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omments/modernComment_108_6DB2F47.xml" ContentType="application/vnd.ms-powerpoint.comments+xml"/>
  <Override PartName="/ppt/comments/modernComment_121_E9E3C135.xml" ContentType="application/vnd.ms-powerpoint.comments+xml"/>
  <Override PartName="/ppt/comments/modernComment_10C_6560587.xml" ContentType="application/vnd.ms-powerpoint.comments+xml"/>
  <Override PartName="/ppt/comments/modernComment_112_9E99396D.xml" ContentType="application/vnd.ms-powerpoint.comments+xml"/>
  <Override PartName="/ppt/comments/modernComment_10B_79A0061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62" r:id="rId2"/>
    <p:sldId id="298" r:id="rId3"/>
    <p:sldId id="300" r:id="rId4"/>
    <p:sldId id="304" r:id="rId5"/>
    <p:sldId id="299" r:id="rId6"/>
    <p:sldId id="306" r:id="rId7"/>
    <p:sldId id="301" r:id="rId8"/>
    <p:sldId id="292" r:id="rId9"/>
    <p:sldId id="266" r:id="rId10"/>
    <p:sldId id="305" r:id="rId11"/>
    <p:sldId id="283" r:id="rId12"/>
    <p:sldId id="264" r:id="rId13"/>
    <p:sldId id="289" r:id="rId14"/>
    <p:sldId id="268" r:id="rId15"/>
    <p:sldId id="307" r:id="rId16"/>
    <p:sldId id="294" r:id="rId17"/>
    <p:sldId id="274" r:id="rId18"/>
    <p:sldId id="276" r:id="rId19"/>
    <p:sldId id="296" r:id="rId20"/>
    <p:sldId id="308" r:id="rId21"/>
    <p:sldId id="258" r:id="rId22"/>
    <p:sldId id="295" r:id="rId23"/>
    <p:sldId id="310" r:id="rId24"/>
    <p:sldId id="275" r:id="rId25"/>
    <p:sldId id="309"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0FD5A-2027-B544-29DD-C7EA16C60ED5}" name="Shenoy, Jay" initials="SJ" userId="S::jshenoy2@illinois.edu::f119d5a1-64f8-4699-90b2-db1ab90cc575" providerId="AD"/>
  <p188:author id="{E32A7AA3-58D1-79D8-B0FB-EE36CC84EC9C}" name="Vasisht, Deepak" initials="DV" userId="S::deepakv@illinois.edu::ad3828f8-8548-4332-9c47-884a841794d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DDE08-9B8A-2B41-A096-281FEB76F4A1}" v="1108" dt="2022-08-25T08:37:10.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50"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jayshenoy\Documents\MATLAB\Simulation\plotdata\11abc\error_traj_cdf.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ayshenoy\Documents\MATLAB\plot_data_22\breath_spoof.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7263643255662"/>
          <c:y val="3.4837149499424527E-2"/>
          <c:w val="0.69844911341927052"/>
          <c:h val="0.71365654010828083"/>
        </c:manualLayout>
      </c:layout>
      <c:scatterChart>
        <c:scatterStyle val="smoothMarker"/>
        <c:varyColors val="0"/>
        <c:ser>
          <c:idx val="0"/>
          <c:order val="0"/>
          <c:tx>
            <c:v>Office</c:v>
          </c:tx>
          <c:spPr>
            <a:ln w="38100" cap="rnd">
              <a:solidFill>
                <a:schemeClr val="accent1"/>
              </a:solidFill>
              <a:round/>
            </a:ln>
            <a:effectLst/>
          </c:spPr>
          <c:marker>
            <c:symbol val="none"/>
          </c:marker>
          <c:xVal>
            <c:numRef>
              <c:f>error_traj_cdf!$A$1:$A$26500</c:f>
              <c:numCache>
                <c:formatCode>General</c:formatCode>
                <c:ptCount val="13250"/>
                <c:pt idx="0">
                  <c:v>1.9320000000000001E-4</c:v>
                </c:pt>
                <c:pt idx="1">
                  <c:v>6.8382000000000002E-4</c:v>
                </c:pt>
                <c:pt idx="2">
                  <c:v>2.2460000000000002E-3</c:v>
                </c:pt>
                <c:pt idx="3">
                  <c:v>2.6342000000000002E-3</c:v>
                </c:pt>
                <c:pt idx="4">
                  <c:v>3.6151999999999998E-3</c:v>
                </c:pt>
                <c:pt idx="5">
                  <c:v>4.1235000000000004E-3</c:v>
                </c:pt>
                <c:pt idx="6">
                  <c:v>4.4520999999999996E-3</c:v>
                </c:pt>
                <c:pt idx="7">
                  <c:v>5.4612000000000003E-3</c:v>
                </c:pt>
                <c:pt idx="8">
                  <c:v>7.0619999999999997E-3</c:v>
                </c:pt>
                <c:pt idx="9">
                  <c:v>7.3038E-3</c:v>
                </c:pt>
                <c:pt idx="10">
                  <c:v>7.4987999999999999E-3</c:v>
                </c:pt>
                <c:pt idx="11">
                  <c:v>8.0368999999999996E-3</c:v>
                </c:pt>
                <c:pt idx="12">
                  <c:v>8.4569999999999992E-3</c:v>
                </c:pt>
                <c:pt idx="13">
                  <c:v>8.5366000000000001E-3</c:v>
                </c:pt>
                <c:pt idx="14">
                  <c:v>8.7317999999999996E-3</c:v>
                </c:pt>
                <c:pt idx="15">
                  <c:v>9.7020000000000006E-3</c:v>
                </c:pt>
                <c:pt idx="16">
                  <c:v>9.7897000000000001E-3</c:v>
                </c:pt>
                <c:pt idx="17">
                  <c:v>1.0305999999999999E-2</c:v>
                </c:pt>
                <c:pt idx="18">
                  <c:v>1.1165E-2</c:v>
                </c:pt>
                <c:pt idx="19">
                  <c:v>1.128E-2</c:v>
                </c:pt>
                <c:pt idx="20">
                  <c:v>1.1854E-2</c:v>
                </c:pt>
                <c:pt idx="21">
                  <c:v>1.2319E-2</c:v>
                </c:pt>
                <c:pt idx="22">
                  <c:v>1.3032E-2</c:v>
                </c:pt>
                <c:pt idx="23">
                  <c:v>1.3134E-2</c:v>
                </c:pt>
                <c:pt idx="24">
                  <c:v>1.3599E-2</c:v>
                </c:pt>
                <c:pt idx="25">
                  <c:v>1.3656E-2</c:v>
                </c:pt>
                <c:pt idx="26">
                  <c:v>1.3967E-2</c:v>
                </c:pt>
                <c:pt idx="27">
                  <c:v>1.465E-2</c:v>
                </c:pt>
                <c:pt idx="28">
                  <c:v>1.5748999999999999E-2</c:v>
                </c:pt>
                <c:pt idx="29">
                  <c:v>1.635E-2</c:v>
                </c:pt>
                <c:pt idx="30">
                  <c:v>1.6447E-2</c:v>
                </c:pt>
                <c:pt idx="31">
                  <c:v>1.6664000000000002E-2</c:v>
                </c:pt>
                <c:pt idx="32">
                  <c:v>1.6747000000000001E-2</c:v>
                </c:pt>
                <c:pt idx="33">
                  <c:v>1.7107000000000001E-2</c:v>
                </c:pt>
                <c:pt idx="34">
                  <c:v>1.8027999999999999E-2</c:v>
                </c:pt>
                <c:pt idx="35">
                  <c:v>1.8179000000000001E-2</c:v>
                </c:pt>
                <c:pt idx="36">
                  <c:v>1.8769999999999998E-2</c:v>
                </c:pt>
                <c:pt idx="37">
                  <c:v>1.9030999999999999E-2</c:v>
                </c:pt>
                <c:pt idx="38">
                  <c:v>1.9262000000000001E-2</c:v>
                </c:pt>
                <c:pt idx="39">
                  <c:v>1.9389E-2</c:v>
                </c:pt>
                <c:pt idx="40">
                  <c:v>1.9584000000000001E-2</c:v>
                </c:pt>
                <c:pt idx="41">
                  <c:v>1.9626000000000001E-2</c:v>
                </c:pt>
                <c:pt idx="42">
                  <c:v>1.9775000000000001E-2</c:v>
                </c:pt>
                <c:pt idx="43">
                  <c:v>1.9834999999999998E-2</c:v>
                </c:pt>
                <c:pt idx="44">
                  <c:v>2.0094999999999998E-2</c:v>
                </c:pt>
                <c:pt idx="45">
                  <c:v>2.0289999999999999E-2</c:v>
                </c:pt>
                <c:pt idx="46">
                  <c:v>2.0764999999999999E-2</c:v>
                </c:pt>
                <c:pt idx="47">
                  <c:v>2.1072E-2</c:v>
                </c:pt>
                <c:pt idx="48">
                  <c:v>2.1152000000000001E-2</c:v>
                </c:pt>
                <c:pt idx="49">
                  <c:v>2.1270000000000001E-2</c:v>
                </c:pt>
                <c:pt idx="50">
                  <c:v>2.1415E-2</c:v>
                </c:pt>
                <c:pt idx="51">
                  <c:v>2.1583999999999999E-2</c:v>
                </c:pt>
                <c:pt idx="52">
                  <c:v>2.1784999999999999E-2</c:v>
                </c:pt>
                <c:pt idx="53">
                  <c:v>2.2083999999999999E-2</c:v>
                </c:pt>
                <c:pt idx="54">
                  <c:v>2.2214999999999999E-2</c:v>
                </c:pt>
                <c:pt idx="55">
                  <c:v>2.2324E-2</c:v>
                </c:pt>
                <c:pt idx="56">
                  <c:v>2.2533000000000001E-2</c:v>
                </c:pt>
                <c:pt idx="57">
                  <c:v>2.2613000000000001E-2</c:v>
                </c:pt>
                <c:pt idx="58">
                  <c:v>2.2911000000000001E-2</c:v>
                </c:pt>
                <c:pt idx="59">
                  <c:v>2.3063E-2</c:v>
                </c:pt>
                <c:pt idx="60">
                  <c:v>2.315E-2</c:v>
                </c:pt>
                <c:pt idx="61">
                  <c:v>2.3538E-2</c:v>
                </c:pt>
                <c:pt idx="62">
                  <c:v>2.4303000000000002E-2</c:v>
                </c:pt>
                <c:pt idx="63">
                  <c:v>2.4507999999999999E-2</c:v>
                </c:pt>
                <c:pt idx="64">
                  <c:v>2.4930999999999998E-2</c:v>
                </c:pt>
                <c:pt idx="65">
                  <c:v>2.4979999999999999E-2</c:v>
                </c:pt>
                <c:pt idx="66">
                  <c:v>2.5170000000000001E-2</c:v>
                </c:pt>
                <c:pt idx="67">
                  <c:v>2.5354000000000002E-2</c:v>
                </c:pt>
                <c:pt idx="68">
                  <c:v>2.5448999999999999E-2</c:v>
                </c:pt>
                <c:pt idx="69">
                  <c:v>2.5871999999999999E-2</c:v>
                </c:pt>
                <c:pt idx="70">
                  <c:v>2.5899999999999999E-2</c:v>
                </c:pt>
                <c:pt idx="71">
                  <c:v>2.6006999999999999E-2</c:v>
                </c:pt>
                <c:pt idx="72">
                  <c:v>2.6454999999999999E-2</c:v>
                </c:pt>
                <c:pt idx="73">
                  <c:v>2.6738000000000001E-2</c:v>
                </c:pt>
                <c:pt idx="74">
                  <c:v>2.6949000000000001E-2</c:v>
                </c:pt>
                <c:pt idx="75">
                  <c:v>2.7362000000000001E-2</c:v>
                </c:pt>
                <c:pt idx="76">
                  <c:v>2.743E-2</c:v>
                </c:pt>
                <c:pt idx="77">
                  <c:v>2.7678999999999999E-2</c:v>
                </c:pt>
                <c:pt idx="78">
                  <c:v>2.7807999999999999E-2</c:v>
                </c:pt>
                <c:pt idx="79">
                  <c:v>2.8025999999999999E-2</c:v>
                </c:pt>
                <c:pt idx="80">
                  <c:v>2.8625000000000001E-2</c:v>
                </c:pt>
                <c:pt idx="81">
                  <c:v>2.8691000000000001E-2</c:v>
                </c:pt>
                <c:pt idx="82">
                  <c:v>2.8812999999999998E-2</c:v>
                </c:pt>
                <c:pt idx="83">
                  <c:v>2.894E-2</c:v>
                </c:pt>
                <c:pt idx="84">
                  <c:v>2.8992E-2</c:v>
                </c:pt>
                <c:pt idx="85">
                  <c:v>2.9227E-2</c:v>
                </c:pt>
                <c:pt idx="86">
                  <c:v>2.9301000000000001E-2</c:v>
                </c:pt>
                <c:pt idx="87">
                  <c:v>2.9517999999999999E-2</c:v>
                </c:pt>
                <c:pt idx="88">
                  <c:v>2.9571E-2</c:v>
                </c:pt>
                <c:pt idx="89">
                  <c:v>2.9658E-2</c:v>
                </c:pt>
                <c:pt idx="90">
                  <c:v>2.9836000000000001E-2</c:v>
                </c:pt>
                <c:pt idx="91">
                  <c:v>3.0086999999999999E-2</c:v>
                </c:pt>
                <c:pt idx="92">
                  <c:v>3.0395999999999999E-2</c:v>
                </c:pt>
                <c:pt idx="93">
                  <c:v>3.0533000000000001E-2</c:v>
                </c:pt>
                <c:pt idx="94">
                  <c:v>3.0643E-2</c:v>
                </c:pt>
                <c:pt idx="95">
                  <c:v>3.0752000000000002E-2</c:v>
                </c:pt>
                <c:pt idx="96">
                  <c:v>3.0800000000000001E-2</c:v>
                </c:pt>
                <c:pt idx="97">
                  <c:v>3.0939999999999999E-2</c:v>
                </c:pt>
                <c:pt idx="98">
                  <c:v>3.1064000000000001E-2</c:v>
                </c:pt>
                <c:pt idx="99">
                  <c:v>3.1447999999999997E-2</c:v>
                </c:pt>
                <c:pt idx="100">
                  <c:v>3.1482000000000003E-2</c:v>
                </c:pt>
                <c:pt idx="101">
                  <c:v>3.1623999999999999E-2</c:v>
                </c:pt>
                <c:pt idx="102">
                  <c:v>3.1787999999999997E-2</c:v>
                </c:pt>
                <c:pt idx="103">
                  <c:v>3.2184999999999998E-2</c:v>
                </c:pt>
                <c:pt idx="104">
                  <c:v>3.2265000000000002E-2</c:v>
                </c:pt>
                <c:pt idx="105">
                  <c:v>3.2363999999999997E-2</c:v>
                </c:pt>
                <c:pt idx="106">
                  <c:v>3.2522000000000002E-2</c:v>
                </c:pt>
                <c:pt idx="107">
                  <c:v>3.2620000000000003E-2</c:v>
                </c:pt>
                <c:pt idx="108">
                  <c:v>3.2779999999999997E-2</c:v>
                </c:pt>
                <c:pt idx="109">
                  <c:v>3.2894E-2</c:v>
                </c:pt>
                <c:pt idx="110">
                  <c:v>3.3023999999999998E-2</c:v>
                </c:pt>
                <c:pt idx="111">
                  <c:v>3.3109E-2</c:v>
                </c:pt>
                <c:pt idx="112">
                  <c:v>3.3229000000000002E-2</c:v>
                </c:pt>
                <c:pt idx="113">
                  <c:v>3.3419999999999998E-2</c:v>
                </c:pt>
                <c:pt idx="114">
                  <c:v>3.3577000000000003E-2</c:v>
                </c:pt>
                <c:pt idx="115">
                  <c:v>3.3673000000000002E-2</c:v>
                </c:pt>
                <c:pt idx="116">
                  <c:v>3.3696999999999998E-2</c:v>
                </c:pt>
                <c:pt idx="117">
                  <c:v>3.3826000000000002E-2</c:v>
                </c:pt>
                <c:pt idx="118">
                  <c:v>3.4005000000000001E-2</c:v>
                </c:pt>
                <c:pt idx="119">
                  <c:v>3.4062000000000002E-2</c:v>
                </c:pt>
                <c:pt idx="120">
                  <c:v>3.4105999999999997E-2</c:v>
                </c:pt>
                <c:pt idx="121">
                  <c:v>3.4153999999999997E-2</c:v>
                </c:pt>
                <c:pt idx="122">
                  <c:v>3.4218999999999999E-2</c:v>
                </c:pt>
                <c:pt idx="123">
                  <c:v>3.4466999999999998E-2</c:v>
                </c:pt>
                <c:pt idx="124">
                  <c:v>3.4566E-2</c:v>
                </c:pt>
                <c:pt idx="125">
                  <c:v>3.4631000000000002E-2</c:v>
                </c:pt>
                <c:pt idx="126">
                  <c:v>3.4765999999999998E-2</c:v>
                </c:pt>
                <c:pt idx="127">
                  <c:v>3.4819999999999997E-2</c:v>
                </c:pt>
                <c:pt idx="128">
                  <c:v>3.4833999999999997E-2</c:v>
                </c:pt>
                <c:pt idx="129">
                  <c:v>3.4893E-2</c:v>
                </c:pt>
                <c:pt idx="130">
                  <c:v>3.4965999999999997E-2</c:v>
                </c:pt>
                <c:pt idx="131">
                  <c:v>3.4997E-2</c:v>
                </c:pt>
                <c:pt idx="132">
                  <c:v>3.5104999999999997E-2</c:v>
                </c:pt>
                <c:pt idx="133">
                  <c:v>3.5231999999999999E-2</c:v>
                </c:pt>
                <c:pt idx="134">
                  <c:v>3.5309E-2</c:v>
                </c:pt>
                <c:pt idx="135">
                  <c:v>3.5632999999999998E-2</c:v>
                </c:pt>
                <c:pt idx="136">
                  <c:v>3.5830000000000001E-2</c:v>
                </c:pt>
                <c:pt idx="137">
                  <c:v>3.5882999999999998E-2</c:v>
                </c:pt>
                <c:pt idx="138">
                  <c:v>3.5930999999999998E-2</c:v>
                </c:pt>
                <c:pt idx="139">
                  <c:v>3.6081000000000002E-2</c:v>
                </c:pt>
                <c:pt idx="140">
                  <c:v>3.6118999999999998E-2</c:v>
                </c:pt>
                <c:pt idx="141">
                  <c:v>3.6360999999999997E-2</c:v>
                </c:pt>
                <c:pt idx="142">
                  <c:v>3.6683E-2</c:v>
                </c:pt>
                <c:pt idx="143">
                  <c:v>3.6955000000000002E-2</c:v>
                </c:pt>
                <c:pt idx="144">
                  <c:v>3.6964999999999998E-2</c:v>
                </c:pt>
                <c:pt idx="145">
                  <c:v>3.7019000000000003E-2</c:v>
                </c:pt>
                <c:pt idx="146">
                  <c:v>3.7144999999999997E-2</c:v>
                </c:pt>
                <c:pt idx="147">
                  <c:v>3.7332999999999998E-2</c:v>
                </c:pt>
                <c:pt idx="148">
                  <c:v>3.7368999999999999E-2</c:v>
                </c:pt>
                <c:pt idx="149">
                  <c:v>3.7406000000000002E-2</c:v>
                </c:pt>
                <c:pt idx="150">
                  <c:v>3.7414000000000003E-2</c:v>
                </c:pt>
                <c:pt idx="151">
                  <c:v>3.7589999999999998E-2</c:v>
                </c:pt>
                <c:pt idx="152">
                  <c:v>3.7699000000000003E-2</c:v>
                </c:pt>
                <c:pt idx="153">
                  <c:v>3.7747000000000003E-2</c:v>
                </c:pt>
                <c:pt idx="154">
                  <c:v>3.7814E-2</c:v>
                </c:pt>
                <c:pt idx="155">
                  <c:v>3.7886999999999997E-2</c:v>
                </c:pt>
                <c:pt idx="156">
                  <c:v>3.8001E-2</c:v>
                </c:pt>
                <c:pt idx="157">
                  <c:v>3.8031000000000002E-2</c:v>
                </c:pt>
                <c:pt idx="158">
                  <c:v>3.8056E-2</c:v>
                </c:pt>
                <c:pt idx="159">
                  <c:v>3.8105E-2</c:v>
                </c:pt>
                <c:pt idx="160">
                  <c:v>3.8143999999999997E-2</c:v>
                </c:pt>
                <c:pt idx="161">
                  <c:v>3.8176000000000002E-2</c:v>
                </c:pt>
                <c:pt idx="162">
                  <c:v>3.8285E-2</c:v>
                </c:pt>
                <c:pt idx="163">
                  <c:v>3.8316000000000003E-2</c:v>
                </c:pt>
                <c:pt idx="164">
                  <c:v>3.8441999999999997E-2</c:v>
                </c:pt>
                <c:pt idx="165">
                  <c:v>3.8598E-2</c:v>
                </c:pt>
                <c:pt idx="166">
                  <c:v>3.8643999999999998E-2</c:v>
                </c:pt>
                <c:pt idx="167">
                  <c:v>3.8891000000000002E-2</c:v>
                </c:pt>
                <c:pt idx="168">
                  <c:v>3.8952000000000001E-2</c:v>
                </c:pt>
                <c:pt idx="169">
                  <c:v>3.9002000000000002E-2</c:v>
                </c:pt>
                <c:pt idx="170">
                  <c:v>3.9057000000000001E-2</c:v>
                </c:pt>
                <c:pt idx="171">
                  <c:v>3.9114999999999997E-2</c:v>
                </c:pt>
                <c:pt idx="172">
                  <c:v>3.9389E-2</c:v>
                </c:pt>
                <c:pt idx="173">
                  <c:v>3.9595999999999999E-2</c:v>
                </c:pt>
                <c:pt idx="174">
                  <c:v>3.9786000000000002E-2</c:v>
                </c:pt>
                <c:pt idx="175">
                  <c:v>3.9876000000000002E-2</c:v>
                </c:pt>
                <c:pt idx="176">
                  <c:v>3.9990999999999999E-2</c:v>
                </c:pt>
                <c:pt idx="177">
                  <c:v>4.0038999999999998E-2</c:v>
                </c:pt>
                <c:pt idx="178">
                  <c:v>4.0062E-2</c:v>
                </c:pt>
                <c:pt idx="179">
                  <c:v>4.0127999999999997E-2</c:v>
                </c:pt>
                <c:pt idx="180">
                  <c:v>4.0204999999999998E-2</c:v>
                </c:pt>
                <c:pt idx="181">
                  <c:v>4.0268999999999999E-2</c:v>
                </c:pt>
                <c:pt idx="182">
                  <c:v>4.0308999999999998E-2</c:v>
                </c:pt>
                <c:pt idx="183">
                  <c:v>4.0391000000000003E-2</c:v>
                </c:pt>
                <c:pt idx="184">
                  <c:v>4.0480000000000002E-2</c:v>
                </c:pt>
                <c:pt idx="185">
                  <c:v>4.0516000000000003E-2</c:v>
                </c:pt>
                <c:pt idx="186">
                  <c:v>4.0578999999999997E-2</c:v>
                </c:pt>
                <c:pt idx="187">
                  <c:v>4.0722000000000001E-2</c:v>
                </c:pt>
                <c:pt idx="188">
                  <c:v>4.086E-2</c:v>
                </c:pt>
                <c:pt idx="189">
                  <c:v>4.0975999999999999E-2</c:v>
                </c:pt>
                <c:pt idx="190">
                  <c:v>4.1191999999999999E-2</c:v>
                </c:pt>
                <c:pt idx="191">
                  <c:v>4.1260999999999999E-2</c:v>
                </c:pt>
                <c:pt idx="192">
                  <c:v>4.1403000000000002E-2</c:v>
                </c:pt>
                <c:pt idx="193">
                  <c:v>4.1478000000000001E-2</c:v>
                </c:pt>
                <c:pt idx="194">
                  <c:v>4.1523999999999998E-2</c:v>
                </c:pt>
                <c:pt idx="195">
                  <c:v>4.1593999999999999E-2</c:v>
                </c:pt>
                <c:pt idx="196">
                  <c:v>4.1660000000000003E-2</c:v>
                </c:pt>
                <c:pt idx="197">
                  <c:v>4.1762000000000001E-2</c:v>
                </c:pt>
                <c:pt idx="198">
                  <c:v>4.1786999999999998E-2</c:v>
                </c:pt>
                <c:pt idx="199">
                  <c:v>4.1807999999999998E-2</c:v>
                </c:pt>
                <c:pt idx="200">
                  <c:v>4.1973999999999997E-2</c:v>
                </c:pt>
                <c:pt idx="201">
                  <c:v>4.2007000000000003E-2</c:v>
                </c:pt>
                <c:pt idx="202">
                  <c:v>4.2127999999999999E-2</c:v>
                </c:pt>
                <c:pt idx="203">
                  <c:v>4.2259999999999999E-2</c:v>
                </c:pt>
                <c:pt idx="204">
                  <c:v>4.2389999999999997E-2</c:v>
                </c:pt>
                <c:pt idx="205">
                  <c:v>4.249E-2</c:v>
                </c:pt>
                <c:pt idx="206">
                  <c:v>4.2529999999999998E-2</c:v>
                </c:pt>
                <c:pt idx="207">
                  <c:v>4.2547000000000001E-2</c:v>
                </c:pt>
                <c:pt idx="208">
                  <c:v>4.2618000000000003E-2</c:v>
                </c:pt>
                <c:pt idx="209">
                  <c:v>4.2715000000000003E-2</c:v>
                </c:pt>
                <c:pt idx="210">
                  <c:v>4.2724999999999999E-2</c:v>
                </c:pt>
                <c:pt idx="211">
                  <c:v>4.2874000000000002E-2</c:v>
                </c:pt>
                <c:pt idx="212">
                  <c:v>4.3035999999999998E-2</c:v>
                </c:pt>
                <c:pt idx="213">
                  <c:v>4.3145999999999997E-2</c:v>
                </c:pt>
                <c:pt idx="214">
                  <c:v>4.3178000000000001E-2</c:v>
                </c:pt>
                <c:pt idx="215">
                  <c:v>4.3304000000000002E-2</c:v>
                </c:pt>
                <c:pt idx="216">
                  <c:v>4.3389999999999998E-2</c:v>
                </c:pt>
                <c:pt idx="217">
                  <c:v>4.3478999999999997E-2</c:v>
                </c:pt>
                <c:pt idx="218">
                  <c:v>4.3727000000000002E-2</c:v>
                </c:pt>
                <c:pt idx="219">
                  <c:v>4.3763999999999997E-2</c:v>
                </c:pt>
                <c:pt idx="220">
                  <c:v>4.3804000000000003E-2</c:v>
                </c:pt>
                <c:pt idx="221">
                  <c:v>4.3832999999999997E-2</c:v>
                </c:pt>
                <c:pt idx="222">
                  <c:v>4.3903999999999999E-2</c:v>
                </c:pt>
                <c:pt idx="223">
                  <c:v>4.4005000000000002E-2</c:v>
                </c:pt>
                <c:pt idx="224">
                  <c:v>4.4051E-2</c:v>
                </c:pt>
                <c:pt idx="225">
                  <c:v>4.41E-2</c:v>
                </c:pt>
                <c:pt idx="226">
                  <c:v>4.4179000000000003E-2</c:v>
                </c:pt>
                <c:pt idx="227">
                  <c:v>4.4339999999999997E-2</c:v>
                </c:pt>
                <c:pt idx="228">
                  <c:v>4.4365000000000002E-2</c:v>
                </c:pt>
                <c:pt idx="229">
                  <c:v>4.4445999999999999E-2</c:v>
                </c:pt>
                <c:pt idx="230">
                  <c:v>4.4485999999999998E-2</c:v>
                </c:pt>
                <c:pt idx="231">
                  <c:v>4.4658000000000003E-2</c:v>
                </c:pt>
                <c:pt idx="232">
                  <c:v>4.4718000000000001E-2</c:v>
                </c:pt>
                <c:pt idx="233">
                  <c:v>4.4734000000000003E-2</c:v>
                </c:pt>
                <c:pt idx="234">
                  <c:v>4.4769999999999997E-2</c:v>
                </c:pt>
                <c:pt idx="235">
                  <c:v>4.4872000000000002E-2</c:v>
                </c:pt>
                <c:pt idx="236">
                  <c:v>4.4963000000000003E-2</c:v>
                </c:pt>
                <c:pt idx="237">
                  <c:v>4.5088999999999997E-2</c:v>
                </c:pt>
                <c:pt idx="238">
                  <c:v>4.5095000000000003E-2</c:v>
                </c:pt>
                <c:pt idx="239">
                  <c:v>4.5175E-2</c:v>
                </c:pt>
                <c:pt idx="240">
                  <c:v>4.5212000000000002E-2</c:v>
                </c:pt>
                <c:pt idx="241">
                  <c:v>4.5268000000000003E-2</c:v>
                </c:pt>
                <c:pt idx="242">
                  <c:v>4.5294000000000001E-2</c:v>
                </c:pt>
                <c:pt idx="243">
                  <c:v>4.5333999999999999E-2</c:v>
                </c:pt>
                <c:pt idx="244">
                  <c:v>4.5400000000000003E-2</c:v>
                </c:pt>
                <c:pt idx="245">
                  <c:v>4.5421000000000003E-2</c:v>
                </c:pt>
                <c:pt idx="246">
                  <c:v>4.5462000000000002E-2</c:v>
                </c:pt>
                <c:pt idx="247">
                  <c:v>4.5783999999999998E-2</c:v>
                </c:pt>
                <c:pt idx="248">
                  <c:v>4.5825999999999999E-2</c:v>
                </c:pt>
                <c:pt idx="249">
                  <c:v>4.5843000000000002E-2</c:v>
                </c:pt>
                <c:pt idx="250">
                  <c:v>4.5942999999999998E-2</c:v>
                </c:pt>
                <c:pt idx="251">
                  <c:v>4.6032999999999998E-2</c:v>
                </c:pt>
                <c:pt idx="252">
                  <c:v>4.6087000000000003E-2</c:v>
                </c:pt>
                <c:pt idx="253">
                  <c:v>4.6440000000000002E-2</c:v>
                </c:pt>
                <c:pt idx="254">
                  <c:v>4.6455999999999997E-2</c:v>
                </c:pt>
                <c:pt idx="255">
                  <c:v>4.6625E-2</c:v>
                </c:pt>
                <c:pt idx="256">
                  <c:v>4.6637999999999999E-2</c:v>
                </c:pt>
                <c:pt idx="257">
                  <c:v>4.6656999999999997E-2</c:v>
                </c:pt>
                <c:pt idx="258">
                  <c:v>4.6769999999999999E-2</c:v>
                </c:pt>
                <c:pt idx="259">
                  <c:v>4.6787000000000002E-2</c:v>
                </c:pt>
                <c:pt idx="260">
                  <c:v>4.6845999999999999E-2</c:v>
                </c:pt>
                <c:pt idx="261">
                  <c:v>4.6965E-2</c:v>
                </c:pt>
                <c:pt idx="262">
                  <c:v>4.7035E-2</c:v>
                </c:pt>
                <c:pt idx="263">
                  <c:v>4.7215E-2</c:v>
                </c:pt>
                <c:pt idx="264">
                  <c:v>4.7327000000000001E-2</c:v>
                </c:pt>
                <c:pt idx="265">
                  <c:v>4.7384999999999997E-2</c:v>
                </c:pt>
                <c:pt idx="266">
                  <c:v>4.7424000000000001E-2</c:v>
                </c:pt>
                <c:pt idx="267">
                  <c:v>4.7489000000000003E-2</c:v>
                </c:pt>
                <c:pt idx="268">
                  <c:v>4.7523000000000003E-2</c:v>
                </c:pt>
                <c:pt idx="269">
                  <c:v>4.7553999999999999E-2</c:v>
                </c:pt>
                <c:pt idx="270">
                  <c:v>4.7602999999999999E-2</c:v>
                </c:pt>
                <c:pt idx="271">
                  <c:v>4.7691999999999998E-2</c:v>
                </c:pt>
                <c:pt idx="272">
                  <c:v>4.7809999999999998E-2</c:v>
                </c:pt>
                <c:pt idx="273">
                  <c:v>4.7921999999999999E-2</c:v>
                </c:pt>
                <c:pt idx="274">
                  <c:v>4.8076000000000001E-2</c:v>
                </c:pt>
                <c:pt idx="275">
                  <c:v>4.8148999999999997E-2</c:v>
                </c:pt>
                <c:pt idx="276">
                  <c:v>4.8238999999999997E-2</c:v>
                </c:pt>
                <c:pt idx="277">
                  <c:v>4.8389000000000001E-2</c:v>
                </c:pt>
                <c:pt idx="278">
                  <c:v>4.8487000000000002E-2</c:v>
                </c:pt>
                <c:pt idx="279">
                  <c:v>4.8515000000000003E-2</c:v>
                </c:pt>
                <c:pt idx="280">
                  <c:v>4.8634999999999998E-2</c:v>
                </c:pt>
                <c:pt idx="281">
                  <c:v>4.8812000000000001E-2</c:v>
                </c:pt>
                <c:pt idx="282">
                  <c:v>4.9001999999999997E-2</c:v>
                </c:pt>
                <c:pt idx="283">
                  <c:v>4.9098000000000003E-2</c:v>
                </c:pt>
                <c:pt idx="284">
                  <c:v>4.9112999999999997E-2</c:v>
                </c:pt>
                <c:pt idx="285">
                  <c:v>4.9142999999999999E-2</c:v>
                </c:pt>
                <c:pt idx="286">
                  <c:v>4.9200000000000001E-2</c:v>
                </c:pt>
                <c:pt idx="287">
                  <c:v>4.9300999999999998E-2</c:v>
                </c:pt>
                <c:pt idx="288">
                  <c:v>4.9514000000000002E-2</c:v>
                </c:pt>
                <c:pt idx="289">
                  <c:v>4.9567E-2</c:v>
                </c:pt>
                <c:pt idx="290">
                  <c:v>4.9593999999999999E-2</c:v>
                </c:pt>
                <c:pt idx="291">
                  <c:v>4.9653000000000003E-2</c:v>
                </c:pt>
                <c:pt idx="292">
                  <c:v>4.9660000000000003E-2</c:v>
                </c:pt>
                <c:pt idx="293">
                  <c:v>4.9776000000000001E-2</c:v>
                </c:pt>
                <c:pt idx="294">
                  <c:v>4.9834000000000003E-2</c:v>
                </c:pt>
                <c:pt idx="295">
                  <c:v>4.9938000000000003E-2</c:v>
                </c:pt>
                <c:pt idx="296">
                  <c:v>5.0085999999999999E-2</c:v>
                </c:pt>
                <c:pt idx="297">
                  <c:v>5.0119999999999998E-2</c:v>
                </c:pt>
                <c:pt idx="298">
                  <c:v>5.0261E-2</c:v>
                </c:pt>
                <c:pt idx="299">
                  <c:v>5.0282E-2</c:v>
                </c:pt>
                <c:pt idx="300">
                  <c:v>5.0309E-2</c:v>
                </c:pt>
                <c:pt idx="301">
                  <c:v>5.0383999999999998E-2</c:v>
                </c:pt>
                <c:pt idx="302">
                  <c:v>5.0559E-2</c:v>
                </c:pt>
                <c:pt idx="303">
                  <c:v>5.0798000000000003E-2</c:v>
                </c:pt>
                <c:pt idx="304">
                  <c:v>5.0939999999999999E-2</c:v>
                </c:pt>
                <c:pt idx="305">
                  <c:v>5.0976E-2</c:v>
                </c:pt>
                <c:pt idx="306">
                  <c:v>5.1076999999999997E-2</c:v>
                </c:pt>
                <c:pt idx="307">
                  <c:v>5.1171000000000001E-2</c:v>
                </c:pt>
                <c:pt idx="308">
                  <c:v>5.1228000000000003E-2</c:v>
                </c:pt>
                <c:pt idx="309">
                  <c:v>5.1248000000000002E-2</c:v>
                </c:pt>
                <c:pt idx="310">
                  <c:v>5.1297000000000002E-2</c:v>
                </c:pt>
                <c:pt idx="311">
                  <c:v>5.1360000000000003E-2</c:v>
                </c:pt>
                <c:pt idx="312">
                  <c:v>5.1369999999999999E-2</c:v>
                </c:pt>
                <c:pt idx="313">
                  <c:v>5.1544E-2</c:v>
                </c:pt>
                <c:pt idx="314">
                  <c:v>5.1580000000000001E-2</c:v>
                </c:pt>
                <c:pt idx="315">
                  <c:v>5.1702999999999999E-2</c:v>
                </c:pt>
                <c:pt idx="316">
                  <c:v>5.1818999999999997E-2</c:v>
                </c:pt>
                <c:pt idx="317">
                  <c:v>5.1857E-2</c:v>
                </c:pt>
                <c:pt idx="318">
                  <c:v>5.1908000000000003E-2</c:v>
                </c:pt>
                <c:pt idx="319">
                  <c:v>5.1920000000000001E-2</c:v>
                </c:pt>
                <c:pt idx="320">
                  <c:v>5.1986999999999998E-2</c:v>
                </c:pt>
                <c:pt idx="321">
                  <c:v>5.2026000000000003E-2</c:v>
                </c:pt>
                <c:pt idx="322">
                  <c:v>5.2077999999999999E-2</c:v>
                </c:pt>
                <c:pt idx="323">
                  <c:v>5.2207000000000003E-2</c:v>
                </c:pt>
                <c:pt idx="324">
                  <c:v>5.2245E-2</c:v>
                </c:pt>
                <c:pt idx="325">
                  <c:v>5.2326999999999999E-2</c:v>
                </c:pt>
                <c:pt idx="326">
                  <c:v>5.2342E-2</c:v>
                </c:pt>
                <c:pt idx="327">
                  <c:v>5.2350000000000001E-2</c:v>
                </c:pt>
                <c:pt idx="328">
                  <c:v>5.2398E-2</c:v>
                </c:pt>
                <c:pt idx="329">
                  <c:v>5.2448000000000002E-2</c:v>
                </c:pt>
                <c:pt idx="330">
                  <c:v>5.2496000000000001E-2</c:v>
                </c:pt>
                <c:pt idx="331">
                  <c:v>5.2559000000000002E-2</c:v>
                </c:pt>
                <c:pt idx="332">
                  <c:v>5.2714999999999998E-2</c:v>
                </c:pt>
                <c:pt idx="333">
                  <c:v>5.2810999999999997E-2</c:v>
                </c:pt>
                <c:pt idx="334">
                  <c:v>5.2863E-2</c:v>
                </c:pt>
                <c:pt idx="335">
                  <c:v>5.2947000000000001E-2</c:v>
                </c:pt>
                <c:pt idx="336">
                  <c:v>5.2964999999999998E-2</c:v>
                </c:pt>
                <c:pt idx="337">
                  <c:v>5.2979999999999999E-2</c:v>
                </c:pt>
                <c:pt idx="338">
                  <c:v>5.3099E-2</c:v>
                </c:pt>
                <c:pt idx="339">
                  <c:v>5.3107000000000001E-2</c:v>
                </c:pt>
                <c:pt idx="340">
                  <c:v>5.3151999999999998E-2</c:v>
                </c:pt>
                <c:pt idx="341">
                  <c:v>5.3185000000000003E-2</c:v>
                </c:pt>
                <c:pt idx="342">
                  <c:v>5.3215999999999999E-2</c:v>
                </c:pt>
                <c:pt idx="343">
                  <c:v>5.3273000000000001E-2</c:v>
                </c:pt>
                <c:pt idx="344">
                  <c:v>5.3324999999999997E-2</c:v>
                </c:pt>
                <c:pt idx="345">
                  <c:v>5.3409999999999999E-2</c:v>
                </c:pt>
                <c:pt idx="346">
                  <c:v>5.3456999999999998E-2</c:v>
                </c:pt>
                <c:pt idx="347">
                  <c:v>5.3473E-2</c:v>
                </c:pt>
                <c:pt idx="348">
                  <c:v>5.3522E-2</c:v>
                </c:pt>
                <c:pt idx="349">
                  <c:v>5.3695E-2</c:v>
                </c:pt>
                <c:pt idx="350">
                  <c:v>5.3716E-2</c:v>
                </c:pt>
                <c:pt idx="351">
                  <c:v>5.3747999999999997E-2</c:v>
                </c:pt>
                <c:pt idx="352">
                  <c:v>5.3787000000000001E-2</c:v>
                </c:pt>
                <c:pt idx="353">
                  <c:v>5.3803999999999998E-2</c:v>
                </c:pt>
                <c:pt idx="354">
                  <c:v>5.3832999999999999E-2</c:v>
                </c:pt>
                <c:pt idx="355">
                  <c:v>5.3919000000000002E-2</c:v>
                </c:pt>
                <c:pt idx="356">
                  <c:v>5.4032999999999998E-2</c:v>
                </c:pt>
                <c:pt idx="357">
                  <c:v>5.4121000000000002E-2</c:v>
                </c:pt>
                <c:pt idx="358">
                  <c:v>5.4143999999999998E-2</c:v>
                </c:pt>
                <c:pt idx="359">
                  <c:v>5.4177999999999997E-2</c:v>
                </c:pt>
                <c:pt idx="360">
                  <c:v>5.4214999999999999E-2</c:v>
                </c:pt>
                <c:pt idx="361">
                  <c:v>5.4302000000000003E-2</c:v>
                </c:pt>
                <c:pt idx="362">
                  <c:v>5.4323000000000003E-2</c:v>
                </c:pt>
                <c:pt idx="363">
                  <c:v>5.4385999999999997E-2</c:v>
                </c:pt>
                <c:pt idx="364">
                  <c:v>5.4452E-2</c:v>
                </c:pt>
                <c:pt idx="365">
                  <c:v>5.4504999999999998E-2</c:v>
                </c:pt>
                <c:pt idx="366">
                  <c:v>5.4572000000000002E-2</c:v>
                </c:pt>
                <c:pt idx="367">
                  <c:v>5.4643999999999998E-2</c:v>
                </c:pt>
                <c:pt idx="368">
                  <c:v>5.4684999999999997E-2</c:v>
                </c:pt>
                <c:pt idx="369">
                  <c:v>5.4797999999999999E-2</c:v>
                </c:pt>
                <c:pt idx="370">
                  <c:v>5.4850000000000003E-2</c:v>
                </c:pt>
                <c:pt idx="371">
                  <c:v>5.4892999999999997E-2</c:v>
                </c:pt>
                <c:pt idx="372">
                  <c:v>5.4966000000000001E-2</c:v>
                </c:pt>
                <c:pt idx="373">
                  <c:v>5.5053999999999999E-2</c:v>
                </c:pt>
                <c:pt idx="374">
                  <c:v>5.5209000000000001E-2</c:v>
                </c:pt>
                <c:pt idx="375">
                  <c:v>5.5265000000000002E-2</c:v>
                </c:pt>
                <c:pt idx="376">
                  <c:v>5.5294999999999997E-2</c:v>
                </c:pt>
                <c:pt idx="377">
                  <c:v>5.5402E-2</c:v>
                </c:pt>
                <c:pt idx="378">
                  <c:v>5.5473000000000001E-2</c:v>
                </c:pt>
                <c:pt idx="379">
                  <c:v>5.5501000000000002E-2</c:v>
                </c:pt>
                <c:pt idx="380">
                  <c:v>5.5619000000000002E-2</c:v>
                </c:pt>
                <c:pt idx="381">
                  <c:v>5.5657999999999999E-2</c:v>
                </c:pt>
                <c:pt idx="382">
                  <c:v>5.5777E-2</c:v>
                </c:pt>
                <c:pt idx="383">
                  <c:v>5.5952000000000002E-2</c:v>
                </c:pt>
                <c:pt idx="384">
                  <c:v>5.5997999999999999E-2</c:v>
                </c:pt>
                <c:pt idx="385">
                  <c:v>5.6258000000000002E-2</c:v>
                </c:pt>
                <c:pt idx="386">
                  <c:v>5.6319000000000001E-2</c:v>
                </c:pt>
                <c:pt idx="387">
                  <c:v>5.6364999999999998E-2</c:v>
                </c:pt>
                <c:pt idx="388">
                  <c:v>5.6425999999999997E-2</c:v>
                </c:pt>
                <c:pt idx="389">
                  <c:v>5.6492000000000001E-2</c:v>
                </c:pt>
                <c:pt idx="390">
                  <c:v>5.6557999999999997E-2</c:v>
                </c:pt>
                <c:pt idx="391">
                  <c:v>5.6564000000000003E-2</c:v>
                </c:pt>
                <c:pt idx="392">
                  <c:v>5.6731999999999998E-2</c:v>
                </c:pt>
                <c:pt idx="393">
                  <c:v>5.6842999999999998E-2</c:v>
                </c:pt>
                <c:pt idx="394">
                  <c:v>5.6896000000000002E-2</c:v>
                </c:pt>
                <c:pt idx="395">
                  <c:v>5.7049999999999997E-2</c:v>
                </c:pt>
                <c:pt idx="396">
                  <c:v>5.7078999999999998E-2</c:v>
                </c:pt>
                <c:pt idx="397">
                  <c:v>5.7147999999999997E-2</c:v>
                </c:pt>
                <c:pt idx="398">
                  <c:v>5.7161999999999998E-2</c:v>
                </c:pt>
                <c:pt idx="399">
                  <c:v>5.7291000000000002E-2</c:v>
                </c:pt>
                <c:pt idx="400">
                  <c:v>5.7313999999999997E-2</c:v>
                </c:pt>
                <c:pt idx="401">
                  <c:v>5.7428E-2</c:v>
                </c:pt>
                <c:pt idx="402">
                  <c:v>5.7624000000000002E-2</c:v>
                </c:pt>
                <c:pt idx="403">
                  <c:v>5.7837E-2</c:v>
                </c:pt>
                <c:pt idx="404">
                  <c:v>5.7910000000000003E-2</c:v>
                </c:pt>
                <c:pt idx="405">
                  <c:v>5.7970000000000001E-2</c:v>
                </c:pt>
                <c:pt idx="406">
                  <c:v>5.8055000000000002E-2</c:v>
                </c:pt>
                <c:pt idx="407">
                  <c:v>5.8124000000000002E-2</c:v>
                </c:pt>
                <c:pt idx="408">
                  <c:v>5.8180999999999997E-2</c:v>
                </c:pt>
                <c:pt idx="409">
                  <c:v>5.8271000000000003E-2</c:v>
                </c:pt>
                <c:pt idx="410">
                  <c:v>5.8365E-2</c:v>
                </c:pt>
                <c:pt idx="411">
                  <c:v>5.8453999999999999E-2</c:v>
                </c:pt>
                <c:pt idx="412">
                  <c:v>5.8495999999999999E-2</c:v>
                </c:pt>
                <c:pt idx="413">
                  <c:v>5.8549999999999998E-2</c:v>
                </c:pt>
                <c:pt idx="414">
                  <c:v>5.8569999999999997E-2</c:v>
                </c:pt>
                <c:pt idx="415">
                  <c:v>5.8585999999999999E-2</c:v>
                </c:pt>
                <c:pt idx="416">
                  <c:v>5.8597000000000003E-2</c:v>
                </c:pt>
                <c:pt idx="417">
                  <c:v>5.8724999999999999E-2</c:v>
                </c:pt>
                <c:pt idx="418">
                  <c:v>5.8731999999999999E-2</c:v>
                </c:pt>
                <c:pt idx="419">
                  <c:v>5.8798000000000003E-2</c:v>
                </c:pt>
                <c:pt idx="420">
                  <c:v>5.8824000000000001E-2</c:v>
                </c:pt>
                <c:pt idx="421">
                  <c:v>5.8848999999999999E-2</c:v>
                </c:pt>
                <c:pt idx="422">
                  <c:v>5.8916000000000003E-2</c:v>
                </c:pt>
                <c:pt idx="423">
                  <c:v>5.8992999999999997E-2</c:v>
                </c:pt>
                <c:pt idx="424">
                  <c:v>5.9098999999999999E-2</c:v>
                </c:pt>
                <c:pt idx="425">
                  <c:v>5.9139999999999998E-2</c:v>
                </c:pt>
                <c:pt idx="426">
                  <c:v>5.9204E-2</c:v>
                </c:pt>
                <c:pt idx="427">
                  <c:v>5.9284999999999997E-2</c:v>
                </c:pt>
                <c:pt idx="428">
                  <c:v>5.9346000000000003E-2</c:v>
                </c:pt>
                <c:pt idx="429">
                  <c:v>5.9535999999999999E-2</c:v>
                </c:pt>
                <c:pt idx="430">
                  <c:v>5.9617000000000003E-2</c:v>
                </c:pt>
                <c:pt idx="431">
                  <c:v>5.9695999999999999E-2</c:v>
                </c:pt>
                <c:pt idx="432">
                  <c:v>5.9829E-2</c:v>
                </c:pt>
                <c:pt idx="433">
                  <c:v>5.9878000000000001E-2</c:v>
                </c:pt>
                <c:pt idx="434">
                  <c:v>5.9882999999999999E-2</c:v>
                </c:pt>
                <c:pt idx="435">
                  <c:v>5.9945999999999999E-2</c:v>
                </c:pt>
                <c:pt idx="436">
                  <c:v>5.9970999999999997E-2</c:v>
                </c:pt>
                <c:pt idx="437">
                  <c:v>6.0049999999999999E-2</c:v>
                </c:pt>
                <c:pt idx="438">
                  <c:v>6.0156000000000001E-2</c:v>
                </c:pt>
                <c:pt idx="439">
                  <c:v>6.0299999999999999E-2</c:v>
                </c:pt>
                <c:pt idx="440">
                  <c:v>6.0358000000000002E-2</c:v>
                </c:pt>
                <c:pt idx="441">
                  <c:v>6.0615000000000002E-2</c:v>
                </c:pt>
                <c:pt idx="442">
                  <c:v>6.0643000000000002E-2</c:v>
                </c:pt>
                <c:pt idx="443">
                  <c:v>6.0699000000000003E-2</c:v>
                </c:pt>
                <c:pt idx="444">
                  <c:v>6.0795000000000002E-2</c:v>
                </c:pt>
                <c:pt idx="445">
                  <c:v>6.0860999999999998E-2</c:v>
                </c:pt>
                <c:pt idx="446">
                  <c:v>6.0905000000000001E-2</c:v>
                </c:pt>
                <c:pt idx="447">
                  <c:v>6.0977000000000003E-2</c:v>
                </c:pt>
                <c:pt idx="448">
                  <c:v>6.1001E-2</c:v>
                </c:pt>
                <c:pt idx="449">
                  <c:v>6.1093000000000001E-2</c:v>
                </c:pt>
                <c:pt idx="450">
                  <c:v>6.1175E-2</c:v>
                </c:pt>
                <c:pt idx="451">
                  <c:v>6.1219000000000003E-2</c:v>
                </c:pt>
                <c:pt idx="452">
                  <c:v>6.1284999999999999E-2</c:v>
                </c:pt>
                <c:pt idx="453">
                  <c:v>6.1427000000000002E-2</c:v>
                </c:pt>
                <c:pt idx="454">
                  <c:v>6.1559000000000003E-2</c:v>
                </c:pt>
                <c:pt idx="455">
                  <c:v>6.1615000000000003E-2</c:v>
                </c:pt>
                <c:pt idx="456">
                  <c:v>6.1700999999999999E-2</c:v>
                </c:pt>
                <c:pt idx="457">
                  <c:v>6.1760000000000002E-2</c:v>
                </c:pt>
                <c:pt idx="458">
                  <c:v>6.1787000000000002E-2</c:v>
                </c:pt>
                <c:pt idx="459">
                  <c:v>6.1823000000000003E-2</c:v>
                </c:pt>
                <c:pt idx="460">
                  <c:v>6.1849000000000001E-2</c:v>
                </c:pt>
                <c:pt idx="461">
                  <c:v>6.1949999999999998E-2</c:v>
                </c:pt>
                <c:pt idx="462">
                  <c:v>6.2022000000000001E-2</c:v>
                </c:pt>
                <c:pt idx="463">
                  <c:v>6.2115999999999998E-2</c:v>
                </c:pt>
                <c:pt idx="464">
                  <c:v>6.2220999999999999E-2</c:v>
                </c:pt>
                <c:pt idx="465">
                  <c:v>6.2341000000000001E-2</c:v>
                </c:pt>
                <c:pt idx="466">
                  <c:v>6.2382E-2</c:v>
                </c:pt>
                <c:pt idx="467">
                  <c:v>6.241E-2</c:v>
                </c:pt>
                <c:pt idx="468">
                  <c:v>6.2456999999999999E-2</c:v>
                </c:pt>
                <c:pt idx="469">
                  <c:v>6.2520999999999993E-2</c:v>
                </c:pt>
                <c:pt idx="470">
                  <c:v>6.2644000000000005E-2</c:v>
                </c:pt>
                <c:pt idx="471">
                  <c:v>6.2740000000000004E-2</c:v>
                </c:pt>
                <c:pt idx="472">
                  <c:v>6.2836000000000003E-2</c:v>
                </c:pt>
                <c:pt idx="473">
                  <c:v>6.2855999999999995E-2</c:v>
                </c:pt>
                <c:pt idx="474">
                  <c:v>6.2880000000000005E-2</c:v>
                </c:pt>
                <c:pt idx="475">
                  <c:v>6.2892000000000003E-2</c:v>
                </c:pt>
                <c:pt idx="476">
                  <c:v>6.3005000000000005E-2</c:v>
                </c:pt>
                <c:pt idx="477">
                  <c:v>6.3146999999999995E-2</c:v>
                </c:pt>
                <c:pt idx="478">
                  <c:v>6.3182000000000002E-2</c:v>
                </c:pt>
                <c:pt idx="479">
                  <c:v>6.3229999999999995E-2</c:v>
                </c:pt>
                <c:pt idx="480">
                  <c:v>6.3270999999999994E-2</c:v>
                </c:pt>
                <c:pt idx="481">
                  <c:v>6.3305E-2</c:v>
                </c:pt>
                <c:pt idx="482">
                  <c:v>6.3383999999999996E-2</c:v>
                </c:pt>
                <c:pt idx="483">
                  <c:v>6.3465999999999995E-2</c:v>
                </c:pt>
                <c:pt idx="484">
                  <c:v>6.3558000000000003E-2</c:v>
                </c:pt>
                <c:pt idx="485">
                  <c:v>6.3585000000000003E-2</c:v>
                </c:pt>
                <c:pt idx="486">
                  <c:v>6.3686999999999994E-2</c:v>
                </c:pt>
                <c:pt idx="487">
                  <c:v>6.3739000000000004E-2</c:v>
                </c:pt>
                <c:pt idx="488">
                  <c:v>6.3805000000000001E-2</c:v>
                </c:pt>
                <c:pt idx="489">
                  <c:v>6.3829999999999998E-2</c:v>
                </c:pt>
                <c:pt idx="490">
                  <c:v>6.3862000000000002E-2</c:v>
                </c:pt>
                <c:pt idx="491">
                  <c:v>6.4020999999999995E-2</c:v>
                </c:pt>
                <c:pt idx="492">
                  <c:v>6.4035999999999996E-2</c:v>
                </c:pt>
                <c:pt idx="493">
                  <c:v>6.4169000000000004E-2</c:v>
                </c:pt>
                <c:pt idx="494">
                  <c:v>6.4338999999999993E-2</c:v>
                </c:pt>
                <c:pt idx="495">
                  <c:v>6.4351000000000005E-2</c:v>
                </c:pt>
                <c:pt idx="496">
                  <c:v>6.4392000000000005E-2</c:v>
                </c:pt>
                <c:pt idx="497">
                  <c:v>6.4481999999999998E-2</c:v>
                </c:pt>
                <c:pt idx="498">
                  <c:v>6.4498E-2</c:v>
                </c:pt>
                <c:pt idx="499">
                  <c:v>6.4588000000000007E-2</c:v>
                </c:pt>
                <c:pt idx="500">
                  <c:v>6.4623E-2</c:v>
                </c:pt>
                <c:pt idx="501">
                  <c:v>6.4644999999999994E-2</c:v>
                </c:pt>
                <c:pt idx="502">
                  <c:v>6.4727000000000007E-2</c:v>
                </c:pt>
                <c:pt idx="503">
                  <c:v>6.4785999999999996E-2</c:v>
                </c:pt>
                <c:pt idx="504">
                  <c:v>6.4865000000000006E-2</c:v>
                </c:pt>
                <c:pt idx="505">
                  <c:v>6.4884999999999998E-2</c:v>
                </c:pt>
                <c:pt idx="506">
                  <c:v>6.4942E-2</c:v>
                </c:pt>
                <c:pt idx="507">
                  <c:v>6.5018000000000006E-2</c:v>
                </c:pt>
                <c:pt idx="508">
                  <c:v>6.5046000000000007E-2</c:v>
                </c:pt>
                <c:pt idx="509">
                  <c:v>6.5109E-2</c:v>
                </c:pt>
                <c:pt idx="510">
                  <c:v>6.5151000000000001E-2</c:v>
                </c:pt>
                <c:pt idx="511">
                  <c:v>6.5231999999999998E-2</c:v>
                </c:pt>
                <c:pt idx="512">
                  <c:v>6.5351000000000006E-2</c:v>
                </c:pt>
                <c:pt idx="513">
                  <c:v>6.54E-2</c:v>
                </c:pt>
                <c:pt idx="514">
                  <c:v>6.5645999999999996E-2</c:v>
                </c:pt>
                <c:pt idx="515">
                  <c:v>6.5744999999999998E-2</c:v>
                </c:pt>
                <c:pt idx="516">
                  <c:v>6.5819000000000003E-2</c:v>
                </c:pt>
                <c:pt idx="517">
                  <c:v>6.5884999999999999E-2</c:v>
                </c:pt>
                <c:pt idx="518">
                  <c:v>6.5926999999999999E-2</c:v>
                </c:pt>
                <c:pt idx="519">
                  <c:v>6.5961000000000006E-2</c:v>
                </c:pt>
                <c:pt idx="520">
                  <c:v>6.5979999999999997E-2</c:v>
                </c:pt>
                <c:pt idx="521">
                  <c:v>6.6059000000000007E-2</c:v>
                </c:pt>
                <c:pt idx="522">
                  <c:v>6.6092999999999999E-2</c:v>
                </c:pt>
                <c:pt idx="523">
                  <c:v>6.6140000000000004E-2</c:v>
                </c:pt>
                <c:pt idx="524">
                  <c:v>6.6181000000000004E-2</c:v>
                </c:pt>
                <c:pt idx="525">
                  <c:v>6.6226999999999994E-2</c:v>
                </c:pt>
                <c:pt idx="526">
                  <c:v>6.6302E-2</c:v>
                </c:pt>
                <c:pt idx="527">
                  <c:v>6.6385E-2</c:v>
                </c:pt>
                <c:pt idx="528">
                  <c:v>6.6434999999999994E-2</c:v>
                </c:pt>
                <c:pt idx="529">
                  <c:v>6.6448999999999994E-2</c:v>
                </c:pt>
                <c:pt idx="530">
                  <c:v>6.6465999999999997E-2</c:v>
                </c:pt>
                <c:pt idx="531">
                  <c:v>6.6511000000000001E-2</c:v>
                </c:pt>
                <c:pt idx="532">
                  <c:v>6.6596000000000002E-2</c:v>
                </c:pt>
                <c:pt idx="533">
                  <c:v>6.6636000000000001E-2</c:v>
                </c:pt>
                <c:pt idx="534">
                  <c:v>6.6814999999999999E-2</c:v>
                </c:pt>
                <c:pt idx="535">
                  <c:v>6.6855999999999999E-2</c:v>
                </c:pt>
                <c:pt idx="536">
                  <c:v>6.6900000000000001E-2</c:v>
                </c:pt>
                <c:pt idx="537">
                  <c:v>6.6929000000000002E-2</c:v>
                </c:pt>
                <c:pt idx="538">
                  <c:v>6.6970000000000002E-2</c:v>
                </c:pt>
                <c:pt idx="539">
                  <c:v>6.7057000000000005E-2</c:v>
                </c:pt>
                <c:pt idx="540">
                  <c:v>6.7075999999999997E-2</c:v>
                </c:pt>
                <c:pt idx="541">
                  <c:v>6.7111000000000004E-2</c:v>
                </c:pt>
                <c:pt idx="542">
                  <c:v>6.7176E-2</c:v>
                </c:pt>
                <c:pt idx="543">
                  <c:v>6.7206000000000002E-2</c:v>
                </c:pt>
                <c:pt idx="544">
                  <c:v>6.7303000000000002E-2</c:v>
                </c:pt>
                <c:pt idx="545">
                  <c:v>6.7333000000000004E-2</c:v>
                </c:pt>
                <c:pt idx="546">
                  <c:v>6.7419000000000007E-2</c:v>
                </c:pt>
                <c:pt idx="547">
                  <c:v>6.7437999999999998E-2</c:v>
                </c:pt>
                <c:pt idx="548">
                  <c:v>6.7472000000000004E-2</c:v>
                </c:pt>
                <c:pt idx="549">
                  <c:v>6.7543000000000006E-2</c:v>
                </c:pt>
                <c:pt idx="550">
                  <c:v>6.7688999999999999E-2</c:v>
                </c:pt>
                <c:pt idx="551">
                  <c:v>6.7740999999999996E-2</c:v>
                </c:pt>
                <c:pt idx="552">
                  <c:v>6.7821000000000006E-2</c:v>
                </c:pt>
                <c:pt idx="553">
                  <c:v>6.7833000000000004E-2</c:v>
                </c:pt>
                <c:pt idx="554">
                  <c:v>6.7867999999999998E-2</c:v>
                </c:pt>
                <c:pt idx="555">
                  <c:v>6.7922999999999997E-2</c:v>
                </c:pt>
                <c:pt idx="556">
                  <c:v>6.7987000000000006E-2</c:v>
                </c:pt>
                <c:pt idx="557">
                  <c:v>6.8012000000000003E-2</c:v>
                </c:pt>
                <c:pt idx="558">
                  <c:v>6.8100999999999995E-2</c:v>
                </c:pt>
                <c:pt idx="559">
                  <c:v>6.8139000000000005E-2</c:v>
                </c:pt>
                <c:pt idx="560">
                  <c:v>6.8182000000000006E-2</c:v>
                </c:pt>
                <c:pt idx="561">
                  <c:v>6.8240999999999996E-2</c:v>
                </c:pt>
                <c:pt idx="562">
                  <c:v>6.8267999999999995E-2</c:v>
                </c:pt>
                <c:pt idx="563">
                  <c:v>6.8319000000000005E-2</c:v>
                </c:pt>
                <c:pt idx="564">
                  <c:v>6.8350999999999995E-2</c:v>
                </c:pt>
                <c:pt idx="565">
                  <c:v>6.8380999999999997E-2</c:v>
                </c:pt>
                <c:pt idx="566">
                  <c:v>6.8404000000000006E-2</c:v>
                </c:pt>
                <c:pt idx="567">
                  <c:v>6.8459000000000006E-2</c:v>
                </c:pt>
                <c:pt idx="568">
                  <c:v>6.8484000000000003E-2</c:v>
                </c:pt>
                <c:pt idx="569">
                  <c:v>6.8607000000000001E-2</c:v>
                </c:pt>
                <c:pt idx="570">
                  <c:v>6.8640000000000007E-2</c:v>
                </c:pt>
                <c:pt idx="571">
                  <c:v>6.8753999999999996E-2</c:v>
                </c:pt>
                <c:pt idx="572">
                  <c:v>6.8789000000000003E-2</c:v>
                </c:pt>
                <c:pt idx="573">
                  <c:v>6.8897E-2</c:v>
                </c:pt>
                <c:pt idx="574">
                  <c:v>6.8961999999999996E-2</c:v>
                </c:pt>
                <c:pt idx="575">
                  <c:v>6.9020999999999999E-2</c:v>
                </c:pt>
                <c:pt idx="576">
                  <c:v>6.9087999999999997E-2</c:v>
                </c:pt>
                <c:pt idx="577">
                  <c:v>6.9126000000000007E-2</c:v>
                </c:pt>
                <c:pt idx="578">
                  <c:v>6.9208000000000006E-2</c:v>
                </c:pt>
                <c:pt idx="579">
                  <c:v>6.9262000000000004E-2</c:v>
                </c:pt>
                <c:pt idx="580">
                  <c:v>6.9336999999999996E-2</c:v>
                </c:pt>
                <c:pt idx="581">
                  <c:v>6.9377999999999995E-2</c:v>
                </c:pt>
                <c:pt idx="582">
                  <c:v>6.9442000000000004E-2</c:v>
                </c:pt>
                <c:pt idx="583">
                  <c:v>6.9466E-2</c:v>
                </c:pt>
                <c:pt idx="584">
                  <c:v>6.9551000000000002E-2</c:v>
                </c:pt>
                <c:pt idx="585">
                  <c:v>6.9657999999999998E-2</c:v>
                </c:pt>
                <c:pt idx="586">
                  <c:v>6.9711999999999996E-2</c:v>
                </c:pt>
                <c:pt idx="587">
                  <c:v>6.9750000000000006E-2</c:v>
                </c:pt>
                <c:pt idx="588">
                  <c:v>6.9762000000000005E-2</c:v>
                </c:pt>
                <c:pt idx="589">
                  <c:v>6.9782999999999998E-2</c:v>
                </c:pt>
                <c:pt idx="590">
                  <c:v>6.9859000000000004E-2</c:v>
                </c:pt>
                <c:pt idx="591">
                  <c:v>6.9919999999999996E-2</c:v>
                </c:pt>
                <c:pt idx="592">
                  <c:v>6.9946999999999995E-2</c:v>
                </c:pt>
                <c:pt idx="593">
                  <c:v>7.0021E-2</c:v>
                </c:pt>
                <c:pt idx="594">
                  <c:v>7.0057999999999995E-2</c:v>
                </c:pt>
                <c:pt idx="595">
                  <c:v>7.009E-2</c:v>
                </c:pt>
                <c:pt idx="596">
                  <c:v>7.0198999999999998E-2</c:v>
                </c:pt>
                <c:pt idx="597">
                  <c:v>7.0213999999999999E-2</c:v>
                </c:pt>
                <c:pt idx="598">
                  <c:v>7.0239999999999997E-2</c:v>
                </c:pt>
                <c:pt idx="599">
                  <c:v>7.0290000000000005E-2</c:v>
                </c:pt>
                <c:pt idx="600">
                  <c:v>7.0388000000000006E-2</c:v>
                </c:pt>
                <c:pt idx="601">
                  <c:v>7.0403999999999994E-2</c:v>
                </c:pt>
                <c:pt idx="602">
                  <c:v>7.0466000000000001E-2</c:v>
                </c:pt>
                <c:pt idx="603">
                  <c:v>7.0498000000000005E-2</c:v>
                </c:pt>
                <c:pt idx="604">
                  <c:v>7.0524000000000003E-2</c:v>
                </c:pt>
                <c:pt idx="605">
                  <c:v>7.0554000000000006E-2</c:v>
                </c:pt>
                <c:pt idx="606">
                  <c:v>7.0600999999999997E-2</c:v>
                </c:pt>
                <c:pt idx="607">
                  <c:v>7.0685999999999999E-2</c:v>
                </c:pt>
                <c:pt idx="608">
                  <c:v>7.0799000000000001E-2</c:v>
                </c:pt>
                <c:pt idx="609">
                  <c:v>7.0812E-2</c:v>
                </c:pt>
                <c:pt idx="610">
                  <c:v>7.0829000000000003E-2</c:v>
                </c:pt>
                <c:pt idx="611">
                  <c:v>7.0835999999999996E-2</c:v>
                </c:pt>
                <c:pt idx="612">
                  <c:v>7.0868E-2</c:v>
                </c:pt>
                <c:pt idx="613">
                  <c:v>7.0883000000000002E-2</c:v>
                </c:pt>
                <c:pt idx="614">
                  <c:v>7.0939000000000002E-2</c:v>
                </c:pt>
                <c:pt idx="615">
                  <c:v>7.1007000000000001E-2</c:v>
                </c:pt>
                <c:pt idx="616">
                  <c:v>7.1022000000000002E-2</c:v>
                </c:pt>
                <c:pt idx="617">
                  <c:v>7.1083999999999994E-2</c:v>
                </c:pt>
                <c:pt idx="618">
                  <c:v>7.1140999999999996E-2</c:v>
                </c:pt>
                <c:pt idx="619">
                  <c:v>7.1173E-2</c:v>
                </c:pt>
                <c:pt idx="620">
                  <c:v>7.1295999999999998E-2</c:v>
                </c:pt>
                <c:pt idx="621">
                  <c:v>7.1312E-2</c:v>
                </c:pt>
                <c:pt idx="622">
                  <c:v>7.1385000000000004E-2</c:v>
                </c:pt>
                <c:pt idx="623">
                  <c:v>7.1510000000000004E-2</c:v>
                </c:pt>
                <c:pt idx="624">
                  <c:v>7.1575E-2</c:v>
                </c:pt>
                <c:pt idx="625">
                  <c:v>7.1583999999999995E-2</c:v>
                </c:pt>
                <c:pt idx="626">
                  <c:v>7.1628999999999998E-2</c:v>
                </c:pt>
                <c:pt idx="627">
                  <c:v>7.1746000000000004E-2</c:v>
                </c:pt>
                <c:pt idx="628">
                  <c:v>7.1778999999999996E-2</c:v>
                </c:pt>
                <c:pt idx="629">
                  <c:v>7.1787000000000004E-2</c:v>
                </c:pt>
                <c:pt idx="630">
                  <c:v>7.1797E-2</c:v>
                </c:pt>
                <c:pt idx="631">
                  <c:v>7.1878999999999998E-2</c:v>
                </c:pt>
                <c:pt idx="632">
                  <c:v>7.1909000000000001E-2</c:v>
                </c:pt>
                <c:pt idx="633">
                  <c:v>7.1938000000000002E-2</c:v>
                </c:pt>
                <c:pt idx="634">
                  <c:v>7.1981000000000003E-2</c:v>
                </c:pt>
                <c:pt idx="635">
                  <c:v>7.1990999999999999E-2</c:v>
                </c:pt>
                <c:pt idx="636">
                  <c:v>7.2014999999999996E-2</c:v>
                </c:pt>
                <c:pt idx="637">
                  <c:v>7.2026000000000007E-2</c:v>
                </c:pt>
                <c:pt idx="638">
                  <c:v>7.2118000000000002E-2</c:v>
                </c:pt>
                <c:pt idx="639">
                  <c:v>7.2135000000000005E-2</c:v>
                </c:pt>
                <c:pt idx="640">
                  <c:v>7.2177000000000005E-2</c:v>
                </c:pt>
                <c:pt idx="641">
                  <c:v>7.2224999999999998E-2</c:v>
                </c:pt>
                <c:pt idx="642">
                  <c:v>7.2252999999999998E-2</c:v>
                </c:pt>
                <c:pt idx="643">
                  <c:v>7.2331000000000006E-2</c:v>
                </c:pt>
                <c:pt idx="644">
                  <c:v>7.2340000000000002E-2</c:v>
                </c:pt>
                <c:pt idx="645">
                  <c:v>7.2361999999999996E-2</c:v>
                </c:pt>
                <c:pt idx="646">
                  <c:v>7.2425000000000003E-2</c:v>
                </c:pt>
                <c:pt idx="647">
                  <c:v>7.2466000000000003E-2</c:v>
                </c:pt>
                <c:pt idx="648">
                  <c:v>7.2512999999999994E-2</c:v>
                </c:pt>
                <c:pt idx="649">
                  <c:v>7.2572999999999999E-2</c:v>
                </c:pt>
                <c:pt idx="650">
                  <c:v>7.2627999999999998E-2</c:v>
                </c:pt>
                <c:pt idx="651">
                  <c:v>7.2636999999999993E-2</c:v>
                </c:pt>
                <c:pt idx="652">
                  <c:v>7.2702000000000003E-2</c:v>
                </c:pt>
                <c:pt idx="653">
                  <c:v>7.2751999999999997E-2</c:v>
                </c:pt>
                <c:pt idx="654">
                  <c:v>7.2824E-2</c:v>
                </c:pt>
                <c:pt idx="655">
                  <c:v>7.2871000000000005E-2</c:v>
                </c:pt>
                <c:pt idx="656">
                  <c:v>7.2894E-2</c:v>
                </c:pt>
                <c:pt idx="657">
                  <c:v>7.2918999999999998E-2</c:v>
                </c:pt>
                <c:pt idx="658">
                  <c:v>7.2950000000000001E-2</c:v>
                </c:pt>
                <c:pt idx="659">
                  <c:v>7.2978000000000001E-2</c:v>
                </c:pt>
                <c:pt idx="660">
                  <c:v>7.3036000000000004E-2</c:v>
                </c:pt>
                <c:pt idx="661">
                  <c:v>7.3068999999999995E-2</c:v>
                </c:pt>
                <c:pt idx="662">
                  <c:v>7.3108999999999993E-2</c:v>
                </c:pt>
                <c:pt idx="663">
                  <c:v>7.3118000000000002E-2</c:v>
                </c:pt>
                <c:pt idx="664">
                  <c:v>7.3125999999999997E-2</c:v>
                </c:pt>
                <c:pt idx="665">
                  <c:v>7.3217000000000004E-2</c:v>
                </c:pt>
                <c:pt idx="666">
                  <c:v>7.3249999999999996E-2</c:v>
                </c:pt>
                <c:pt idx="667">
                  <c:v>7.3275000000000007E-2</c:v>
                </c:pt>
                <c:pt idx="668">
                  <c:v>7.3358000000000007E-2</c:v>
                </c:pt>
                <c:pt idx="669">
                  <c:v>7.3405999999999999E-2</c:v>
                </c:pt>
                <c:pt idx="670">
                  <c:v>7.3431999999999997E-2</c:v>
                </c:pt>
                <c:pt idx="671">
                  <c:v>7.3501999999999998E-2</c:v>
                </c:pt>
                <c:pt idx="672">
                  <c:v>7.3520000000000002E-2</c:v>
                </c:pt>
                <c:pt idx="673">
                  <c:v>7.3638999999999996E-2</c:v>
                </c:pt>
                <c:pt idx="674">
                  <c:v>7.3695999999999998E-2</c:v>
                </c:pt>
                <c:pt idx="675">
                  <c:v>7.3759000000000005E-2</c:v>
                </c:pt>
                <c:pt idx="676">
                  <c:v>7.3788000000000006E-2</c:v>
                </c:pt>
                <c:pt idx="677">
                  <c:v>7.3863999999999999E-2</c:v>
                </c:pt>
                <c:pt idx="678">
                  <c:v>7.3872999999999994E-2</c:v>
                </c:pt>
                <c:pt idx="679">
                  <c:v>7.3949000000000001E-2</c:v>
                </c:pt>
                <c:pt idx="680">
                  <c:v>7.3987999999999998E-2</c:v>
                </c:pt>
                <c:pt idx="681">
                  <c:v>7.4002999999999999E-2</c:v>
                </c:pt>
                <c:pt idx="682">
                  <c:v>7.4036000000000005E-2</c:v>
                </c:pt>
                <c:pt idx="683">
                  <c:v>7.4087E-2</c:v>
                </c:pt>
                <c:pt idx="684">
                  <c:v>7.4105000000000004E-2</c:v>
                </c:pt>
                <c:pt idx="685">
                  <c:v>7.4148000000000006E-2</c:v>
                </c:pt>
                <c:pt idx="686">
                  <c:v>7.4200000000000002E-2</c:v>
                </c:pt>
                <c:pt idx="687">
                  <c:v>7.4220999999999995E-2</c:v>
                </c:pt>
                <c:pt idx="688">
                  <c:v>7.4230000000000004E-2</c:v>
                </c:pt>
                <c:pt idx="689">
                  <c:v>7.4399000000000007E-2</c:v>
                </c:pt>
                <c:pt idx="690">
                  <c:v>7.4432999999999999E-2</c:v>
                </c:pt>
                <c:pt idx="691">
                  <c:v>7.4478000000000003E-2</c:v>
                </c:pt>
                <c:pt idx="692">
                  <c:v>7.4539999999999995E-2</c:v>
                </c:pt>
                <c:pt idx="693">
                  <c:v>7.4561000000000002E-2</c:v>
                </c:pt>
                <c:pt idx="694">
                  <c:v>7.4565999999999993E-2</c:v>
                </c:pt>
                <c:pt idx="695">
                  <c:v>7.4623999999999996E-2</c:v>
                </c:pt>
                <c:pt idx="696">
                  <c:v>7.4629000000000001E-2</c:v>
                </c:pt>
                <c:pt idx="697">
                  <c:v>7.4661000000000005E-2</c:v>
                </c:pt>
                <c:pt idx="698">
                  <c:v>7.4797000000000002E-2</c:v>
                </c:pt>
                <c:pt idx="699">
                  <c:v>7.4851000000000001E-2</c:v>
                </c:pt>
                <c:pt idx="700">
                  <c:v>7.4951000000000004E-2</c:v>
                </c:pt>
                <c:pt idx="701">
                  <c:v>7.4963000000000002E-2</c:v>
                </c:pt>
                <c:pt idx="702">
                  <c:v>7.5046000000000002E-2</c:v>
                </c:pt>
                <c:pt idx="703">
                  <c:v>7.5156000000000001E-2</c:v>
                </c:pt>
                <c:pt idx="704">
                  <c:v>7.5187000000000004E-2</c:v>
                </c:pt>
                <c:pt idx="705">
                  <c:v>7.5240000000000001E-2</c:v>
                </c:pt>
                <c:pt idx="706">
                  <c:v>7.5274999999999995E-2</c:v>
                </c:pt>
                <c:pt idx="707">
                  <c:v>7.5343999999999994E-2</c:v>
                </c:pt>
                <c:pt idx="708">
                  <c:v>7.5364E-2</c:v>
                </c:pt>
                <c:pt idx="709">
                  <c:v>7.5384999999999994E-2</c:v>
                </c:pt>
                <c:pt idx="710">
                  <c:v>7.5470999999999996E-2</c:v>
                </c:pt>
                <c:pt idx="711">
                  <c:v>7.5523000000000007E-2</c:v>
                </c:pt>
                <c:pt idx="712">
                  <c:v>7.5569999999999998E-2</c:v>
                </c:pt>
                <c:pt idx="713">
                  <c:v>7.5705999999999996E-2</c:v>
                </c:pt>
                <c:pt idx="714">
                  <c:v>7.578E-2</c:v>
                </c:pt>
                <c:pt idx="715">
                  <c:v>7.5794E-2</c:v>
                </c:pt>
                <c:pt idx="716">
                  <c:v>7.5850000000000001E-2</c:v>
                </c:pt>
                <c:pt idx="717">
                  <c:v>7.5947000000000001E-2</c:v>
                </c:pt>
                <c:pt idx="718">
                  <c:v>7.6011999999999996E-2</c:v>
                </c:pt>
                <c:pt idx="719">
                  <c:v>7.6077000000000006E-2</c:v>
                </c:pt>
                <c:pt idx="720">
                  <c:v>7.6085E-2</c:v>
                </c:pt>
                <c:pt idx="721">
                  <c:v>7.6153999999999999E-2</c:v>
                </c:pt>
                <c:pt idx="722">
                  <c:v>7.6163999999999996E-2</c:v>
                </c:pt>
                <c:pt idx="723">
                  <c:v>7.6220999999999997E-2</c:v>
                </c:pt>
                <c:pt idx="724">
                  <c:v>7.6245999999999994E-2</c:v>
                </c:pt>
                <c:pt idx="725">
                  <c:v>7.6301999999999995E-2</c:v>
                </c:pt>
                <c:pt idx="726">
                  <c:v>7.6324000000000003E-2</c:v>
                </c:pt>
                <c:pt idx="727">
                  <c:v>7.6326000000000005E-2</c:v>
                </c:pt>
                <c:pt idx="728">
                  <c:v>7.6358999999999996E-2</c:v>
                </c:pt>
                <c:pt idx="729">
                  <c:v>7.6400999999999997E-2</c:v>
                </c:pt>
                <c:pt idx="730">
                  <c:v>7.6452999999999993E-2</c:v>
                </c:pt>
                <c:pt idx="731">
                  <c:v>7.6488E-2</c:v>
                </c:pt>
                <c:pt idx="732">
                  <c:v>7.6521000000000006E-2</c:v>
                </c:pt>
                <c:pt idx="733">
                  <c:v>7.6562000000000005E-2</c:v>
                </c:pt>
                <c:pt idx="734">
                  <c:v>7.6599E-2</c:v>
                </c:pt>
                <c:pt idx="735">
                  <c:v>7.6610999999999999E-2</c:v>
                </c:pt>
                <c:pt idx="736">
                  <c:v>7.6619000000000007E-2</c:v>
                </c:pt>
                <c:pt idx="737">
                  <c:v>7.664E-2</c:v>
                </c:pt>
                <c:pt idx="738">
                  <c:v>7.6658000000000004E-2</c:v>
                </c:pt>
                <c:pt idx="739">
                  <c:v>7.6707999999999998E-2</c:v>
                </c:pt>
                <c:pt idx="740">
                  <c:v>7.6729000000000006E-2</c:v>
                </c:pt>
                <c:pt idx="741">
                  <c:v>7.6799999999999993E-2</c:v>
                </c:pt>
                <c:pt idx="742">
                  <c:v>7.6827999999999994E-2</c:v>
                </c:pt>
                <c:pt idx="743">
                  <c:v>7.6870999999999995E-2</c:v>
                </c:pt>
                <c:pt idx="744">
                  <c:v>7.6927999999999996E-2</c:v>
                </c:pt>
                <c:pt idx="745">
                  <c:v>7.6970999999999998E-2</c:v>
                </c:pt>
                <c:pt idx="746">
                  <c:v>7.6990000000000003E-2</c:v>
                </c:pt>
                <c:pt idx="747">
                  <c:v>7.7013999999999999E-2</c:v>
                </c:pt>
                <c:pt idx="748">
                  <c:v>7.7081999999999998E-2</c:v>
                </c:pt>
                <c:pt idx="749">
                  <c:v>7.7158000000000004E-2</c:v>
                </c:pt>
                <c:pt idx="750">
                  <c:v>7.7174000000000006E-2</c:v>
                </c:pt>
                <c:pt idx="751">
                  <c:v>7.7279E-2</c:v>
                </c:pt>
                <c:pt idx="752">
                  <c:v>7.7307000000000001E-2</c:v>
                </c:pt>
                <c:pt idx="753">
                  <c:v>7.7339000000000005E-2</c:v>
                </c:pt>
                <c:pt idx="754">
                  <c:v>7.7385999999999996E-2</c:v>
                </c:pt>
                <c:pt idx="755">
                  <c:v>7.7419000000000002E-2</c:v>
                </c:pt>
                <c:pt idx="756">
                  <c:v>7.7424999999999994E-2</c:v>
                </c:pt>
                <c:pt idx="757">
                  <c:v>7.7510999999999997E-2</c:v>
                </c:pt>
                <c:pt idx="758">
                  <c:v>7.7581999999999998E-2</c:v>
                </c:pt>
                <c:pt idx="759">
                  <c:v>7.7592999999999995E-2</c:v>
                </c:pt>
                <c:pt idx="760">
                  <c:v>7.7626000000000001E-2</c:v>
                </c:pt>
                <c:pt idx="761">
                  <c:v>7.7676999999999996E-2</c:v>
                </c:pt>
                <c:pt idx="762">
                  <c:v>7.7748999999999999E-2</c:v>
                </c:pt>
                <c:pt idx="763">
                  <c:v>7.7799999999999994E-2</c:v>
                </c:pt>
                <c:pt idx="764">
                  <c:v>7.7946000000000001E-2</c:v>
                </c:pt>
                <c:pt idx="765">
                  <c:v>7.8004000000000004E-2</c:v>
                </c:pt>
                <c:pt idx="766">
                  <c:v>7.8052999999999997E-2</c:v>
                </c:pt>
                <c:pt idx="767">
                  <c:v>7.8120999999999996E-2</c:v>
                </c:pt>
                <c:pt idx="768">
                  <c:v>7.8157000000000004E-2</c:v>
                </c:pt>
                <c:pt idx="769">
                  <c:v>7.8192999999999999E-2</c:v>
                </c:pt>
                <c:pt idx="770">
                  <c:v>7.8242000000000006E-2</c:v>
                </c:pt>
                <c:pt idx="771">
                  <c:v>7.8322000000000003E-2</c:v>
                </c:pt>
                <c:pt idx="772">
                  <c:v>7.8381000000000006E-2</c:v>
                </c:pt>
                <c:pt idx="773">
                  <c:v>7.8411999999999996E-2</c:v>
                </c:pt>
                <c:pt idx="774">
                  <c:v>7.8523999999999997E-2</c:v>
                </c:pt>
                <c:pt idx="775">
                  <c:v>7.8560000000000005E-2</c:v>
                </c:pt>
                <c:pt idx="776">
                  <c:v>7.8566999999999998E-2</c:v>
                </c:pt>
                <c:pt idx="777">
                  <c:v>7.8633999999999996E-2</c:v>
                </c:pt>
                <c:pt idx="778">
                  <c:v>7.8670000000000004E-2</c:v>
                </c:pt>
                <c:pt idx="779">
                  <c:v>7.8709000000000001E-2</c:v>
                </c:pt>
                <c:pt idx="780">
                  <c:v>7.8806000000000001E-2</c:v>
                </c:pt>
                <c:pt idx="781">
                  <c:v>7.8829999999999997E-2</c:v>
                </c:pt>
                <c:pt idx="782">
                  <c:v>7.8906000000000004E-2</c:v>
                </c:pt>
                <c:pt idx="783">
                  <c:v>7.8922000000000006E-2</c:v>
                </c:pt>
                <c:pt idx="784">
                  <c:v>7.8989000000000004E-2</c:v>
                </c:pt>
                <c:pt idx="785">
                  <c:v>7.9005000000000006E-2</c:v>
                </c:pt>
                <c:pt idx="786">
                  <c:v>7.9070000000000001E-2</c:v>
                </c:pt>
                <c:pt idx="787">
                  <c:v>7.9100000000000004E-2</c:v>
                </c:pt>
                <c:pt idx="788">
                  <c:v>7.9184000000000004E-2</c:v>
                </c:pt>
                <c:pt idx="789">
                  <c:v>7.9279000000000002E-2</c:v>
                </c:pt>
                <c:pt idx="790">
                  <c:v>7.9352000000000006E-2</c:v>
                </c:pt>
                <c:pt idx="791">
                  <c:v>7.9432000000000003E-2</c:v>
                </c:pt>
                <c:pt idx="792">
                  <c:v>7.9466999999999996E-2</c:v>
                </c:pt>
                <c:pt idx="793">
                  <c:v>7.9547999999999994E-2</c:v>
                </c:pt>
                <c:pt idx="794">
                  <c:v>7.9552999999999999E-2</c:v>
                </c:pt>
                <c:pt idx="795">
                  <c:v>7.9596E-2</c:v>
                </c:pt>
                <c:pt idx="796">
                  <c:v>7.9705999999999999E-2</c:v>
                </c:pt>
                <c:pt idx="797">
                  <c:v>7.9728999999999994E-2</c:v>
                </c:pt>
                <c:pt idx="798">
                  <c:v>7.9746999999999998E-2</c:v>
                </c:pt>
                <c:pt idx="799">
                  <c:v>7.9770999999999995E-2</c:v>
                </c:pt>
                <c:pt idx="800">
                  <c:v>7.9797999999999994E-2</c:v>
                </c:pt>
                <c:pt idx="801">
                  <c:v>7.9809000000000005E-2</c:v>
                </c:pt>
                <c:pt idx="802">
                  <c:v>7.9848000000000002E-2</c:v>
                </c:pt>
                <c:pt idx="803">
                  <c:v>7.9880999999999994E-2</c:v>
                </c:pt>
                <c:pt idx="804">
                  <c:v>7.9890000000000003E-2</c:v>
                </c:pt>
                <c:pt idx="805">
                  <c:v>7.9930000000000001E-2</c:v>
                </c:pt>
                <c:pt idx="806">
                  <c:v>8.0007999999999996E-2</c:v>
                </c:pt>
                <c:pt idx="807">
                  <c:v>8.0072000000000004E-2</c:v>
                </c:pt>
                <c:pt idx="808">
                  <c:v>8.0146999999999996E-2</c:v>
                </c:pt>
                <c:pt idx="809">
                  <c:v>8.0226000000000006E-2</c:v>
                </c:pt>
                <c:pt idx="810">
                  <c:v>8.0260999999999999E-2</c:v>
                </c:pt>
                <c:pt idx="811">
                  <c:v>8.0329999999999999E-2</c:v>
                </c:pt>
                <c:pt idx="812">
                  <c:v>8.0345E-2</c:v>
                </c:pt>
                <c:pt idx="813">
                  <c:v>8.0413999999999999E-2</c:v>
                </c:pt>
                <c:pt idx="814">
                  <c:v>8.0489000000000005E-2</c:v>
                </c:pt>
                <c:pt idx="815">
                  <c:v>8.0507999999999996E-2</c:v>
                </c:pt>
                <c:pt idx="816">
                  <c:v>8.0553E-2</c:v>
                </c:pt>
                <c:pt idx="817">
                  <c:v>8.0626000000000003E-2</c:v>
                </c:pt>
                <c:pt idx="818">
                  <c:v>8.0667000000000003E-2</c:v>
                </c:pt>
                <c:pt idx="819">
                  <c:v>8.0743999999999996E-2</c:v>
                </c:pt>
                <c:pt idx="820">
                  <c:v>8.0809000000000006E-2</c:v>
                </c:pt>
                <c:pt idx="821">
                  <c:v>8.0823999999999993E-2</c:v>
                </c:pt>
                <c:pt idx="822">
                  <c:v>8.0842999999999998E-2</c:v>
                </c:pt>
                <c:pt idx="823">
                  <c:v>8.0888000000000002E-2</c:v>
                </c:pt>
                <c:pt idx="824">
                  <c:v>8.0947000000000005E-2</c:v>
                </c:pt>
                <c:pt idx="825">
                  <c:v>8.1036999999999998E-2</c:v>
                </c:pt>
                <c:pt idx="826">
                  <c:v>8.1129000000000007E-2</c:v>
                </c:pt>
                <c:pt idx="827">
                  <c:v>8.1210000000000004E-2</c:v>
                </c:pt>
                <c:pt idx="828">
                  <c:v>8.1261E-2</c:v>
                </c:pt>
                <c:pt idx="829">
                  <c:v>8.1306000000000003E-2</c:v>
                </c:pt>
                <c:pt idx="830">
                  <c:v>8.1341999999999998E-2</c:v>
                </c:pt>
                <c:pt idx="831">
                  <c:v>8.1361000000000003E-2</c:v>
                </c:pt>
                <c:pt idx="832">
                  <c:v>8.1366999999999995E-2</c:v>
                </c:pt>
                <c:pt idx="833">
                  <c:v>8.1431000000000003E-2</c:v>
                </c:pt>
                <c:pt idx="834">
                  <c:v>8.1453999999999999E-2</c:v>
                </c:pt>
                <c:pt idx="835">
                  <c:v>8.1497E-2</c:v>
                </c:pt>
                <c:pt idx="836">
                  <c:v>8.1608E-2</c:v>
                </c:pt>
                <c:pt idx="837">
                  <c:v>8.1620999999999999E-2</c:v>
                </c:pt>
                <c:pt idx="838">
                  <c:v>8.1646999999999997E-2</c:v>
                </c:pt>
                <c:pt idx="839">
                  <c:v>8.1693000000000002E-2</c:v>
                </c:pt>
                <c:pt idx="840">
                  <c:v>8.1780000000000005E-2</c:v>
                </c:pt>
                <c:pt idx="841">
                  <c:v>8.1819000000000003E-2</c:v>
                </c:pt>
                <c:pt idx="842">
                  <c:v>8.1836999999999993E-2</c:v>
                </c:pt>
                <c:pt idx="843">
                  <c:v>8.1985000000000002E-2</c:v>
                </c:pt>
                <c:pt idx="844">
                  <c:v>8.2053000000000001E-2</c:v>
                </c:pt>
                <c:pt idx="845">
                  <c:v>8.2100999999999993E-2</c:v>
                </c:pt>
                <c:pt idx="846">
                  <c:v>8.2166000000000003E-2</c:v>
                </c:pt>
                <c:pt idx="847">
                  <c:v>8.2211000000000006E-2</c:v>
                </c:pt>
                <c:pt idx="848">
                  <c:v>8.2242999999999997E-2</c:v>
                </c:pt>
                <c:pt idx="849">
                  <c:v>8.2343E-2</c:v>
                </c:pt>
                <c:pt idx="850">
                  <c:v>8.2357E-2</c:v>
                </c:pt>
                <c:pt idx="851">
                  <c:v>8.2382999999999998E-2</c:v>
                </c:pt>
                <c:pt idx="852">
                  <c:v>8.2391000000000006E-2</c:v>
                </c:pt>
                <c:pt idx="853">
                  <c:v>8.2427E-2</c:v>
                </c:pt>
                <c:pt idx="854">
                  <c:v>8.2497000000000001E-2</c:v>
                </c:pt>
                <c:pt idx="855">
                  <c:v>8.2525000000000001E-2</c:v>
                </c:pt>
                <c:pt idx="856">
                  <c:v>8.2565E-2</c:v>
                </c:pt>
                <c:pt idx="857">
                  <c:v>8.2584000000000005E-2</c:v>
                </c:pt>
                <c:pt idx="858">
                  <c:v>8.2609000000000002E-2</c:v>
                </c:pt>
                <c:pt idx="859">
                  <c:v>8.2616999999999996E-2</c:v>
                </c:pt>
                <c:pt idx="860">
                  <c:v>8.2701999999999998E-2</c:v>
                </c:pt>
                <c:pt idx="861">
                  <c:v>8.2709000000000005E-2</c:v>
                </c:pt>
                <c:pt idx="862">
                  <c:v>8.2716999999999999E-2</c:v>
                </c:pt>
                <c:pt idx="863">
                  <c:v>8.2740999999999995E-2</c:v>
                </c:pt>
                <c:pt idx="864">
                  <c:v>8.2809999999999995E-2</c:v>
                </c:pt>
                <c:pt idx="865">
                  <c:v>8.2827999999999999E-2</c:v>
                </c:pt>
                <c:pt idx="866">
                  <c:v>8.2863999999999993E-2</c:v>
                </c:pt>
                <c:pt idx="867">
                  <c:v>8.2926E-2</c:v>
                </c:pt>
                <c:pt idx="868">
                  <c:v>8.2954E-2</c:v>
                </c:pt>
                <c:pt idx="869">
                  <c:v>8.3061999999999997E-2</c:v>
                </c:pt>
                <c:pt idx="870">
                  <c:v>8.3101999999999995E-2</c:v>
                </c:pt>
                <c:pt idx="871">
                  <c:v>8.3115999999999995E-2</c:v>
                </c:pt>
                <c:pt idx="872">
                  <c:v>8.3142999999999995E-2</c:v>
                </c:pt>
                <c:pt idx="873">
                  <c:v>8.3155000000000007E-2</c:v>
                </c:pt>
                <c:pt idx="874">
                  <c:v>8.3204E-2</c:v>
                </c:pt>
                <c:pt idx="875">
                  <c:v>8.3219000000000001E-2</c:v>
                </c:pt>
                <c:pt idx="876">
                  <c:v>8.3269999999999997E-2</c:v>
                </c:pt>
                <c:pt idx="877">
                  <c:v>8.3280999999999994E-2</c:v>
                </c:pt>
                <c:pt idx="878">
                  <c:v>8.3321000000000006E-2</c:v>
                </c:pt>
                <c:pt idx="879">
                  <c:v>8.3331000000000002E-2</c:v>
                </c:pt>
                <c:pt idx="880">
                  <c:v>8.3340999999999998E-2</c:v>
                </c:pt>
                <c:pt idx="881">
                  <c:v>8.3393999999999996E-2</c:v>
                </c:pt>
                <c:pt idx="882">
                  <c:v>8.3400000000000002E-2</c:v>
                </c:pt>
                <c:pt idx="883">
                  <c:v>8.3446000000000006E-2</c:v>
                </c:pt>
                <c:pt idx="884">
                  <c:v>8.3454E-2</c:v>
                </c:pt>
                <c:pt idx="885">
                  <c:v>8.3474999999999994E-2</c:v>
                </c:pt>
                <c:pt idx="886">
                  <c:v>8.3581000000000003E-2</c:v>
                </c:pt>
                <c:pt idx="887">
                  <c:v>8.3600999999999995E-2</c:v>
                </c:pt>
                <c:pt idx="888">
                  <c:v>8.3651000000000003E-2</c:v>
                </c:pt>
                <c:pt idx="889">
                  <c:v>8.3681000000000005E-2</c:v>
                </c:pt>
                <c:pt idx="890">
                  <c:v>8.3735000000000004E-2</c:v>
                </c:pt>
                <c:pt idx="891">
                  <c:v>8.3751000000000006E-2</c:v>
                </c:pt>
                <c:pt idx="892">
                  <c:v>8.3782999999999996E-2</c:v>
                </c:pt>
                <c:pt idx="893">
                  <c:v>8.3810999999999997E-2</c:v>
                </c:pt>
                <c:pt idx="894">
                  <c:v>8.3880999999999997E-2</c:v>
                </c:pt>
                <c:pt idx="895">
                  <c:v>8.3918000000000006E-2</c:v>
                </c:pt>
                <c:pt idx="896">
                  <c:v>8.3971000000000004E-2</c:v>
                </c:pt>
                <c:pt idx="897">
                  <c:v>8.4078E-2</c:v>
                </c:pt>
                <c:pt idx="898">
                  <c:v>8.4110000000000004E-2</c:v>
                </c:pt>
                <c:pt idx="899">
                  <c:v>8.4142999999999996E-2</c:v>
                </c:pt>
                <c:pt idx="900">
                  <c:v>8.4157999999999997E-2</c:v>
                </c:pt>
                <c:pt idx="901">
                  <c:v>8.4187999999999999E-2</c:v>
                </c:pt>
                <c:pt idx="902">
                  <c:v>8.4229999999999999E-2</c:v>
                </c:pt>
                <c:pt idx="903">
                  <c:v>8.4246000000000001E-2</c:v>
                </c:pt>
                <c:pt idx="904">
                  <c:v>8.4262000000000004E-2</c:v>
                </c:pt>
                <c:pt idx="905">
                  <c:v>8.4337999999999996E-2</c:v>
                </c:pt>
                <c:pt idx="906">
                  <c:v>8.4338999999999997E-2</c:v>
                </c:pt>
                <c:pt idx="907">
                  <c:v>8.4431999999999993E-2</c:v>
                </c:pt>
                <c:pt idx="908">
                  <c:v>8.4445000000000006E-2</c:v>
                </c:pt>
                <c:pt idx="909">
                  <c:v>8.4476999999999997E-2</c:v>
                </c:pt>
                <c:pt idx="910">
                  <c:v>8.4523000000000001E-2</c:v>
                </c:pt>
                <c:pt idx="911">
                  <c:v>8.4570000000000006E-2</c:v>
                </c:pt>
                <c:pt idx="912">
                  <c:v>8.4640999999999994E-2</c:v>
                </c:pt>
                <c:pt idx="913">
                  <c:v>8.4683999999999995E-2</c:v>
                </c:pt>
                <c:pt idx="914">
                  <c:v>8.4766999999999995E-2</c:v>
                </c:pt>
                <c:pt idx="915">
                  <c:v>8.4822999999999996E-2</c:v>
                </c:pt>
                <c:pt idx="916">
                  <c:v>8.4837999999999997E-2</c:v>
                </c:pt>
                <c:pt idx="917">
                  <c:v>8.4878999999999996E-2</c:v>
                </c:pt>
                <c:pt idx="918">
                  <c:v>8.4932999999999995E-2</c:v>
                </c:pt>
                <c:pt idx="919">
                  <c:v>8.4966E-2</c:v>
                </c:pt>
                <c:pt idx="920">
                  <c:v>8.4995000000000001E-2</c:v>
                </c:pt>
                <c:pt idx="921">
                  <c:v>8.5023000000000001E-2</c:v>
                </c:pt>
                <c:pt idx="922">
                  <c:v>8.5134000000000001E-2</c:v>
                </c:pt>
                <c:pt idx="923">
                  <c:v>8.5163000000000003E-2</c:v>
                </c:pt>
                <c:pt idx="924">
                  <c:v>8.5176000000000002E-2</c:v>
                </c:pt>
                <c:pt idx="925">
                  <c:v>8.5195000000000007E-2</c:v>
                </c:pt>
                <c:pt idx="926">
                  <c:v>8.5212999999999997E-2</c:v>
                </c:pt>
                <c:pt idx="927">
                  <c:v>8.5235000000000005E-2</c:v>
                </c:pt>
                <c:pt idx="928">
                  <c:v>8.5289000000000004E-2</c:v>
                </c:pt>
                <c:pt idx="929">
                  <c:v>8.5296999999999998E-2</c:v>
                </c:pt>
                <c:pt idx="930">
                  <c:v>8.5315000000000002E-2</c:v>
                </c:pt>
                <c:pt idx="931">
                  <c:v>8.5334999999999994E-2</c:v>
                </c:pt>
                <c:pt idx="932">
                  <c:v>8.5356000000000001E-2</c:v>
                </c:pt>
                <c:pt idx="933">
                  <c:v>8.5371000000000002E-2</c:v>
                </c:pt>
                <c:pt idx="934">
                  <c:v>8.5373000000000004E-2</c:v>
                </c:pt>
                <c:pt idx="935">
                  <c:v>8.5407999999999998E-2</c:v>
                </c:pt>
                <c:pt idx="936">
                  <c:v>8.5444000000000006E-2</c:v>
                </c:pt>
                <c:pt idx="937">
                  <c:v>8.5466E-2</c:v>
                </c:pt>
                <c:pt idx="938">
                  <c:v>8.5523000000000002E-2</c:v>
                </c:pt>
                <c:pt idx="939">
                  <c:v>8.5547999999999999E-2</c:v>
                </c:pt>
                <c:pt idx="940">
                  <c:v>8.5574999999999998E-2</c:v>
                </c:pt>
                <c:pt idx="941">
                  <c:v>8.5608000000000004E-2</c:v>
                </c:pt>
                <c:pt idx="942">
                  <c:v>8.5648000000000002E-2</c:v>
                </c:pt>
                <c:pt idx="943">
                  <c:v>8.5666999999999993E-2</c:v>
                </c:pt>
                <c:pt idx="944">
                  <c:v>8.5749000000000006E-2</c:v>
                </c:pt>
                <c:pt idx="945">
                  <c:v>8.5782999999999998E-2</c:v>
                </c:pt>
                <c:pt idx="946">
                  <c:v>8.5836999999999997E-2</c:v>
                </c:pt>
                <c:pt idx="947">
                  <c:v>8.5911000000000001E-2</c:v>
                </c:pt>
                <c:pt idx="948">
                  <c:v>8.5956000000000005E-2</c:v>
                </c:pt>
                <c:pt idx="949">
                  <c:v>8.5977999999999999E-2</c:v>
                </c:pt>
                <c:pt idx="950">
                  <c:v>8.6060999999999999E-2</c:v>
                </c:pt>
                <c:pt idx="951">
                  <c:v>8.6113999999999996E-2</c:v>
                </c:pt>
                <c:pt idx="952">
                  <c:v>8.6167999999999995E-2</c:v>
                </c:pt>
                <c:pt idx="953">
                  <c:v>8.6219000000000004E-2</c:v>
                </c:pt>
                <c:pt idx="954">
                  <c:v>8.6246000000000003E-2</c:v>
                </c:pt>
                <c:pt idx="955">
                  <c:v>8.6291000000000007E-2</c:v>
                </c:pt>
                <c:pt idx="956">
                  <c:v>8.6383000000000001E-2</c:v>
                </c:pt>
                <c:pt idx="957">
                  <c:v>8.6414000000000005E-2</c:v>
                </c:pt>
                <c:pt idx="958">
                  <c:v>8.6458999999999994E-2</c:v>
                </c:pt>
                <c:pt idx="959">
                  <c:v>8.6500999999999995E-2</c:v>
                </c:pt>
                <c:pt idx="960">
                  <c:v>8.6537000000000003E-2</c:v>
                </c:pt>
                <c:pt idx="961">
                  <c:v>8.6555000000000007E-2</c:v>
                </c:pt>
                <c:pt idx="962">
                  <c:v>8.6638000000000007E-2</c:v>
                </c:pt>
                <c:pt idx="963">
                  <c:v>8.6655999999999997E-2</c:v>
                </c:pt>
                <c:pt idx="964">
                  <c:v>8.6706000000000005E-2</c:v>
                </c:pt>
                <c:pt idx="965">
                  <c:v>8.6730000000000002E-2</c:v>
                </c:pt>
                <c:pt idx="966">
                  <c:v>8.6766999999999997E-2</c:v>
                </c:pt>
                <c:pt idx="967">
                  <c:v>8.6785000000000001E-2</c:v>
                </c:pt>
                <c:pt idx="968">
                  <c:v>8.6836999999999998E-2</c:v>
                </c:pt>
                <c:pt idx="969">
                  <c:v>8.6859000000000006E-2</c:v>
                </c:pt>
                <c:pt idx="970">
                  <c:v>8.7002999999999997E-2</c:v>
                </c:pt>
                <c:pt idx="971">
                  <c:v>8.7057999999999996E-2</c:v>
                </c:pt>
                <c:pt idx="972">
                  <c:v>8.7080000000000005E-2</c:v>
                </c:pt>
                <c:pt idx="973">
                  <c:v>8.7096999999999994E-2</c:v>
                </c:pt>
                <c:pt idx="974">
                  <c:v>8.7147000000000002E-2</c:v>
                </c:pt>
                <c:pt idx="975">
                  <c:v>8.7183999999999998E-2</c:v>
                </c:pt>
                <c:pt idx="976">
                  <c:v>8.7190000000000004E-2</c:v>
                </c:pt>
                <c:pt idx="977">
                  <c:v>8.7206000000000006E-2</c:v>
                </c:pt>
                <c:pt idx="978">
                  <c:v>8.7290999999999994E-2</c:v>
                </c:pt>
                <c:pt idx="979">
                  <c:v>8.7339E-2</c:v>
                </c:pt>
                <c:pt idx="980">
                  <c:v>8.7399000000000004E-2</c:v>
                </c:pt>
                <c:pt idx="981">
                  <c:v>8.7405999999999998E-2</c:v>
                </c:pt>
                <c:pt idx="982">
                  <c:v>8.7479000000000001E-2</c:v>
                </c:pt>
                <c:pt idx="983">
                  <c:v>8.7549000000000002E-2</c:v>
                </c:pt>
                <c:pt idx="984">
                  <c:v>8.7581000000000006E-2</c:v>
                </c:pt>
                <c:pt idx="985">
                  <c:v>8.7594000000000005E-2</c:v>
                </c:pt>
                <c:pt idx="986">
                  <c:v>8.7645000000000001E-2</c:v>
                </c:pt>
                <c:pt idx="987">
                  <c:v>8.7649000000000005E-2</c:v>
                </c:pt>
                <c:pt idx="988">
                  <c:v>8.7665999999999994E-2</c:v>
                </c:pt>
                <c:pt idx="989">
                  <c:v>8.7693999999999994E-2</c:v>
                </c:pt>
                <c:pt idx="990">
                  <c:v>8.7712999999999999E-2</c:v>
                </c:pt>
                <c:pt idx="991">
                  <c:v>8.7748000000000007E-2</c:v>
                </c:pt>
                <c:pt idx="992">
                  <c:v>8.7763999999999995E-2</c:v>
                </c:pt>
                <c:pt idx="993">
                  <c:v>8.7771000000000002E-2</c:v>
                </c:pt>
                <c:pt idx="994">
                  <c:v>8.7780999999999998E-2</c:v>
                </c:pt>
                <c:pt idx="995">
                  <c:v>8.7814000000000003E-2</c:v>
                </c:pt>
                <c:pt idx="996">
                  <c:v>8.7827000000000002E-2</c:v>
                </c:pt>
                <c:pt idx="997">
                  <c:v>8.7847999999999996E-2</c:v>
                </c:pt>
                <c:pt idx="998">
                  <c:v>8.7875999999999996E-2</c:v>
                </c:pt>
                <c:pt idx="999">
                  <c:v>8.7886000000000006E-2</c:v>
                </c:pt>
                <c:pt idx="1000">
                  <c:v>8.7904999999999997E-2</c:v>
                </c:pt>
                <c:pt idx="1001">
                  <c:v>8.7943999999999994E-2</c:v>
                </c:pt>
                <c:pt idx="1002">
                  <c:v>8.7961999999999999E-2</c:v>
                </c:pt>
                <c:pt idx="1003">
                  <c:v>8.8023000000000004E-2</c:v>
                </c:pt>
                <c:pt idx="1004">
                  <c:v>8.8106000000000004E-2</c:v>
                </c:pt>
                <c:pt idx="1005">
                  <c:v>8.8184999999999999E-2</c:v>
                </c:pt>
                <c:pt idx="1006">
                  <c:v>8.8237999999999997E-2</c:v>
                </c:pt>
                <c:pt idx="1007">
                  <c:v>8.8255E-2</c:v>
                </c:pt>
                <c:pt idx="1008">
                  <c:v>8.8261000000000006E-2</c:v>
                </c:pt>
                <c:pt idx="1009">
                  <c:v>8.8276999999999994E-2</c:v>
                </c:pt>
                <c:pt idx="1010">
                  <c:v>8.8287000000000004E-2</c:v>
                </c:pt>
                <c:pt idx="1011">
                  <c:v>8.8304999999999995E-2</c:v>
                </c:pt>
                <c:pt idx="1012">
                  <c:v>8.8311000000000001E-2</c:v>
                </c:pt>
                <c:pt idx="1013">
                  <c:v>8.8328000000000004E-2</c:v>
                </c:pt>
                <c:pt idx="1014">
                  <c:v>8.8418999999999998E-2</c:v>
                </c:pt>
                <c:pt idx="1015">
                  <c:v>8.8508000000000003E-2</c:v>
                </c:pt>
                <c:pt idx="1016">
                  <c:v>8.8551000000000005E-2</c:v>
                </c:pt>
                <c:pt idx="1017">
                  <c:v>8.8562000000000002E-2</c:v>
                </c:pt>
                <c:pt idx="1018">
                  <c:v>8.8619000000000003E-2</c:v>
                </c:pt>
                <c:pt idx="1019">
                  <c:v>8.8640999999999998E-2</c:v>
                </c:pt>
                <c:pt idx="1020">
                  <c:v>8.8664000000000007E-2</c:v>
                </c:pt>
                <c:pt idx="1021">
                  <c:v>8.8727E-2</c:v>
                </c:pt>
                <c:pt idx="1022">
                  <c:v>8.8765999999999998E-2</c:v>
                </c:pt>
                <c:pt idx="1023">
                  <c:v>8.8840000000000002E-2</c:v>
                </c:pt>
                <c:pt idx="1024">
                  <c:v>8.8883000000000004E-2</c:v>
                </c:pt>
                <c:pt idx="1025">
                  <c:v>8.8912000000000005E-2</c:v>
                </c:pt>
                <c:pt idx="1026">
                  <c:v>8.8917999999999997E-2</c:v>
                </c:pt>
                <c:pt idx="1027">
                  <c:v>8.8947999999999999E-2</c:v>
                </c:pt>
                <c:pt idx="1028">
                  <c:v>8.9004E-2</c:v>
                </c:pt>
                <c:pt idx="1029">
                  <c:v>8.9014999999999997E-2</c:v>
                </c:pt>
                <c:pt idx="1030">
                  <c:v>8.9029999999999998E-2</c:v>
                </c:pt>
                <c:pt idx="1031">
                  <c:v>8.9048000000000002E-2</c:v>
                </c:pt>
                <c:pt idx="1032">
                  <c:v>8.9072999999999999E-2</c:v>
                </c:pt>
                <c:pt idx="1033">
                  <c:v>8.9157E-2</c:v>
                </c:pt>
                <c:pt idx="1034">
                  <c:v>8.9210999999999999E-2</c:v>
                </c:pt>
                <c:pt idx="1035">
                  <c:v>8.9234999999999995E-2</c:v>
                </c:pt>
                <c:pt idx="1036">
                  <c:v>8.9255000000000001E-2</c:v>
                </c:pt>
                <c:pt idx="1037">
                  <c:v>8.9298000000000002E-2</c:v>
                </c:pt>
                <c:pt idx="1038">
                  <c:v>8.9357000000000006E-2</c:v>
                </c:pt>
                <c:pt idx="1039">
                  <c:v>8.9426000000000005E-2</c:v>
                </c:pt>
                <c:pt idx="1040">
                  <c:v>8.9441000000000007E-2</c:v>
                </c:pt>
                <c:pt idx="1041">
                  <c:v>8.9513999999999996E-2</c:v>
                </c:pt>
                <c:pt idx="1042">
                  <c:v>8.9524000000000006E-2</c:v>
                </c:pt>
                <c:pt idx="1043">
                  <c:v>8.9557999999999999E-2</c:v>
                </c:pt>
                <c:pt idx="1044">
                  <c:v>8.9625999999999997E-2</c:v>
                </c:pt>
                <c:pt idx="1045">
                  <c:v>8.9630000000000001E-2</c:v>
                </c:pt>
                <c:pt idx="1046">
                  <c:v>8.9641999999999999E-2</c:v>
                </c:pt>
                <c:pt idx="1047">
                  <c:v>8.9674000000000004E-2</c:v>
                </c:pt>
                <c:pt idx="1048">
                  <c:v>8.9692999999999995E-2</c:v>
                </c:pt>
                <c:pt idx="1049">
                  <c:v>8.9791999999999997E-2</c:v>
                </c:pt>
                <c:pt idx="1050">
                  <c:v>8.9803999999999995E-2</c:v>
                </c:pt>
                <c:pt idx="1051">
                  <c:v>8.9886999999999995E-2</c:v>
                </c:pt>
                <c:pt idx="1052">
                  <c:v>8.9943999999999996E-2</c:v>
                </c:pt>
                <c:pt idx="1053">
                  <c:v>8.9985999999999997E-2</c:v>
                </c:pt>
                <c:pt idx="1054">
                  <c:v>9.0014999999999998E-2</c:v>
                </c:pt>
                <c:pt idx="1055">
                  <c:v>9.0032000000000001E-2</c:v>
                </c:pt>
                <c:pt idx="1056">
                  <c:v>9.0075000000000002E-2</c:v>
                </c:pt>
                <c:pt idx="1057">
                  <c:v>9.0106000000000006E-2</c:v>
                </c:pt>
                <c:pt idx="1058">
                  <c:v>9.0110999999999997E-2</c:v>
                </c:pt>
                <c:pt idx="1059">
                  <c:v>9.0125999999999998E-2</c:v>
                </c:pt>
                <c:pt idx="1060">
                  <c:v>9.0154999999999999E-2</c:v>
                </c:pt>
                <c:pt idx="1061">
                  <c:v>9.0195999999999998E-2</c:v>
                </c:pt>
                <c:pt idx="1062">
                  <c:v>9.0226000000000001E-2</c:v>
                </c:pt>
                <c:pt idx="1063">
                  <c:v>9.0271000000000004E-2</c:v>
                </c:pt>
                <c:pt idx="1064">
                  <c:v>9.0305999999999997E-2</c:v>
                </c:pt>
                <c:pt idx="1065">
                  <c:v>9.0310000000000001E-2</c:v>
                </c:pt>
                <c:pt idx="1066">
                  <c:v>9.0324000000000002E-2</c:v>
                </c:pt>
                <c:pt idx="1067">
                  <c:v>9.0441999999999995E-2</c:v>
                </c:pt>
                <c:pt idx="1068">
                  <c:v>9.0482000000000007E-2</c:v>
                </c:pt>
                <c:pt idx="1069">
                  <c:v>9.0514999999999998E-2</c:v>
                </c:pt>
                <c:pt idx="1070">
                  <c:v>9.0537000000000006E-2</c:v>
                </c:pt>
                <c:pt idx="1071">
                  <c:v>9.0560000000000002E-2</c:v>
                </c:pt>
                <c:pt idx="1072">
                  <c:v>9.0602000000000002E-2</c:v>
                </c:pt>
                <c:pt idx="1073">
                  <c:v>9.0606000000000006E-2</c:v>
                </c:pt>
                <c:pt idx="1074">
                  <c:v>9.0612999999999999E-2</c:v>
                </c:pt>
                <c:pt idx="1075">
                  <c:v>9.0628E-2</c:v>
                </c:pt>
                <c:pt idx="1076">
                  <c:v>9.0675000000000006E-2</c:v>
                </c:pt>
                <c:pt idx="1077">
                  <c:v>9.0693999999999997E-2</c:v>
                </c:pt>
                <c:pt idx="1078">
                  <c:v>9.0713000000000002E-2</c:v>
                </c:pt>
                <c:pt idx="1079">
                  <c:v>9.0725E-2</c:v>
                </c:pt>
                <c:pt idx="1080">
                  <c:v>9.0769000000000002E-2</c:v>
                </c:pt>
                <c:pt idx="1081">
                  <c:v>9.0787000000000007E-2</c:v>
                </c:pt>
                <c:pt idx="1082">
                  <c:v>9.0815999999999994E-2</c:v>
                </c:pt>
                <c:pt idx="1083">
                  <c:v>9.0833999999999998E-2</c:v>
                </c:pt>
                <c:pt idx="1084">
                  <c:v>9.0876999999999999E-2</c:v>
                </c:pt>
                <c:pt idx="1085">
                  <c:v>9.0930999999999998E-2</c:v>
                </c:pt>
                <c:pt idx="1086">
                  <c:v>9.1004000000000002E-2</c:v>
                </c:pt>
                <c:pt idx="1087">
                  <c:v>9.1038999999999995E-2</c:v>
                </c:pt>
                <c:pt idx="1088">
                  <c:v>9.1051000000000007E-2</c:v>
                </c:pt>
                <c:pt idx="1089">
                  <c:v>9.1084999999999999E-2</c:v>
                </c:pt>
                <c:pt idx="1090">
                  <c:v>9.1106999999999994E-2</c:v>
                </c:pt>
                <c:pt idx="1091">
                  <c:v>9.1120000000000007E-2</c:v>
                </c:pt>
                <c:pt idx="1092">
                  <c:v>9.1149999999999995E-2</c:v>
                </c:pt>
                <c:pt idx="1093">
                  <c:v>9.1162000000000007E-2</c:v>
                </c:pt>
                <c:pt idx="1094">
                  <c:v>9.1214000000000003E-2</c:v>
                </c:pt>
                <c:pt idx="1095">
                  <c:v>9.1271000000000005E-2</c:v>
                </c:pt>
                <c:pt idx="1096">
                  <c:v>9.1305999999999998E-2</c:v>
                </c:pt>
                <c:pt idx="1097">
                  <c:v>9.1325000000000003E-2</c:v>
                </c:pt>
                <c:pt idx="1098">
                  <c:v>9.1345999999999997E-2</c:v>
                </c:pt>
                <c:pt idx="1099">
                  <c:v>9.1399999999999995E-2</c:v>
                </c:pt>
                <c:pt idx="1100">
                  <c:v>9.1453999999999994E-2</c:v>
                </c:pt>
                <c:pt idx="1101">
                  <c:v>9.1490000000000002E-2</c:v>
                </c:pt>
                <c:pt idx="1102">
                  <c:v>9.1520000000000004E-2</c:v>
                </c:pt>
                <c:pt idx="1103">
                  <c:v>9.1544E-2</c:v>
                </c:pt>
                <c:pt idx="1104">
                  <c:v>9.1608999999999996E-2</c:v>
                </c:pt>
                <c:pt idx="1105">
                  <c:v>9.1631000000000004E-2</c:v>
                </c:pt>
                <c:pt idx="1106">
                  <c:v>9.1696E-2</c:v>
                </c:pt>
                <c:pt idx="1107">
                  <c:v>9.1735999999999998E-2</c:v>
                </c:pt>
                <c:pt idx="1108">
                  <c:v>9.1877E-2</c:v>
                </c:pt>
                <c:pt idx="1109">
                  <c:v>9.1928999999999997E-2</c:v>
                </c:pt>
                <c:pt idx="1110">
                  <c:v>9.1953999999999994E-2</c:v>
                </c:pt>
                <c:pt idx="1111">
                  <c:v>9.1980000000000006E-2</c:v>
                </c:pt>
                <c:pt idx="1112">
                  <c:v>9.2063000000000006E-2</c:v>
                </c:pt>
                <c:pt idx="1113">
                  <c:v>9.2111999999999999E-2</c:v>
                </c:pt>
                <c:pt idx="1114">
                  <c:v>9.2142000000000002E-2</c:v>
                </c:pt>
                <c:pt idx="1115">
                  <c:v>9.2163999999999996E-2</c:v>
                </c:pt>
                <c:pt idx="1116">
                  <c:v>9.2194999999999999E-2</c:v>
                </c:pt>
                <c:pt idx="1117">
                  <c:v>9.2202000000000006E-2</c:v>
                </c:pt>
                <c:pt idx="1118">
                  <c:v>9.2220999999999997E-2</c:v>
                </c:pt>
                <c:pt idx="1119">
                  <c:v>9.2228000000000004E-2</c:v>
                </c:pt>
                <c:pt idx="1120">
                  <c:v>9.2323000000000002E-2</c:v>
                </c:pt>
                <c:pt idx="1121">
                  <c:v>9.2333999999999999E-2</c:v>
                </c:pt>
                <c:pt idx="1122">
                  <c:v>9.2345999999999998E-2</c:v>
                </c:pt>
                <c:pt idx="1123">
                  <c:v>9.2377000000000001E-2</c:v>
                </c:pt>
                <c:pt idx="1124">
                  <c:v>9.2425999999999994E-2</c:v>
                </c:pt>
                <c:pt idx="1125">
                  <c:v>9.2452000000000006E-2</c:v>
                </c:pt>
                <c:pt idx="1126">
                  <c:v>9.2461000000000002E-2</c:v>
                </c:pt>
                <c:pt idx="1127">
                  <c:v>9.2568999999999999E-2</c:v>
                </c:pt>
                <c:pt idx="1128">
                  <c:v>9.2622999999999997E-2</c:v>
                </c:pt>
                <c:pt idx="1129">
                  <c:v>9.2679999999999998E-2</c:v>
                </c:pt>
                <c:pt idx="1130">
                  <c:v>9.2737E-2</c:v>
                </c:pt>
                <c:pt idx="1131">
                  <c:v>9.2794000000000001E-2</c:v>
                </c:pt>
                <c:pt idx="1132">
                  <c:v>9.2919000000000002E-2</c:v>
                </c:pt>
                <c:pt idx="1133">
                  <c:v>9.2961000000000002E-2</c:v>
                </c:pt>
                <c:pt idx="1134">
                  <c:v>9.3049000000000007E-2</c:v>
                </c:pt>
                <c:pt idx="1135">
                  <c:v>9.3093999999999996E-2</c:v>
                </c:pt>
                <c:pt idx="1136">
                  <c:v>9.3135999999999997E-2</c:v>
                </c:pt>
                <c:pt idx="1137">
                  <c:v>9.3299000000000007E-2</c:v>
                </c:pt>
                <c:pt idx="1138">
                  <c:v>9.3313999999999994E-2</c:v>
                </c:pt>
                <c:pt idx="1139">
                  <c:v>9.3329999999999996E-2</c:v>
                </c:pt>
                <c:pt idx="1140">
                  <c:v>9.3357999999999997E-2</c:v>
                </c:pt>
                <c:pt idx="1141">
                  <c:v>9.3413999999999997E-2</c:v>
                </c:pt>
                <c:pt idx="1142">
                  <c:v>9.3437000000000006E-2</c:v>
                </c:pt>
                <c:pt idx="1143">
                  <c:v>9.3456999999999998E-2</c:v>
                </c:pt>
                <c:pt idx="1144">
                  <c:v>9.3470999999999999E-2</c:v>
                </c:pt>
                <c:pt idx="1145">
                  <c:v>9.3506000000000006E-2</c:v>
                </c:pt>
                <c:pt idx="1146">
                  <c:v>9.3532000000000004E-2</c:v>
                </c:pt>
                <c:pt idx="1147">
                  <c:v>9.3562000000000006E-2</c:v>
                </c:pt>
                <c:pt idx="1148">
                  <c:v>9.3611E-2</c:v>
                </c:pt>
                <c:pt idx="1149">
                  <c:v>9.3673999999999993E-2</c:v>
                </c:pt>
                <c:pt idx="1150">
                  <c:v>9.3744999999999995E-2</c:v>
                </c:pt>
                <c:pt idx="1151">
                  <c:v>9.3767000000000003E-2</c:v>
                </c:pt>
                <c:pt idx="1152">
                  <c:v>9.3865000000000004E-2</c:v>
                </c:pt>
                <c:pt idx="1153">
                  <c:v>9.3905000000000002E-2</c:v>
                </c:pt>
                <c:pt idx="1154">
                  <c:v>9.3986E-2</c:v>
                </c:pt>
                <c:pt idx="1155">
                  <c:v>9.4020999999999993E-2</c:v>
                </c:pt>
                <c:pt idx="1156">
                  <c:v>9.4045000000000004E-2</c:v>
                </c:pt>
                <c:pt idx="1157">
                  <c:v>9.4132999999999994E-2</c:v>
                </c:pt>
                <c:pt idx="1158">
                  <c:v>9.4141000000000002E-2</c:v>
                </c:pt>
                <c:pt idx="1159">
                  <c:v>9.4172000000000006E-2</c:v>
                </c:pt>
                <c:pt idx="1160">
                  <c:v>9.4176999999999997E-2</c:v>
                </c:pt>
                <c:pt idx="1161">
                  <c:v>9.4195000000000001E-2</c:v>
                </c:pt>
                <c:pt idx="1162">
                  <c:v>9.4208E-2</c:v>
                </c:pt>
                <c:pt idx="1163">
                  <c:v>9.4224000000000002E-2</c:v>
                </c:pt>
                <c:pt idx="1164">
                  <c:v>9.4352000000000005E-2</c:v>
                </c:pt>
                <c:pt idx="1165">
                  <c:v>9.4400999999999999E-2</c:v>
                </c:pt>
                <c:pt idx="1166">
                  <c:v>9.4448000000000004E-2</c:v>
                </c:pt>
                <c:pt idx="1167">
                  <c:v>9.4478999999999994E-2</c:v>
                </c:pt>
                <c:pt idx="1168">
                  <c:v>9.4516000000000003E-2</c:v>
                </c:pt>
                <c:pt idx="1169">
                  <c:v>9.4588000000000005E-2</c:v>
                </c:pt>
                <c:pt idx="1170">
                  <c:v>9.4624E-2</c:v>
                </c:pt>
                <c:pt idx="1171">
                  <c:v>9.4643000000000005E-2</c:v>
                </c:pt>
                <c:pt idx="1172">
                  <c:v>9.4687999999999994E-2</c:v>
                </c:pt>
                <c:pt idx="1173">
                  <c:v>9.4727000000000006E-2</c:v>
                </c:pt>
                <c:pt idx="1174">
                  <c:v>9.4769999999999993E-2</c:v>
                </c:pt>
                <c:pt idx="1175">
                  <c:v>9.4872999999999999E-2</c:v>
                </c:pt>
                <c:pt idx="1176">
                  <c:v>9.4926999999999997E-2</c:v>
                </c:pt>
                <c:pt idx="1177">
                  <c:v>9.4961000000000004E-2</c:v>
                </c:pt>
                <c:pt idx="1178">
                  <c:v>9.4996999999999998E-2</c:v>
                </c:pt>
                <c:pt idx="1179">
                  <c:v>9.5085000000000003E-2</c:v>
                </c:pt>
                <c:pt idx="1180">
                  <c:v>9.5094999999999999E-2</c:v>
                </c:pt>
                <c:pt idx="1181">
                  <c:v>9.5166000000000001E-2</c:v>
                </c:pt>
                <c:pt idx="1182">
                  <c:v>9.5240000000000005E-2</c:v>
                </c:pt>
                <c:pt idx="1183">
                  <c:v>9.5309000000000005E-2</c:v>
                </c:pt>
                <c:pt idx="1184">
                  <c:v>9.5388000000000001E-2</c:v>
                </c:pt>
                <c:pt idx="1185">
                  <c:v>9.5422000000000007E-2</c:v>
                </c:pt>
                <c:pt idx="1186">
                  <c:v>9.5450999999999994E-2</c:v>
                </c:pt>
                <c:pt idx="1187">
                  <c:v>9.5481999999999997E-2</c:v>
                </c:pt>
                <c:pt idx="1188">
                  <c:v>9.5502000000000004E-2</c:v>
                </c:pt>
                <c:pt idx="1189">
                  <c:v>9.5555000000000001E-2</c:v>
                </c:pt>
                <c:pt idx="1190">
                  <c:v>9.5584000000000002E-2</c:v>
                </c:pt>
                <c:pt idx="1191">
                  <c:v>9.5589999999999994E-2</c:v>
                </c:pt>
                <c:pt idx="1192">
                  <c:v>9.5629000000000006E-2</c:v>
                </c:pt>
                <c:pt idx="1193">
                  <c:v>9.5641000000000004E-2</c:v>
                </c:pt>
                <c:pt idx="1194">
                  <c:v>9.5659999999999995E-2</c:v>
                </c:pt>
                <c:pt idx="1195">
                  <c:v>9.5704999999999998E-2</c:v>
                </c:pt>
                <c:pt idx="1196">
                  <c:v>9.5759999999999998E-2</c:v>
                </c:pt>
                <c:pt idx="1197">
                  <c:v>9.5837000000000006E-2</c:v>
                </c:pt>
                <c:pt idx="1198">
                  <c:v>9.5838999999999994E-2</c:v>
                </c:pt>
                <c:pt idx="1199">
                  <c:v>9.5917000000000002E-2</c:v>
                </c:pt>
                <c:pt idx="1200">
                  <c:v>9.5945000000000003E-2</c:v>
                </c:pt>
                <c:pt idx="1201">
                  <c:v>9.5957000000000001E-2</c:v>
                </c:pt>
                <c:pt idx="1202">
                  <c:v>9.5984E-2</c:v>
                </c:pt>
                <c:pt idx="1203">
                  <c:v>9.6004000000000006E-2</c:v>
                </c:pt>
                <c:pt idx="1204">
                  <c:v>9.6032000000000006E-2</c:v>
                </c:pt>
                <c:pt idx="1205">
                  <c:v>9.6046999999999993E-2</c:v>
                </c:pt>
                <c:pt idx="1206">
                  <c:v>9.6055000000000001E-2</c:v>
                </c:pt>
                <c:pt idx="1207">
                  <c:v>9.6091999999999997E-2</c:v>
                </c:pt>
                <c:pt idx="1208">
                  <c:v>9.6113000000000004E-2</c:v>
                </c:pt>
                <c:pt idx="1209">
                  <c:v>9.6159999999999995E-2</c:v>
                </c:pt>
                <c:pt idx="1210">
                  <c:v>9.6179000000000001E-2</c:v>
                </c:pt>
                <c:pt idx="1211">
                  <c:v>9.6298999999999996E-2</c:v>
                </c:pt>
                <c:pt idx="1212">
                  <c:v>9.6324999999999994E-2</c:v>
                </c:pt>
                <c:pt idx="1213">
                  <c:v>9.6360000000000001E-2</c:v>
                </c:pt>
                <c:pt idx="1214">
                  <c:v>9.6418000000000004E-2</c:v>
                </c:pt>
                <c:pt idx="1215">
                  <c:v>9.6435000000000007E-2</c:v>
                </c:pt>
                <c:pt idx="1216">
                  <c:v>9.6488000000000004E-2</c:v>
                </c:pt>
                <c:pt idx="1217">
                  <c:v>9.6533999999999995E-2</c:v>
                </c:pt>
                <c:pt idx="1218">
                  <c:v>9.6577999999999997E-2</c:v>
                </c:pt>
                <c:pt idx="1219">
                  <c:v>9.6591999999999997E-2</c:v>
                </c:pt>
                <c:pt idx="1220">
                  <c:v>9.6613000000000004E-2</c:v>
                </c:pt>
                <c:pt idx="1221">
                  <c:v>9.6624000000000002E-2</c:v>
                </c:pt>
                <c:pt idx="1222">
                  <c:v>9.6646999999999997E-2</c:v>
                </c:pt>
                <c:pt idx="1223">
                  <c:v>9.6690999999999999E-2</c:v>
                </c:pt>
                <c:pt idx="1224">
                  <c:v>9.6701999999999996E-2</c:v>
                </c:pt>
                <c:pt idx="1225">
                  <c:v>9.6747E-2</c:v>
                </c:pt>
                <c:pt idx="1226">
                  <c:v>9.6762000000000001E-2</c:v>
                </c:pt>
                <c:pt idx="1227">
                  <c:v>9.6804000000000001E-2</c:v>
                </c:pt>
                <c:pt idx="1228">
                  <c:v>9.6848000000000004E-2</c:v>
                </c:pt>
                <c:pt idx="1229">
                  <c:v>9.6929000000000001E-2</c:v>
                </c:pt>
                <c:pt idx="1230">
                  <c:v>9.7028000000000003E-2</c:v>
                </c:pt>
                <c:pt idx="1231">
                  <c:v>9.7069000000000003E-2</c:v>
                </c:pt>
                <c:pt idx="1232">
                  <c:v>9.7081000000000001E-2</c:v>
                </c:pt>
                <c:pt idx="1233">
                  <c:v>9.7119999999999998E-2</c:v>
                </c:pt>
                <c:pt idx="1234">
                  <c:v>9.7128999999999993E-2</c:v>
                </c:pt>
                <c:pt idx="1235">
                  <c:v>9.7144999999999995E-2</c:v>
                </c:pt>
                <c:pt idx="1236">
                  <c:v>9.7159999999999996E-2</c:v>
                </c:pt>
                <c:pt idx="1237">
                  <c:v>9.7241999999999995E-2</c:v>
                </c:pt>
                <c:pt idx="1238">
                  <c:v>9.7252000000000005E-2</c:v>
                </c:pt>
                <c:pt idx="1239">
                  <c:v>9.7316E-2</c:v>
                </c:pt>
                <c:pt idx="1240">
                  <c:v>9.7348000000000004E-2</c:v>
                </c:pt>
                <c:pt idx="1241">
                  <c:v>9.7393999999999994E-2</c:v>
                </c:pt>
                <c:pt idx="1242">
                  <c:v>9.7406999999999994E-2</c:v>
                </c:pt>
                <c:pt idx="1243">
                  <c:v>9.7451999999999997E-2</c:v>
                </c:pt>
                <c:pt idx="1244">
                  <c:v>9.7516000000000005E-2</c:v>
                </c:pt>
                <c:pt idx="1245">
                  <c:v>9.7560999999999995E-2</c:v>
                </c:pt>
                <c:pt idx="1246">
                  <c:v>9.7617999999999996E-2</c:v>
                </c:pt>
                <c:pt idx="1247">
                  <c:v>9.7622E-2</c:v>
                </c:pt>
                <c:pt idx="1248">
                  <c:v>9.7651000000000002E-2</c:v>
                </c:pt>
                <c:pt idx="1249">
                  <c:v>9.7697999999999993E-2</c:v>
                </c:pt>
                <c:pt idx="1250">
                  <c:v>9.7751000000000005E-2</c:v>
                </c:pt>
                <c:pt idx="1251">
                  <c:v>9.7795999999999994E-2</c:v>
                </c:pt>
                <c:pt idx="1252">
                  <c:v>9.7839999999999996E-2</c:v>
                </c:pt>
                <c:pt idx="1253">
                  <c:v>9.7864000000000007E-2</c:v>
                </c:pt>
                <c:pt idx="1254">
                  <c:v>9.7879999999999995E-2</c:v>
                </c:pt>
                <c:pt idx="1255">
                  <c:v>9.7891000000000006E-2</c:v>
                </c:pt>
                <c:pt idx="1256">
                  <c:v>9.7930000000000003E-2</c:v>
                </c:pt>
                <c:pt idx="1257">
                  <c:v>9.7996E-2</c:v>
                </c:pt>
                <c:pt idx="1258">
                  <c:v>9.8017999999999994E-2</c:v>
                </c:pt>
                <c:pt idx="1259">
                  <c:v>9.8042000000000004E-2</c:v>
                </c:pt>
                <c:pt idx="1260">
                  <c:v>9.8107E-2</c:v>
                </c:pt>
                <c:pt idx="1261">
                  <c:v>9.8138000000000003E-2</c:v>
                </c:pt>
                <c:pt idx="1262">
                  <c:v>9.8178000000000001E-2</c:v>
                </c:pt>
                <c:pt idx="1263">
                  <c:v>9.8225000000000007E-2</c:v>
                </c:pt>
                <c:pt idx="1264">
                  <c:v>9.8269999999999996E-2</c:v>
                </c:pt>
                <c:pt idx="1265">
                  <c:v>9.8313999999999999E-2</c:v>
                </c:pt>
                <c:pt idx="1266">
                  <c:v>9.8347000000000004E-2</c:v>
                </c:pt>
                <c:pt idx="1267">
                  <c:v>9.8354999999999998E-2</c:v>
                </c:pt>
                <c:pt idx="1268">
                  <c:v>9.8450999999999997E-2</c:v>
                </c:pt>
                <c:pt idx="1269">
                  <c:v>9.8502000000000006E-2</c:v>
                </c:pt>
                <c:pt idx="1270">
                  <c:v>9.8517999999999994E-2</c:v>
                </c:pt>
                <c:pt idx="1271">
                  <c:v>9.8542000000000005E-2</c:v>
                </c:pt>
                <c:pt idx="1272">
                  <c:v>9.8544999999999994E-2</c:v>
                </c:pt>
                <c:pt idx="1273">
                  <c:v>9.8556000000000005E-2</c:v>
                </c:pt>
                <c:pt idx="1274">
                  <c:v>9.8581000000000002E-2</c:v>
                </c:pt>
                <c:pt idx="1275">
                  <c:v>9.8598000000000005E-2</c:v>
                </c:pt>
                <c:pt idx="1276">
                  <c:v>9.8626000000000005E-2</c:v>
                </c:pt>
                <c:pt idx="1277">
                  <c:v>9.8655999999999994E-2</c:v>
                </c:pt>
                <c:pt idx="1278">
                  <c:v>9.8673999999999998E-2</c:v>
                </c:pt>
                <c:pt idx="1279">
                  <c:v>9.8696999999999993E-2</c:v>
                </c:pt>
                <c:pt idx="1280">
                  <c:v>9.8708000000000004E-2</c:v>
                </c:pt>
                <c:pt idx="1281">
                  <c:v>9.8766000000000007E-2</c:v>
                </c:pt>
                <c:pt idx="1282">
                  <c:v>9.8807000000000006E-2</c:v>
                </c:pt>
                <c:pt idx="1283">
                  <c:v>9.8819000000000004E-2</c:v>
                </c:pt>
                <c:pt idx="1284">
                  <c:v>9.8949999999999996E-2</c:v>
                </c:pt>
                <c:pt idx="1285">
                  <c:v>9.9020999999999998E-2</c:v>
                </c:pt>
                <c:pt idx="1286">
                  <c:v>9.9081000000000002E-2</c:v>
                </c:pt>
                <c:pt idx="1287">
                  <c:v>9.9085000000000006E-2</c:v>
                </c:pt>
                <c:pt idx="1288">
                  <c:v>9.9087999999999996E-2</c:v>
                </c:pt>
                <c:pt idx="1289">
                  <c:v>9.9131999999999998E-2</c:v>
                </c:pt>
                <c:pt idx="1290">
                  <c:v>9.9135000000000001E-2</c:v>
                </c:pt>
                <c:pt idx="1291">
                  <c:v>9.9169999999999994E-2</c:v>
                </c:pt>
                <c:pt idx="1292">
                  <c:v>9.9194000000000004E-2</c:v>
                </c:pt>
                <c:pt idx="1293">
                  <c:v>9.9206000000000003E-2</c:v>
                </c:pt>
                <c:pt idx="1294">
                  <c:v>9.9281999999999995E-2</c:v>
                </c:pt>
                <c:pt idx="1295">
                  <c:v>9.9315000000000001E-2</c:v>
                </c:pt>
                <c:pt idx="1296">
                  <c:v>9.9363999999999994E-2</c:v>
                </c:pt>
                <c:pt idx="1297">
                  <c:v>9.9390999999999993E-2</c:v>
                </c:pt>
                <c:pt idx="1298">
                  <c:v>9.9409999999999998E-2</c:v>
                </c:pt>
                <c:pt idx="1299">
                  <c:v>9.9426E-2</c:v>
                </c:pt>
                <c:pt idx="1300">
                  <c:v>9.9481E-2</c:v>
                </c:pt>
                <c:pt idx="1301">
                  <c:v>9.9490999999999996E-2</c:v>
                </c:pt>
                <c:pt idx="1302">
                  <c:v>9.9502999999999994E-2</c:v>
                </c:pt>
                <c:pt idx="1303">
                  <c:v>9.9561999999999998E-2</c:v>
                </c:pt>
                <c:pt idx="1304">
                  <c:v>9.9588999999999997E-2</c:v>
                </c:pt>
                <c:pt idx="1305">
                  <c:v>9.9601999999999996E-2</c:v>
                </c:pt>
                <c:pt idx="1306">
                  <c:v>9.9628999999999995E-2</c:v>
                </c:pt>
                <c:pt idx="1307">
                  <c:v>9.9661E-2</c:v>
                </c:pt>
                <c:pt idx="1308">
                  <c:v>9.9680000000000005E-2</c:v>
                </c:pt>
                <c:pt idx="1309">
                  <c:v>9.9691000000000002E-2</c:v>
                </c:pt>
                <c:pt idx="1310">
                  <c:v>9.9760000000000001E-2</c:v>
                </c:pt>
                <c:pt idx="1311">
                  <c:v>9.9774000000000002E-2</c:v>
                </c:pt>
                <c:pt idx="1312">
                  <c:v>9.9819000000000005E-2</c:v>
                </c:pt>
                <c:pt idx="1313">
                  <c:v>9.9876999999999994E-2</c:v>
                </c:pt>
                <c:pt idx="1314">
                  <c:v>9.9906999999999996E-2</c:v>
                </c:pt>
                <c:pt idx="1315">
                  <c:v>9.9935999999999997E-2</c:v>
                </c:pt>
                <c:pt idx="1316">
                  <c:v>9.9985000000000004E-2</c:v>
                </c:pt>
                <c:pt idx="1317">
                  <c:v>0.10005</c:v>
                </c:pt>
                <c:pt idx="1318">
                  <c:v>0.10011</c:v>
                </c:pt>
                <c:pt idx="1319">
                  <c:v>0.10015</c:v>
                </c:pt>
                <c:pt idx="1320">
                  <c:v>0.10018000000000001</c:v>
                </c:pt>
                <c:pt idx="1321">
                  <c:v>0.10020999999999999</c:v>
                </c:pt>
                <c:pt idx="1322">
                  <c:v>0.10026</c:v>
                </c:pt>
                <c:pt idx="1323">
                  <c:v>0.1003</c:v>
                </c:pt>
                <c:pt idx="1324">
                  <c:v>0.10031</c:v>
                </c:pt>
                <c:pt idx="1325">
                  <c:v>0.10032000000000001</c:v>
                </c:pt>
                <c:pt idx="1326">
                  <c:v>0.10034</c:v>
                </c:pt>
                <c:pt idx="1327">
                  <c:v>0.10044</c:v>
                </c:pt>
                <c:pt idx="1328">
                  <c:v>0.10045999999999999</c:v>
                </c:pt>
                <c:pt idx="1329">
                  <c:v>0.10048</c:v>
                </c:pt>
                <c:pt idx="1330">
                  <c:v>0.10050000000000001</c:v>
                </c:pt>
                <c:pt idx="1331">
                  <c:v>0.10052</c:v>
                </c:pt>
                <c:pt idx="1332">
                  <c:v>0.10055</c:v>
                </c:pt>
                <c:pt idx="1333">
                  <c:v>0.10057000000000001</c:v>
                </c:pt>
                <c:pt idx="1334">
                  <c:v>0.10059</c:v>
                </c:pt>
                <c:pt idx="1335">
                  <c:v>0.10063</c:v>
                </c:pt>
                <c:pt idx="1336">
                  <c:v>0.10066</c:v>
                </c:pt>
                <c:pt idx="1337">
                  <c:v>0.1007</c:v>
                </c:pt>
                <c:pt idx="1338">
                  <c:v>0.10076</c:v>
                </c:pt>
                <c:pt idx="1339">
                  <c:v>0.10077999999999999</c:v>
                </c:pt>
                <c:pt idx="1340">
                  <c:v>0.10079</c:v>
                </c:pt>
                <c:pt idx="1341">
                  <c:v>0.1008</c:v>
                </c:pt>
                <c:pt idx="1342">
                  <c:v>0.10082000000000001</c:v>
                </c:pt>
                <c:pt idx="1343">
                  <c:v>0.10085</c:v>
                </c:pt>
                <c:pt idx="1344">
                  <c:v>0.10088</c:v>
                </c:pt>
                <c:pt idx="1345">
                  <c:v>0.10088999999999999</c:v>
                </c:pt>
                <c:pt idx="1346">
                  <c:v>0.10091</c:v>
                </c:pt>
                <c:pt idx="1347">
                  <c:v>0.10101</c:v>
                </c:pt>
                <c:pt idx="1348">
                  <c:v>0.10102</c:v>
                </c:pt>
                <c:pt idx="1349">
                  <c:v>0.10102999999999999</c:v>
                </c:pt>
                <c:pt idx="1350">
                  <c:v>0.10108</c:v>
                </c:pt>
                <c:pt idx="1351">
                  <c:v>0.10112</c:v>
                </c:pt>
                <c:pt idx="1352">
                  <c:v>0.10115</c:v>
                </c:pt>
                <c:pt idx="1353">
                  <c:v>0.10117</c:v>
                </c:pt>
                <c:pt idx="1354">
                  <c:v>0.10118000000000001</c:v>
                </c:pt>
                <c:pt idx="1355">
                  <c:v>0.10119</c:v>
                </c:pt>
                <c:pt idx="1356">
                  <c:v>0.10122</c:v>
                </c:pt>
                <c:pt idx="1357">
                  <c:v>0.10123</c:v>
                </c:pt>
                <c:pt idx="1358">
                  <c:v>0.10128</c:v>
                </c:pt>
                <c:pt idx="1359">
                  <c:v>0.10129000000000001</c:v>
                </c:pt>
                <c:pt idx="1360">
                  <c:v>0.10131</c:v>
                </c:pt>
                <c:pt idx="1361">
                  <c:v>0.10138999999999999</c:v>
                </c:pt>
                <c:pt idx="1362">
                  <c:v>0.10142</c:v>
                </c:pt>
                <c:pt idx="1363">
                  <c:v>0.10154000000000001</c:v>
                </c:pt>
                <c:pt idx="1364">
                  <c:v>0.10154000000000001</c:v>
                </c:pt>
                <c:pt idx="1365">
                  <c:v>0.10156</c:v>
                </c:pt>
                <c:pt idx="1366">
                  <c:v>0.10163</c:v>
                </c:pt>
                <c:pt idx="1367">
                  <c:v>0.10166</c:v>
                </c:pt>
                <c:pt idx="1368">
                  <c:v>0.10169</c:v>
                </c:pt>
                <c:pt idx="1369">
                  <c:v>0.10170999999999999</c:v>
                </c:pt>
                <c:pt idx="1370">
                  <c:v>0.10174999999999999</c:v>
                </c:pt>
                <c:pt idx="1371">
                  <c:v>0.1018</c:v>
                </c:pt>
                <c:pt idx="1372">
                  <c:v>0.10181999999999999</c:v>
                </c:pt>
                <c:pt idx="1373">
                  <c:v>0.10186000000000001</c:v>
                </c:pt>
                <c:pt idx="1374">
                  <c:v>0.1019</c:v>
                </c:pt>
                <c:pt idx="1375">
                  <c:v>0.10191</c:v>
                </c:pt>
                <c:pt idx="1376">
                  <c:v>0.10195</c:v>
                </c:pt>
                <c:pt idx="1377">
                  <c:v>0.10202</c:v>
                </c:pt>
                <c:pt idx="1378">
                  <c:v>0.10202</c:v>
                </c:pt>
                <c:pt idx="1379">
                  <c:v>0.10208</c:v>
                </c:pt>
                <c:pt idx="1380">
                  <c:v>0.10213999999999999</c:v>
                </c:pt>
                <c:pt idx="1381">
                  <c:v>0.10218000000000001</c:v>
                </c:pt>
                <c:pt idx="1382">
                  <c:v>0.10219</c:v>
                </c:pt>
                <c:pt idx="1383">
                  <c:v>0.10221</c:v>
                </c:pt>
                <c:pt idx="1384">
                  <c:v>0.10222000000000001</c:v>
                </c:pt>
                <c:pt idx="1385">
                  <c:v>0.10223</c:v>
                </c:pt>
                <c:pt idx="1386">
                  <c:v>0.10229000000000001</c:v>
                </c:pt>
                <c:pt idx="1387">
                  <c:v>0.10234</c:v>
                </c:pt>
                <c:pt idx="1388">
                  <c:v>0.10235</c:v>
                </c:pt>
                <c:pt idx="1389">
                  <c:v>0.1024</c:v>
                </c:pt>
                <c:pt idx="1390">
                  <c:v>0.10242999999999999</c:v>
                </c:pt>
                <c:pt idx="1391">
                  <c:v>0.10249999999999999</c:v>
                </c:pt>
                <c:pt idx="1392">
                  <c:v>0.10255</c:v>
                </c:pt>
                <c:pt idx="1393">
                  <c:v>0.10259</c:v>
                </c:pt>
                <c:pt idx="1394">
                  <c:v>0.10261000000000001</c:v>
                </c:pt>
                <c:pt idx="1395">
                  <c:v>0.10262</c:v>
                </c:pt>
                <c:pt idx="1396">
                  <c:v>0.10264</c:v>
                </c:pt>
                <c:pt idx="1397">
                  <c:v>0.10264</c:v>
                </c:pt>
                <c:pt idx="1398">
                  <c:v>0.10267</c:v>
                </c:pt>
                <c:pt idx="1399">
                  <c:v>0.10276</c:v>
                </c:pt>
                <c:pt idx="1400">
                  <c:v>0.10281</c:v>
                </c:pt>
                <c:pt idx="1401">
                  <c:v>0.10284</c:v>
                </c:pt>
                <c:pt idx="1402">
                  <c:v>0.10289</c:v>
                </c:pt>
                <c:pt idx="1403">
                  <c:v>0.10292999999999999</c:v>
                </c:pt>
                <c:pt idx="1404">
                  <c:v>0.10299999999999999</c:v>
                </c:pt>
                <c:pt idx="1405">
                  <c:v>0.10299999999999999</c:v>
                </c:pt>
                <c:pt idx="1406">
                  <c:v>0.10301</c:v>
                </c:pt>
                <c:pt idx="1407">
                  <c:v>0.10304000000000001</c:v>
                </c:pt>
                <c:pt idx="1408">
                  <c:v>0.10308</c:v>
                </c:pt>
                <c:pt idx="1409">
                  <c:v>0.10309</c:v>
                </c:pt>
                <c:pt idx="1410">
                  <c:v>0.10310999999999999</c:v>
                </c:pt>
                <c:pt idx="1411">
                  <c:v>0.10315000000000001</c:v>
                </c:pt>
                <c:pt idx="1412">
                  <c:v>0.10317</c:v>
                </c:pt>
                <c:pt idx="1413">
                  <c:v>0.10319</c:v>
                </c:pt>
                <c:pt idx="1414">
                  <c:v>0.1032</c:v>
                </c:pt>
                <c:pt idx="1415">
                  <c:v>0.10324</c:v>
                </c:pt>
                <c:pt idx="1416">
                  <c:v>0.10324999999999999</c:v>
                </c:pt>
                <c:pt idx="1417">
                  <c:v>0.10335</c:v>
                </c:pt>
                <c:pt idx="1418">
                  <c:v>0.10335999999999999</c:v>
                </c:pt>
                <c:pt idx="1419">
                  <c:v>0.10339</c:v>
                </c:pt>
                <c:pt idx="1420">
                  <c:v>0.10341</c:v>
                </c:pt>
                <c:pt idx="1421">
                  <c:v>0.10342999999999999</c:v>
                </c:pt>
                <c:pt idx="1422">
                  <c:v>0.10345</c:v>
                </c:pt>
                <c:pt idx="1423">
                  <c:v>0.10349</c:v>
                </c:pt>
                <c:pt idx="1424">
                  <c:v>0.10353</c:v>
                </c:pt>
                <c:pt idx="1425">
                  <c:v>0.10355</c:v>
                </c:pt>
                <c:pt idx="1426">
                  <c:v>0.10356</c:v>
                </c:pt>
                <c:pt idx="1427">
                  <c:v>0.1036</c:v>
                </c:pt>
                <c:pt idx="1428">
                  <c:v>0.10363</c:v>
                </c:pt>
                <c:pt idx="1429">
                  <c:v>0.10366</c:v>
                </c:pt>
                <c:pt idx="1430">
                  <c:v>0.1037</c:v>
                </c:pt>
                <c:pt idx="1431">
                  <c:v>0.10371</c:v>
                </c:pt>
                <c:pt idx="1432">
                  <c:v>0.10378</c:v>
                </c:pt>
                <c:pt idx="1433">
                  <c:v>0.10381</c:v>
                </c:pt>
                <c:pt idx="1434">
                  <c:v>0.10384</c:v>
                </c:pt>
                <c:pt idx="1435">
                  <c:v>0.10385999999999999</c:v>
                </c:pt>
                <c:pt idx="1436">
                  <c:v>0.10388</c:v>
                </c:pt>
                <c:pt idx="1437">
                  <c:v>0.10396</c:v>
                </c:pt>
                <c:pt idx="1438">
                  <c:v>0.10398</c:v>
                </c:pt>
                <c:pt idx="1439">
                  <c:v>0.10403999999999999</c:v>
                </c:pt>
                <c:pt idx="1440">
                  <c:v>0.10409</c:v>
                </c:pt>
                <c:pt idx="1441">
                  <c:v>0.10413</c:v>
                </c:pt>
                <c:pt idx="1442">
                  <c:v>0.10417999999999999</c:v>
                </c:pt>
                <c:pt idx="1443">
                  <c:v>0.1042</c:v>
                </c:pt>
                <c:pt idx="1444">
                  <c:v>0.10423</c:v>
                </c:pt>
                <c:pt idx="1445">
                  <c:v>0.10428</c:v>
                </c:pt>
                <c:pt idx="1446">
                  <c:v>0.10434</c:v>
                </c:pt>
                <c:pt idx="1447">
                  <c:v>0.10434</c:v>
                </c:pt>
                <c:pt idx="1448">
                  <c:v>0.10435999999999999</c:v>
                </c:pt>
                <c:pt idx="1449">
                  <c:v>0.10438</c:v>
                </c:pt>
                <c:pt idx="1450">
                  <c:v>0.10444000000000001</c:v>
                </c:pt>
                <c:pt idx="1451">
                  <c:v>0.10449</c:v>
                </c:pt>
                <c:pt idx="1452">
                  <c:v>0.10452</c:v>
                </c:pt>
                <c:pt idx="1453">
                  <c:v>0.10456</c:v>
                </c:pt>
                <c:pt idx="1454">
                  <c:v>0.10462</c:v>
                </c:pt>
                <c:pt idx="1455">
                  <c:v>0.10463</c:v>
                </c:pt>
                <c:pt idx="1456">
                  <c:v>0.10471999999999999</c:v>
                </c:pt>
                <c:pt idx="1457">
                  <c:v>0.10477</c:v>
                </c:pt>
                <c:pt idx="1458">
                  <c:v>0.10478999999999999</c:v>
                </c:pt>
                <c:pt idx="1459">
                  <c:v>0.1048</c:v>
                </c:pt>
                <c:pt idx="1460">
                  <c:v>0.10485999999999999</c:v>
                </c:pt>
                <c:pt idx="1461">
                  <c:v>0.10489</c:v>
                </c:pt>
                <c:pt idx="1462">
                  <c:v>0.10491</c:v>
                </c:pt>
                <c:pt idx="1463">
                  <c:v>0.10494000000000001</c:v>
                </c:pt>
                <c:pt idx="1464">
                  <c:v>0.10496</c:v>
                </c:pt>
                <c:pt idx="1465">
                  <c:v>0.10499</c:v>
                </c:pt>
                <c:pt idx="1466">
                  <c:v>0.10509</c:v>
                </c:pt>
                <c:pt idx="1467">
                  <c:v>0.10512000000000001</c:v>
                </c:pt>
                <c:pt idx="1468">
                  <c:v>0.10516</c:v>
                </c:pt>
                <c:pt idx="1469">
                  <c:v>0.10521</c:v>
                </c:pt>
                <c:pt idx="1470">
                  <c:v>0.10524</c:v>
                </c:pt>
                <c:pt idx="1471">
                  <c:v>0.1053</c:v>
                </c:pt>
                <c:pt idx="1472">
                  <c:v>0.10531</c:v>
                </c:pt>
                <c:pt idx="1473">
                  <c:v>0.10534</c:v>
                </c:pt>
                <c:pt idx="1474">
                  <c:v>0.10538</c:v>
                </c:pt>
                <c:pt idx="1475">
                  <c:v>0.10541</c:v>
                </c:pt>
                <c:pt idx="1476">
                  <c:v>0.10544000000000001</c:v>
                </c:pt>
                <c:pt idx="1477">
                  <c:v>0.10546</c:v>
                </c:pt>
                <c:pt idx="1478">
                  <c:v>0.10548</c:v>
                </c:pt>
                <c:pt idx="1479">
                  <c:v>0.10551000000000001</c:v>
                </c:pt>
                <c:pt idx="1480">
                  <c:v>0.10552</c:v>
                </c:pt>
                <c:pt idx="1481">
                  <c:v>0.10555</c:v>
                </c:pt>
                <c:pt idx="1482">
                  <c:v>0.10556</c:v>
                </c:pt>
                <c:pt idx="1483">
                  <c:v>0.10564999999999999</c:v>
                </c:pt>
                <c:pt idx="1484">
                  <c:v>0.10566</c:v>
                </c:pt>
                <c:pt idx="1485">
                  <c:v>0.1057</c:v>
                </c:pt>
                <c:pt idx="1486">
                  <c:v>0.10574</c:v>
                </c:pt>
                <c:pt idx="1487">
                  <c:v>0.10578</c:v>
                </c:pt>
                <c:pt idx="1488">
                  <c:v>0.10584</c:v>
                </c:pt>
                <c:pt idx="1489">
                  <c:v>0.10589999999999999</c:v>
                </c:pt>
                <c:pt idx="1490">
                  <c:v>0.10592</c:v>
                </c:pt>
                <c:pt idx="1491">
                  <c:v>0.10596999999999999</c:v>
                </c:pt>
                <c:pt idx="1492">
                  <c:v>0.10604</c:v>
                </c:pt>
                <c:pt idx="1493">
                  <c:v>0.1061</c:v>
                </c:pt>
                <c:pt idx="1494">
                  <c:v>0.10616</c:v>
                </c:pt>
                <c:pt idx="1495">
                  <c:v>0.10621999999999999</c:v>
                </c:pt>
                <c:pt idx="1496">
                  <c:v>0.10625999999999999</c:v>
                </c:pt>
                <c:pt idx="1497">
                  <c:v>0.10627</c:v>
                </c:pt>
                <c:pt idx="1498">
                  <c:v>0.10631</c:v>
                </c:pt>
                <c:pt idx="1499">
                  <c:v>0.10636</c:v>
                </c:pt>
                <c:pt idx="1500">
                  <c:v>0.10643</c:v>
                </c:pt>
                <c:pt idx="1501">
                  <c:v>0.10646</c:v>
                </c:pt>
                <c:pt idx="1502">
                  <c:v>0.1065</c:v>
                </c:pt>
                <c:pt idx="1503">
                  <c:v>0.10655000000000001</c:v>
                </c:pt>
                <c:pt idx="1504">
                  <c:v>0.10657</c:v>
                </c:pt>
                <c:pt idx="1505">
                  <c:v>0.10662000000000001</c:v>
                </c:pt>
                <c:pt idx="1506">
                  <c:v>0.10664999999999999</c:v>
                </c:pt>
                <c:pt idx="1507">
                  <c:v>0.10666</c:v>
                </c:pt>
                <c:pt idx="1508">
                  <c:v>0.10666</c:v>
                </c:pt>
                <c:pt idx="1509">
                  <c:v>0.10667</c:v>
                </c:pt>
                <c:pt idx="1510">
                  <c:v>0.1067</c:v>
                </c:pt>
                <c:pt idx="1511">
                  <c:v>0.1067</c:v>
                </c:pt>
                <c:pt idx="1512">
                  <c:v>0.10680000000000001</c:v>
                </c:pt>
                <c:pt idx="1513">
                  <c:v>0.10689</c:v>
                </c:pt>
                <c:pt idx="1514">
                  <c:v>0.10692</c:v>
                </c:pt>
                <c:pt idx="1515">
                  <c:v>0.10693</c:v>
                </c:pt>
                <c:pt idx="1516">
                  <c:v>0.10693999999999999</c:v>
                </c:pt>
                <c:pt idx="1517">
                  <c:v>0.10697</c:v>
                </c:pt>
                <c:pt idx="1518">
                  <c:v>0.107</c:v>
                </c:pt>
                <c:pt idx="1519">
                  <c:v>0.107</c:v>
                </c:pt>
                <c:pt idx="1520">
                  <c:v>0.10711</c:v>
                </c:pt>
                <c:pt idx="1521">
                  <c:v>0.10717</c:v>
                </c:pt>
                <c:pt idx="1522">
                  <c:v>0.1072</c:v>
                </c:pt>
                <c:pt idx="1523">
                  <c:v>0.10725999999999999</c:v>
                </c:pt>
                <c:pt idx="1524">
                  <c:v>0.10725999999999999</c:v>
                </c:pt>
                <c:pt idx="1525">
                  <c:v>0.10732</c:v>
                </c:pt>
                <c:pt idx="1526">
                  <c:v>0.10742</c:v>
                </c:pt>
                <c:pt idx="1527">
                  <c:v>0.10743</c:v>
                </c:pt>
                <c:pt idx="1528">
                  <c:v>0.10748000000000001</c:v>
                </c:pt>
                <c:pt idx="1529">
                  <c:v>0.10756</c:v>
                </c:pt>
                <c:pt idx="1530">
                  <c:v>0.10759000000000001</c:v>
                </c:pt>
                <c:pt idx="1531">
                  <c:v>0.10761999999999999</c:v>
                </c:pt>
                <c:pt idx="1532">
                  <c:v>0.10764</c:v>
                </c:pt>
                <c:pt idx="1533">
                  <c:v>0.10767</c:v>
                </c:pt>
                <c:pt idx="1534">
                  <c:v>0.10768</c:v>
                </c:pt>
                <c:pt idx="1535">
                  <c:v>0.1077</c:v>
                </c:pt>
                <c:pt idx="1536">
                  <c:v>0.10773000000000001</c:v>
                </c:pt>
                <c:pt idx="1537">
                  <c:v>0.10775</c:v>
                </c:pt>
                <c:pt idx="1538">
                  <c:v>0.10777</c:v>
                </c:pt>
                <c:pt idx="1539">
                  <c:v>0.10777</c:v>
                </c:pt>
                <c:pt idx="1540">
                  <c:v>0.10780000000000001</c:v>
                </c:pt>
                <c:pt idx="1541">
                  <c:v>0.10786</c:v>
                </c:pt>
                <c:pt idx="1542">
                  <c:v>0.10796</c:v>
                </c:pt>
                <c:pt idx="1543">
                  <c:v>0.10799</c:v>
                </c:pt>
                <c:pt idx="1544">
                  <c:v>0.10802</c:v>
                </c:pt>
                <c:pt idx="1545">
                  <c:v>0.1081</c:v>
                </c:pt>
                <c:pt idx="1546">
                  <c:v>0.10815</c:v>
                </c:pt>
                <c:pt idx="1547">
                  <c:v>0.10818</c:v>
                </c:pt>
                <c:pt idx="1548">
                  <c:v>0.10821</c:v>
                </c:pt>
                <c:pt idx="1549">
                  <c:v>0.10826</c:v>
                </c:pt>
                <c:pt idx="1550">
                  <c:v>0.10828</c:v>
                </c:pt>
                <c:pt idx="1551">
                  <c:v>0.10832</c:v>
                </c:pt>
                <c:pt idx="1552">
                  <c:v>0.10834000000000001</c:v>
                </c:pt>
                <c:pt idx="1553">
                  <c:v>0.10835</c:v>
                </c:pt>
                <c:pt idx="1554">
                  <c:v>0.10836999999999999</c:v>
                </c:pt>
                <c:pt idx="1555">
                  <c:v>0.10838</c:v>
                </c:pt>
                <c:pt idx="1556">
                  <c:v>0.10841000000000001</c:v>
                </c:pt>
                <c:pt idx="1557">
                  <c:v>0.1085</c:v>
                </c:pt>
                <c:pt idx="1558">
                  <c:v>0.10851</c:v>
                </c:pt>
                <c:pt idx="1559">
                  <c:v>0.1086</c:v>
                </c:pt>
                <c:pt idx="1560">
                  <c:v>0.10861</c:v>
                </c:pt>
                <c:pt idx="1561">
                  <c:v>0.10861999999999999</c:v>
                </c:pt>
                <c:pt idx="1562">
                  <c:v>0.10864</c:v>
                </c:pt>
                <c:pt idx="1563">
                  <c:v>0.10878</c:v>
                </c:pt>
                <c:pt idx="1564">
                  <c:v>0.10879999999999999</c:v>
                </c:pt>
                <c:pt idx="1565">
                  <c:v>0.10885</c:v>
                </c:pt>
                <c:pt idx="1566">
                  <c:v>0.10886999999999999</c:v>
                </c:pt>
                <c:pt idx="1567">
                  <c:v>0.10891000000000001</c:v>
                </c:pt>
                <c:pt idx="1568">
                  <c:v>0.10899</c:v>
                </c:pt>
                <c:pt idx="1569">
                  <c:v>0.10901</c:v>
                </c:pt>
                <c:pt idx="1570">
                  <c:v>0.10903</c:v>
                </c:pt>
                <c:pt idx="1571">
                  <c:v>0.10906</c:v>
                </c:pt>
                <c:pt idx="1572">
                  <c:v>0.10909000000000001</c:v>
                </c:pt>
                <c:pt idx="1573">
                  <c:v>0.10909000000000001</c:v>
                </c:pt>
                <c:pt idx="1574">
                  <c:v>0.10915</c:v>
                </c:pt>
                <c:pt idx="1575">
                  <c:v>0.10921</c:v>
                </c:pt>
                <c:pt idx="1576">
                  <c:v>0.10926</c:v>
                </c:pt>
                <c:pt idx="1577">
                  <c:v>0.10929</c:v>
                </c:pt>
                <c:pt idx="1578">
                  <c:v>0.10934000000000001</c:v>
                </c:pt>
                <c:pt idx="1579">
                  <c:v>0.10938000000000001</c:v>
                </c:pt>
                <c:pt idx="1580">
                  <c:v>0.10939</c:v>
                </c:pt>
                <c:pt idx="1581">
                  <c:v>0.10943</c:v>
                </c:pt>
                <c:pt idx="1582">
                  <c:v>0.10945000000000001</c:v>
                </c:pt>
                <c:pt idx="1583">
                  <c:v>0.10951</c:v>
                </c:pt>
                <c:pt idx="1584">
                  <c:v>0.10953</c:v>
                </c:pt>
                <c:pt idx="1585">
                  <c:v>0.10956</c:v>
                </c:pt>
                <c:pt idx="1586">
                  <c:v>0.10964</c:v>
                </c:pt>
                <c:pt idx="1587">
                  <c:v>0.10967</c:v>
                </c:pt>
                <c:pt idx="1588">
                  <c:v>0.10976</c:v>
                </c:pt>
                <c:pt idx="1589">
                  <c:v>0.10982</c:v>
                </c:pt>
                <c:pt idx="1590">
                  <c:v>0.10983</c:v>
                </c:pt>
                <c:pt idx="1591">
                  <c:v>0.10989</c:v>
                </c:pt>
                <c:pt idx="1592">
                  <c:v>0.1099</c:v>
                </c:pt>
                <c:pt idx="1593">
                  <c:v>0.10990999999999999</c:v>
                </c:pt>
                <c:pt idx="1594">
                  <c:v>0.10992</c:v>
                </c:pt>
                <c:pt idx="1595">
                  <c:v>0.10996</c:v>
                </c:pt>
                <c:pt idx="1596">
                  <c:v>0.10997</c:v>
                </c:pt>
                <c:pt idx="1597">
                  <c:v>0.10999</c:v>
                </c:pt>
                <c:pt idx="1598">
                  <c:v>0.11005</c:v>
                </c:pt>
                <c:pt idx="1599">
                  <c:v>0.11017</c:v>
                </c:pt>
                <c:pt idx="1600">
                  <c:v>0.11018</c:v>
                </c:pt>
                <c:pt idx="1601">
                  <c:v>0.11022</c:v>
                </c:pt>
                <c:pt idx="1602">
                  <c:v>0.11024</c:v>
                </c:pt>
                <c:pt idx="1603">
                  <c:v>0.11025</c:v>
                </c:pt>
                <c:pt idx="1604">
                  <c:v>0.11028</c:v>
                </c:pt>
                <c:pt idx="1605">
                  <c:v>0.1103</c:v>
                </c:pt>
                <c:pt idx="1606">
                  <c:v>0.11031000000000001</c:v>
                </c:pt>
                <c:pt idx="1607">
                  <c:v>0.11035</c:v>
                </c:pt>
                <c:pt idx="1608">
                  <c:v>0.11042</c:v>
                </c:pt>
                <c:pt idx="1609">
                  <c:v>0.11045000000000001</c:v>
                </c:pt>
                <c:pt idx="1610">
                  <c:v>0.11047999999999999</c:v>
                </c:pt>
                <c:pt idx="1611">
                  <c:v>0.11055</c:v>
                </c:pt>
                <c:pt idx="1612">
                  <c:v>0.1106</c:v>
                </c:pt>
                <c:pt idx="1613">
                  <c:v>0.11063000000000001</c:v>
                </c:pt>
                <c:pt idx="1614">
                  <c:v>0.11068</c:v>
                </c:pt>
                <c:pt idx="1615">
                  <c:v>0.11070000000000001</c:v>
                </c:pt>
                <c:pt idx="1616">
                  <c:v>0.11072</c:v>
                </c:pt>
                <c:pt idx="1617">
                  <c:v>0.11079</c:v>
                </c:pt>
                <c:pt idx="1618">
                  <c:v>0.11088000000000001</c:v>
                </c:pt>
                <c:pt idx="1619">
                  <c:v>0.11090999999999999</c:v>
                </c:pt>
                <c:pt idx="1620">
                  <c:v>0.11093</c:v>
                </c:pt>
                <c:pt idx="1621">
                  <c:v>0.11099000000000001</c:v>
                </c:pt>
                <c:pt idx="1622">
                  <c:v>0.11101</c:v>
                </c:pt>
                <c:pt idx="1623">
                  <c:v>0.11105</c:v>
                </c:pt>
                <c:pt idx="1624">
                  <c:v>0.11108</c:v>
                </c:pt>
                <c:pt idx="1625">
                  <c:v>0.11108999999999999</c:v>
                </c:pt>
                <c:pt idx="1626">
                  <c:v>0.11115</c:v>
                </c:pt>
                <c:pt idx="1627">
                  <c:v>0.11119</c:v>
                </c:pt>
                <c:pt idx="1628">
                  <c:v>0.11122</c:v>
                </c:pt>
                <c:pt idx="1629">
                  <c:v>0.11126</c:v>
                </c:pt>
                <c:pt idx="1630">
                  <c:v>0.11128</c:v>
                </c:pt>
                <c:pt idx="1631">
                  <c:v>0.11129</c:v>
                </c:pt>
                <c:pt idx="1632">
                  <c:v>0.11133</c:v>
                </c:pt>
                <c:pt idx="1633">
                  <c:v>0.11138000000000001</c:v>
                </c:pt>
                <c:pt idx="1634">
                  <c:v>0.11141</c:v>
                </c:pt>
                <c:pt idx="1635">
                  <c:v>0.11143</c:v>
                </c:pt>
                <c:pt idx="1636">
                  <c:v>0.11144999999999999</c:v>
                </c:pt>
                <c:pt idx="1637">
                  <c:v>0.11144999999999999</c:v>
                </c:pt>
                <c:pt idx="1638">
                  <c:v>0.11149000000000001</c:v>
                </c:pt>
                <c:pt idx="1639">
                  <c:v>0.11151999999999999</c:v>
                </c:pt>
                <c:pt idx="1640">
                  <c:v>0.11155</c:v>
                </c:pt>
                <c:pt idx="1641">
                  <c:v>0.11158999999999999</c:v>
                </c:pt>
                <c:pt idx="1642">
                  <c:v>0.11161</c:v>
                </c:pt>
                <c:pt idx="1643">
                  <c:v>0.11165</c:v>
                </c:pt>
                <c:pt idx="1644">
                  <c:v>0.11165</c:v>
                </c:pt>
                <c:pt idx="1645">
                  <c:v>0.11166</c:v>
                </c:pt>
                <c:pt idx="1646">
                  <c:v>0.11167000000000001</c:v>
                </c:pt>
                <c:pt idx="1647">
                  <c:v>0.11173</c:v>
                </c:pt>
                <c:pt idx="1648">
                  <c:v>0.11174000000000001</c:v>
                </c:pt>
                <c:pt idx="1649">
                  <c:v>0.11176</c:v>
                </c:pt>
                <c:pt idx="1650">
                  <c:v>0.11179</c:v>
                </c:pt>
                <c:pt idx="1651">
                  <c:v>0.11182</c:v>
                </c:pt>
                <c:pt idx="1652">
                  <c:v>0.11183</c:v>
                </c:pt>
                <c:pt idx="1653">
                  <c:v>0.11185</c:v>
                </c:pt>
                <c:pt idx="1654">
                  <c:v>0.11187</c:v>
                </c:pt>
                <c:pt idx="1655">
                  <c:v>0.11193</c:v>
                </c:pt>
                <c:pt idx="1656">
                  <c:v>0.11194</c:v>
                </c:pt>
                <c:pt idx="1657">
                  <c:v>0.11196</c:v>
                </c:pt>
                <c:pt idx="1658">
                  <c:v>0.11199000000000001</c:v>
                </c:pt>
                <c:pt idx="1659">
                  <c:v>0.11201999999999999</c:v>
                </c:pt>
                <c:pt idx="1660">
                  <c:v>0.11204</c:v>
                </c:pt>
                <c:pt idx="1661">
                  <c:v>0.11204</c:v>
                </c:pt>
                <c:pt idx="1662">
                  <c:v>0.11205</c:v>
                </c:pt>
                <c:pt idx="1663">
                  <c:v>0.11209</c:v>
                </c:pt>
                <c:pt idx="1664">
                  <c:v>0.11211</c:v>
                </c:pt>
                <c:pt idx="1665">
                  <c:v>0.11214</c:v>
                </c:pt>
                <c:pt idx="1666">
                  <c:v>0.11216</c:v>
                </c:pt>
                <c:pt idx="1667">
                  <c:v>0.11221</c:v>
                </c:pt>
                <c:pt idx="1668">
                  <c:v>0.11223</c:v>
                </c:pt>
                <c:pt idx="1669">
                  <c:v>0.11226999999999999</c:v>
                </c:pt>
                <c:pt idx="1670">
                  <c:v>0.11234</c:v>
                </c:pt>
                <c:pt idx="1671">
                  <c:v>0.11236</c:v>
                </c:pt>
                <c:pt idx="1672">
                  <c:v>0.11239</c:v>
                </c:pt>
                <c:pt idx="1673">
                  <c:v>0.11241</c:v>
                </c:pt>
                <c:pt idx="1674">
                  <c:v>0.11241</c:v>
                </c:pt>
                <c:pt idx="1675">
                  <c:v>0.11242000000000001</c:v>
                </c:pt>
                <c:pt idx="1676">
                  <c:v>0.11244</c:v>
                </c:pt>
                <c:pt idx="1677">
                  <c:v>0.11244</c:v>
                </c:pt>
                <c:pt idx="1678">
                  <c:v>0.11246</c:v>
                </c:pt>
                <c:pt idx="1679">
                  <c:v>0.11254</c:v>
                </c:pt>
                <c:pt idx="1680">
                  <c:v>0.11258</c:v>
                </c:pt>
                <c:pt idx="1681">
                  <c:v>0.11260000000000001</c:v>
                </c:pt>
                <c:pt idx="1682">
                  <c:v>0.11261</c:v>
                </c:pt>
                <c:pt idx="1683">
                  <c:v>0.11262</c:v>
                </c:pt>
                <c:pt idx="1684">
                  <c:v>0.11266</c:v>
                </c:pt>
                <c:pt idx="1685">
                  <c:v>0.11268</c:v>
                </c:pt>
                <c:pt idx="1686">
                  <c:v>0.11269</c:v>
                </c:pt>
                <c:pt idx="1687">
                  <c:v>0.11273</c:v>
                </c:pt>
                <c:pt idx="1688">
                  <c:v>0.11278000000000001</c:v>
                </c:pt>
                <c:pt idx="1689">
                  <c:v>0.1129</c:v>
                </c:pt>
                <c:pt idx="1690">
                  <c:v>0.11292000000000001</c:v>
                </c:pt>
                <c:pt idx="1691">
                  <c:v>0.11296</c:v>
                </c:pt>
                <c:pt idx="1692">
                  <c:v>0.11305</c:v>
                </c:pt>
                <c:pt idx="1693">
                  <c:v>0.11309</c:v>
                </c:pt>
                <c:pt idx="1694">
                  <c:v>0.11310000000000001</c:v>
                </c:pt>
                <c:pt idx="1695">
                  <c:v>0.11312</c:v>
                </c:pt>
                <c:pt idx="1696">
                  <c:v>0.11312</c:v>
                </c:pt>
                <c:pt idx="1697">
                  <c:v>0.11317000000000001</c:v>
                </c:pt>
                <c:pt idx="1698">
                  <c:v>0.1132</c:v>
                </c:pt>
                <c:pt idx="1699">
                  <c:v>0.11322</c:v>
                </c:pt>
                <c:pt idx="1700">
                  <c:v>0.11326</c:v>
                </c:pt>
                <c:pt idx="1701">
                  <c:v>0.11327</c:v>
                </c:pt>
                <c:pt idx="1702">
                  <c:v>0.1133</c:v>
                </c:pt>
                <c:pt idx="1703">
                  <c:v>0.11333</c:v>
                </c:pt>
                <c:pt idx="1704">
                  <c:v>0.1134</c:v>
                </c:pt>
                <c:pt idx="1705">
                  <c:v>0.11344</c:v>
                </c:pt>
                <c:pt idx="1706">
                  <c:v>0.1135</c:v>
                </c:pt>
                <c:pt idx="1707">
                  <c:v>0.11351</c:v>
                </c:pt>
                <c:pt idx="1708">
                  <c:v>0.11353000000000001</c:v>
                </c:pt>
                <c:pt idx="1709">
                  <c:v>0.11355</c:v>
                </c:pt>
                <c:pt idx="1710">
                  <c:v>0.11357</c:v>
                </c:pt>
                <c:pt idx="1711">
                  <c:v>0.11359</c:v>
                </c:pt>
                <c:pt idx="1712">
                  <c:v>0.11362</c:v>
                </c:pt>
                <c:pt idx="1713">
                  <c:v>0.11365</c:v>
                </c:pt>
                <c:pt idx="1714">
                  <c:v>0.11366999999999999</c:v>
                </c:pt>
                <c:pt idx="1715">
                  <c:v>0.1137</c:v>
                </c:pt>
                <c:pt idx="1716">
                  <c:v>0.11372</c:v>
                </c:pt>
                <c:pt idx="1717">
                  <c:v>0.11373999999999999</c:v>
                </c:pt>
                <c:pt idx="1718">
                  <c:v>0.11373999999999999</c:v>
                </c:pt>
                <c:pt idx="1719">
                  <c:v>0.11376</c:v>
                </c:pt>
                <c:pt idx="1720">
                  <c:v>0.11377</c:v>
                </c:pt>
                <c:pt idx="1721">
                  <c:v>0.11378000000000001</c:v>
                </c:pt>
                <c:pt idx="1722">
                  <c:v>0.11382</c:v>
                </c:pt>
                <c:pt idx="1723">
                  <c:v>0.11385000000000001</c:v>
                </c:pt>
                <c:pt idx="1724">
                  <c:v>0.11395</c:v>
                </c:pt>
                <c:pt idx="1725">
                  <c:v>0.11397</c:v>
                </c:pt>
                <c:pt idx="1726">
                  <c:v>0.11398</c:v>
                </c:pt>
                <c:pt idx="1727">
                  <c:v>0.11398999999999999</c:v>
                </c:pt>
                <c:pt idx="1728">
                  <c:v>0.11403000000000001</c:v>
                </c:pt>
                <c:pt idx="1729">
                  <c:v>0.11404</c:v>
                </c:pt>
                <c:pt idx="1730">
                  <c:v>0.11409</c:v>
                </c:pt>
                <c:pt idx="1731">
                  <c:v>0.11413</c:v>
                </c:pt>
                <c:pt idx="1732">
                  <c:v>0.11414000000000001</c:v>
                </c:pt>
                <c:pt idx="1733">
                  <c:v>0.11414000000000001</c:v>
                </c:pt>
                <c:pt idx="1734">
                  <c:v>0.11416999999999999</c:v>
                </c:pt>
                <c:pt idx="1735">
                  <c:v>0.11421000000000001</c:v>
                </c:pt>
                <c:pt idx="1736">
                  <c:v>0.11423</c:v>
                </c:pt>
                <c:pt idx="1737">
                  <c:v>0.11427</c:v>
                </c:pt>
                <c:pt idx="1738">
                  <c:v>0.1143</c:v>
                </c:pt>
                <c:pt idx="1739">
                  <c:v>0.11433</c:v>
                </c:pt>
                <c:pt idx="1740">
                  <c:v>0.11434</c:v>
                </c:pt>
                <c:pt idx="1741">
                  <c:v>0.11436</c:v>
                </c:pt>
                <c:pt idx="1742">
                  <c:v>0.11438</c:v>
                </c:pt>
                <c:pt idx="1743">
                  <c:v>0.11439000000000001</c:v>
                </c:pt>
                <c:pt idx="1744">
                  <c:v>0.11441999999999999</c:v>
                </c:pt>
                <c:pt idx="1745">
                  <c:v>0.11445</c:v>
                </c:pt>
                <c:pt idx="1746">
                  <c:v>0.1145</c:v>
                </c:pt>
                <c:pt idx="1747">
                  <c:v>0.11454</c:v>
                </c:pt>
                <c:pt idx="1748">
                  <c:v>0.11455</c:v>
                </c:pt>
                <c:pt idx="1749">
                  <c:v>0.11459</c:v>
                </c:pt>
                <c:pt idx="1750">
                  <c:v>0.11462</c:v>
                </c:pt>
                <c:pt idx="1751">
                  <c:v>0.11465</c:v>
                </c:pt>
                <c:pt idx="1752">
                  <c:v>0.1147</c:v>
                </c:pt>
                <c:pt idx="1753">
                  <c:v>0.11477</c:v>
                </c:pt>
                <c:pt idx="1754">
                  <c:v>0.11479</c:v>
                </c:pt>
                <c:pt idx="1755">
                  <c:v>0.11489000000000001</c:v>
                </c:pt>
                <c:pt idx="1756">
                  <c:v>0.11491999999999999</c:v>
                </c:pt>
                <c:pt idx="1757">
                  <c:v>0.11494</c:v>
                </c:pt>
                <c:pt idx="1758">
                  <c:v>0.11495</c:v>
                </c:pt>
                <c:pt idx="1759">
                  <c:v>0.115</c:v>
                </c:pt>
                <c:pt idx="1760">
                  <c:v>0.11501</c:v>
                </c:pt>
                <c:pt idx="1761">
                  <c:v>0.11505</c:v>
                </c:pt>
                <c:pt idx="1762">
                  <c:v>0.11507000000000001</c:v>
                </c:pt>
                <c:pt idx="1763">
                  <c:v>0.11511</c:v>
                </c:pt>
                <c:pt idx="1764">
                  <c:v>0.11514000000000001</c:v>
                </c:pt>
                <c:pt idx="1765">
                  <c:v>0.11516999999999999</c:v>
                </c:pt>
                <c:pt idx="1766">
                  <c:v>0.11518</c:v>
                </c:pt>
                <c:pt idx="1767">
                  <c:v>0.11519</c:v>
                </c:pt>
                <c:pt idx="1768">
                  <c:v>0.1152</c:v>
                </c:pt>
                <c:pt idx="1769">
                  <c:v>0.11523</c:v>
                </c:pt>
                <c:pt idx="1770">
                  <c:v>0.11525000000000001</c:v>
                </c:pt>
                <c:pt idx="1771">
                  <c:v>0.11527</c:v>
                </c:pt>
                <c:pt idx="1772">
                  <c:v>0.11531</c:v>
                </c:pt>
                <c:pt idx="1773">
                  <c:v>0.11534</c:v>
                </c:pt>
                <c:pt idx="1774">
                  <c:v>0.11536</c:v>
                </c:pt>
                <c:pt idx="1775">
                  <c:v>0.1154</c:v>
                </c:pt>
                <c:pt idx="1776">
                  <c:v>0.11544</c:v>
                </c:pt>
                <c:pt idx="1777">
                  <c:v>0.11545</c:v>
                </c:pt>
                <c:pt idx="1778">
                  <c:v>0.11545999999999999</c:v>
                </c:pt>
                <c:pt idx="1779">
                  <c:v>0.11551</c:v>
                </c:pt>
                <c:pt idx="1780">
                  <c:v>0.11552999999999999</c:v>
                </c:pt>
                <c:pt idx="1781">
                  <c:v>0.11554</c:v>
                </c:pt>
                <c:pt idx="1782">
                  <c:v>0.11556</c:v>
                </c:pt>
                <c:pt idx="1783">
                  <c:v>0.11558</c:v>
                </c:pt>
                <c:pt idx="1784">
                  <c:v>0.11559</c:v>
                </c:pt>
                <c:pt idx="1785">
                  <c:v>0.11559999999999999</c:v>
                </c:pt>
                <c:pt idx="1786">
                  <c:v>0.11566</c:v>
                </c:pt>
                <c:pt idx="1787">
                  <c:v>0.11573</c:v>
                </c:pt>
                <c:pt idx="1788">
                  <c:v>0.11576</c:v>
                </c:pt>
                <c:pt idx="1789">
                  <c:v>0.11577999999999999</c:v>
                </c:pt>
                <c:pt idx="1790">
                  <c:v>0.11581</c:v>
                </c:pt>
                <c:pt idx="1791">
                  <c:v>0.11586</c:v>
                </c:pt>
                <c:pt idx="1792">
                  <c:v>0.11587</c:v>
                </c:pt>
                <c:pt idx="1793">
                  <c:v>0.11592</c:v>
                </c:pt>
                <c:pt idx="1794">
                  <c:v>0.11595</c:v>
                </c:pt>
                <c:pt idx="1795">
                  <c:v>0.11597</c:v>
                </c:pt>
                <c:pt idx="1796">
                  <c:v>0.11599</c:v>
                </c:pt>
                <c:pt idx="1797">
                  <c:v>0.11600000000000001</c:v>
                </c:pt>
                <c:pt idx="1798">
                  <c:v>0.11609</c:v>
                </c:pt>
                <c:pt idx="1799">
                  <c:v>0.11617</c:v>
                </c:pt>
                <c:pt idx="1800">
                  <c:v>0.1162</c:v>
                </c:pt>
                <c:pt idx="1801">
                  <c:v>0.11620999999999999</c:v>
                </c:pt>
                <c:pt idx="1802">
                  <c:v>0.11624</c:v>
                </c:pt>
                <c:pt idx="1803">
                  <c:v>0.11627999999999999</c:v>
                </c:pt>
                <c:pt idx="1804">
                  <c:v>0.11627999999999999</c:v>
                </c:pt>
                <c:pt idx="1805">
                  <c:v>0.11637</c:v>
                </c:pt>
                <c:pt idx="1806">
                  <c:v>0.11641</c:v>
                </c:pt>
                <c:pt idx="1807">
                  <c:v>0.11645</c:v>
                </c:pt>
                <c:pt idx="1808">
                  <c:v>0.11645</c:v>
                </c:pt>
                <c:pt idx="1809">
                  <c:v>0.11648</c:v>
                </c:pt>
                <c:pt idx="1810">
                  <c:v>0.11649</c:v>
                </c:pt>
                <c:pt idx="1811">
                  <c:v>0.11651</c:v>
                </c:pt>
                <c:pt idx="1812">
                  <c:v>0.11654</c:v>
                </c:pt>
                <c:pt idx="1813">
                  <c:v>0.11658</c:v>
                </c:pt>
                <c:pt idx="1814">
                  <c:v>0.11659</c:v>
                </c:pt>
                <c:pt idx="1815">
                  <c:v>0.1166</c:v>
                </c:pt>
                <c:pt idx="1816">
                  <c:v>0.11663</c:v>
                </c:pt>
                <c:pt idx="1817">
                  <c:v>0.11663</c:v>
                </c:pt>
                <c:pt idx="1818">
                  <c:v>0.11665</c:v>
                </c:pt>
                <c:pt idx="1819">
                  <c:v>0.11668000000000001</c:v>
                </c:pt>
                <c:pt idx="1820">
                  <c:v>0.11669</c:v>
                </c:pt>
                <c:pt idx="1821">
                  <c:v>0.11670999999999999</c:v>
                </c:pt>
                <c:pt idx="1822">
                  <c:v>0.11674</c:v>
                </c:pt>
                <c:pt idx="1823">
                  <c:v>0.11675000000000001</c:v>
                </c:pt>
                <c:pt idx="1824">
                  <c:v>0.11677999999999999</c:v>
                </c:pt>
                <c:pt idx="1825">
                  <c:v>0.11683</c:v>
                </c:pt>
                <c:pt idx="1826">
                  <c:v>0.11688999999999999</c:v>
                </c:pt>
                <c:pt idx="1827">
                  <c:v>0.11692</c:v>
                </c:pt>
                <c:pt idx="1828">
                  <c:v>0.11693000000000001</c:v>
                </c:pt>
                <c:pt idx="1829">
                  <c:v>0.11695999999999999</c:v>
                </c:pt>
                <c:pt idx="1830">
                  <c:v>0.11699</c:v>
                </c:pt>
                <c:pt idx="1831">
                  <c:v>0.11700000000000001</c:v>
                </c:pt>
                <c:pt idx="1832">
                  <c:v>0.11705</c:v>
                </c:pt>
                <c:pt idx="1833">
                  <c:v>0.11706</c:v>
                </c:pt>
                <c:pt idx="1834">
                  <c:v>0.11706999999999999</c:v>
                </c:pt>
                <c:pt idx="1835">
                  <c:v>0.11709</c:v>
                </c:pt>
                <c:pt idx="1836">
                  <c:v>0.1171</c:v>
                </c:pt>
                <c:pt idx="1837">
                  <c:v>0.11713</c:v>
                </c:pt>
                <c:pt idx="1838">
                  <c:v>0.11717</c:v>
                </c:pt>
                <c:pt idx="1839">
                  <c:v>0.11719</c:v>
                </c:pt>
                <c:pt idx="1840">
                  <c:v>0.11724</c:v>
                </c:pt>
                <c:pt idx="1841">
                  <c:v>0.11726</c:v>
                </c:pt>
                <c:pt idx="1842">
                  <c:v>0.11734</c:v>
                </c:pt>
                <c:pt idx="1843">
                  <c:v>0.11736000000000001</c:v>
                </c:pt>
                <c:pt idx="1844">
                  <c:v>0.11738999999999999</c:v>
                </c:pt>
                <c:pt idx="1845">
                  <c:v>0.11745999999999999</c:v>
                </c:pt>
                <c:pt idx="1846">
                  <c:v>0.11749</c:v>
                </c:pt>
                <c:pt idx="1847">
                  <c:v>0.11752</c:v>
                </c:pt>
                <c:pt idx="1848">
                  <c:v>0.11753</c:v>
                </c:pt>
                <c:pt idx="1849">
                  <c:v>0.11761000000000001</c:v>
                </c:pt>
                <c:pt idx="1850">
                  <c:v>0.11763</c:v>
                </c:pt>
                <c:pt idx="1851">
                  <c:v>0.11763999999999999</c:v>
                </c:pt>
                <c:pt idx="1852">
                  <c:v>0.11766</c:v>
                </c:pt>
                <c:pt idx="1853">
                  <c:v>0.11769</c:v>
                </c:pt>
                <c:pt idx="1854">
                  <c:v>0.11771</c:v>
                </c:pt>
                <c:pt idx="1855">
                  <c:v>0.11772000000000001</c:v>
                </c:pt>
                <c:pt idx="1856">
                  <c:v>0.11773</c:v>
                </c:pt>
                <c:pt idx="1857">
                  <c:v>0.11774</c:v>
                </c:pt>
                <c:pt idx="1858">
                  <c:v>0.11777</c:v>
                </c:pt>
                <c:pt idx="1859">
                  <c:v>0.1178</c:v>
                </c:pt>
                <c:pt idx="1860">
                  <c:v>0.11783</c:v>
                </c:pt>
                <c:pt idx="1861">
                  <c:v>0.11784</c:v>
                </c:pt>
                <c:pt idx="1862">
                  <c:v>0.11785</c:v>
                </c:pt>
                <c:pt idx="1863">
                  <c:v>0.11786000000000001</c:v>
                </c:pt>
                <c:pt idx="1864">
                  <c:v>0.11791</c:v>
                </c:pt>
                <c:pt idx="1865">
                  <c:v>0.11791</c:v>
                </c:pt>
                <c:pt idx="1866">
                  <c:v>0.11791</c:v>
                </c:pt>
                <c:pt idx="1867">
                  <c:v>0.11792999999999999</c:v>
                </c:pt>
                <c:pt idx="1868">
                  <c:v>0.11796</c:v>
                </c:pt>
                <c:pt idx="1869">
                  <c:v>0.11801</c:v>
                </c:pt>
                <c:pt idx="1870">
                  <c:v>0.11806</c:v>
                </c:pt>
                <c:pt idx="1871">
                  <c:v>0.11809</c:v>
                </c:pt>
                <c:pt idx="1872">
                  <c:v>0.11809</c:v>
                </c:pt>
                <c:pt idx="1873">
                  <c:v>0.11809</c:v>
                </c:pt>
                <c:pt idx="1874">
                  <c:v>0.11812</c:v>
                </c:pt>
                <c:pt idx="1875">
                  <c:v>0.11814</c:v>
                </c:pt>
                <c:pt idx="1876">
                  <c:v>0.11817999999999999</c:v>
                </c:pt>
                <c:pt idx="1877">
                  <c:v>0.11824</c:v>
                </c:pt>
                <c:pt idx="1878">
                  <c:v>0.11831999999999999</c:v>
                </c:pt>
                <c:pt idx="1879">
                  <c:v>0.11835</c:v>
                </c:pt>
                <c:pt idx="1880">
                  <c:v>0.11836000000000001</c:v>
                </c:pt>
                <c:pt idx="1881">
                  <c:v>0.11838</c:v>
                </c:pt>
                <c:pt idx="1882">
                  <c:v>0.11841</c:v>
                </c:pt>
                <c:pt idx="1883">
                  <c:v>0.11842</c:v>
                </c:pt>
                <c:pt idx="1884">
                  <c:v>0.11842999999999999</c:v>
                </c:pt>
                <c:pt idx="1885">
                  <c:v>0.11844</c:v>
                </c:pt>
                <c:pt idx="1886">
                  <c:v>0.11846</c:v>
                </c:pt>
                <c:pt idx="1887">
                  <c:v>0.11849</c:v>
                </c:pt>
                <c:pt idx="1888">
                  <c:v>0.11854000000000001</c:v>
                </c:pt>
                <c:pt idx="1889">
                  <c:v>0.11854000000000001</c:v>
                </c:pt>
                <c:pt idx="1890">
                  <c:v>0.11856999999999999</c:v>
                </c:pt>
                <c:pt idx="1891">
                  <c:v>0.11858</c:v>
                </c:pt>
                <c:pt idx="1892">
                  <c:v>0.11858</c:v>
                </c:pt>
                <c:pt idx="1893">
                  <c:v>0.11862</c:v>
                </c:pt>
                <c:pt idx="1894">
                  <c:v>0.11862</c:v>
                </c:pt>
                <c:pt idx="1895">
                  <c:v>0.11867999999999999</c:v>
                </c:pt>
                <c:pt idx="1896">
                  <c:v>0.11869</c:v>
                </c:pt>
                <c:pt idx="1897">
                  <c:v>0.11871</c:v>
                </c:pt>
                <c:pt idx="1898">
                  <c:v>0.11874999999999999</c:v>
                </c:pt>
                <c:pt idx="1899">
                  <c:v>0.11879000000000001</c:v>
                </c:pt>
                <c:pt idx="1900">
                  <c:v>0.1188</c:v>
                </c:pt>
                <c:pt idx="1901">
                  <c:v>0.11883000000000001</c:v>
                </c:pt>
                <c:pt idx="1902">
                  <c:v>0.11885999999999999</c:v>
                </c:pt>
                <c:pt idx="1903">
                  <c:v>0.11889</c:v>
                </c:pt>
                <c:pt idx="1904">
                  <c:v>0.11891</c:v>
                </c:pt>
                <c:pt idx="1905">
                  <c:v>0.11896</c:v>
                </c:pt>
                <c:pt idx="1906">
                  <c:v>0.11898</c:v>
                </c:pt>
                <c:pt idx="1907">
                  <c:v>0.11901</c:v>
                </c:pt>
                <c:pt idx="1908">
                  <c:v>0.11901</c:v>
                </c:pt>
                <c:pt idx="1909">
                  <c:v>0.11902</c:v>
                </c:pt>
                <c:pt idx="1910">
                  <c:v>0.11905</c:v>
                </c:pt>
                <c:pt idx="1911">
                  <c:v>0.11910999999999999</c:v>
                </c:pt>
                <c:pt idx="1912">
                  <c:v>0.1192</c:v>
                </c:pt>
                <c:pt idx="1913">
                  <c:v>0.11921</c:v>
                </c:pt>
                <c:pt idx="1914">
                  <c:v>0.11923</c:v>
                </c:pt>
                <c:pt idx="1915">
                  <c:v>0.11924999999999999</c:v>
                </c:pt>
                <c:pt idx="1916">
                  <c:v>0.11924999999999999</c:v>
                </c:pt>
                <c:pt idx="1917">
                  <c:v>0.11928</c:v>
                </c:pt>
                <c:pt idx="1918">
                  <c:v>0.11934</c:v>
                </c:pt>
                <c:pt idx="1919">
                  <c:v>0.11934</c:v>
                </c:pt>
                <c:pt idx="1920">
                  <c:v>0.11935</c:v>
                </c:pt>
                <c:pt idx="1921">
                  <c:v>0.11937</c:v>
                </c:pt>
                <c:pt idx="1922">
                  <c:v>0.11942999999999999</c:v>
                </c:pt>
                <c:pt idx="1923">
                  <c:v>0.11944</c:v>
                </c:pt>
                <c:pt idx="1924">
                  <c:v>0.11952</c:v>
                </c:pt>
                <c:pt idx="1925">
                  <c:v>0.11956</c:v>
                </c:pt>
                <c:pt idx="1926">
                  <c:v>0.11956</c:v>
                </c:pt>
                <c:pt idx="1927">
                  <c:v>0.1196</c:v>
                </c:pt>
                <c:pt idx="1928">
                  <c:v>0.11962</c:v>
                </c:pt>
                <c:pt idx="1929">
                  <c:v>0.11965000000000001</c:v>
                </c:pt>
                <c:pt idx="1930">
                  <c:v>0.11967999999999999</c:v>
                </c:pt>
                <c:pt idx="1931">
                  <c:v>0.1197</c:v>
                </c:pt>
                <c:pt idx="1932">
                  <c:v>0.11971</c:v>
                </c:pt>
                <c:pt idx="1933">
                  <c:v>0.11971</c:v>
                </c:pt>
                <c:pt idx="1934">
                  <c:v>0.11977</c:v>
                </c:pt>
                <c:pt idx="1935">
                  <c:v>0.1198</c:v>
                </c:pt>
                <c:pt idx="1936">
                  <c:v>0.11981</c:v>
                </c:pt>
                <c:pt idx="1937">
                  <c:v>0.11984</c:v>
                </c:pt>
                <c:pt idx="1938">
                  <c:v>0.11985</c:v>
                </c:pt>
                <c:pt idx="1939">
                  <c:v>0.11989</c:v>
                </c:pt>
                <c:pt idx="1940">
                  <c:v>0.11998</c:v>
                </c:pt>
                <c:pt idx="1941">
                  <c:v>0.12003</c:v>
                </c:pt>
                <c:pt idx="1942">
                  <c:v>0.12003999999999999</c:v>
                </c:pt>
                <c:pt idx="1943">
                  <c:v>0.12003999999999999</c:v>
                </c:pt>
                <c:pt idx="1944">
                  <c:v>0.12003999999999999</c:v>
                </c:pt>
                <c:pt idx="1945">
                  <c:v>0.12008000000000001</c:v>
                </c:pt>
                <c:pt idx="1946">
                  <c:v>0.12009</c:v>
                </c:pt>
                <c:pt idx="1947">
                  <c:v>0.1201</c:v>
                </c:pt>
                <c:pt idx="1948">
                  <c:v>0.12012</c:v>
                </c:pt>
                <c:pt idx="1949">
                  <c:v>0.12016</c:v>
                </c:pt>
                <c:pt idx="1950">
                  <c:v>0.12021</c:v>
                </c:pt>
                <c:pt idx="1951">
                  <c:v>0.12024</c:v>
                </c:pt>
                <c:pt idx="1952">
                  <c:v>0.12026000000000001</c:v>
                </c:pt>
                <c:pt idx="1953">
                  <c:v>0.12028</c:v>
                </c:pt>
                <c:pt idx="1954">
                  <c:v>0.12033000000000001</c:v>
                </c:pt>
                <c:pt idx="1955">
                  <c:v>0.12034</c:v>
                </c:pt>
                <c:pt idx="1956">
                  <c:v>0.12035</c:v>
                </c:pt>
                <c:pt idx="1957">
                  <c:v>0.12039</c:v>
                </c:pt>
                <c:pt idx="1958">
                  <c:v>0.12039999999999999</c:v>
                </c:pt>
                <c:pt idx="1959">
                  <c:v>0.12042</c:v>
                </c:pt>
                <c:pt idx="1960">
                  <c:v>0.12043</c:v>
                </c:pt>
                <c:pt idx="1961">
                  <c:v>0.12046</c:v>
                </c:pt>
                <c:pt idx="1962">
                  <c:v>0.12046999999999999</c:v>
                </c:pt>
                <c:pt idx="1963">
                  <c:v>0.12055</c:v>
                </c:pt>
                <c:pt idx="1964">
                  <c:v>0.1206</c:v>
                </c:pt>
                <c:pt idx="1965">
                  <c:v>0.12068</c:v>
                </c:pt>
                <c:pt idx="1966">
                  <c:v>0.12071</c:v>
                </c:pt>
                <c:pt idx="1967">
                  <c:v>0.12074</c:v>
                </c:pt>
                <c:pt idx="1968">
                  <c:v>0.12078999999999999</c:v>
                </c:pt>
                <c:pt idx="1969">
                  <c:v>0.12078999999999999</c:v>
                </c:pt>
                <c:pt idx="1970">
                  <c:v>0.12083000000000001</c:v>
                </c:pt>
                <c:pt idx="1971">
                  <c:v>0.12087000000000001</c:v>
                </c:pt>
                <c:pt idx="1972">
                  <c:v>0.12088</c:v>
                </c:pt>
                <c:pt idx="1973">
                  <c:v>0.12094000000000001</c:v>
                </c:pt>
                <c:pt idx="1974">
                  <c:v>0.12101000000000001</c:v>
                </c:pt>
                <c:pt idx="1975">
                  <c:v>0.12103</c:v>
                </c:pt>
                <c:pt idx="1976">
                  <c:v>0.12103999999999999</c:v>
                </c:pt>
                <c:pt idx="1977">
                  <c:v>0.12109</c:v>
                </c:pt>
                <c:pt idx="1978">
                  <c:v>0.12113</c:v>
                </c:pt>
                <c:pt idx="1979">
                  <c:v>0.12114999999999999</c:v>
                </c:pt>
                <c:pt idx="1980">
                  <c:v>0.12114999999999999</c:v>
                </c:pt>
                <c:pt idx="1981">
                  <c:v>0.12116</c:v>
                </c:pt>
                <c:pt idx="1982">
                  <c:v>0.12121</c:v>
                </c:pt>
                <c:pt idx="1983">
                  <c:v>0.12126000000000001</c:v>
                </c:pt>
                <c:pt idx="1984">
                  <c:v>0.12128</c:v>
                </c:pt>
                <c:pt idx="1985">
                  <c:v>0.12129</c:v>
                </c:pt>
                <c:pt idx="1986">
                  <c:v>0.12129</c:v>
                </c:pt>
                <c:pt idx="1987">
                  <c:v>0.12131</c:v>
                </c:pt>
                <c:pt idx="1988">
                  <c:v>0.12132999999999999</c:v>
                </c:pt>
                <c:pt idx="1989">
                  <c:v>0.12136</c:v>
                </c:pt>
                <c:pt idx="1990">
                  <c:v>0.12138</c:v>
                </c:pt>
                <c:pt idx="1991">
                  <c:v>0.12144000000000001</c:v>
                </c:pt>
                <c:pt idx="1992">
                  <c:v>0.12145</c:v>
                </c:pt>
                <c:pt idx="1993">
                  <c:v>0.12146</c:v>
                </c:pt>
                <c:pt idx="1994">
                  <c:v>0.12146999999999999</c:v>
                </c:pt>
                <c:pt idx="1995">
                  <c:v>0.1215</c:v>
                </c:pt>
                <c:pt idx="1996">
                  <c:v>0.12151000000000001</c:v>
                </c:pt>
                <c:pt idx="1997">
                  <c:v>0.12152</c:v>
                </c:pt>
                <c:pt idx="1998">
                  <c:v>0.12155000000000001</c:v>
                </c:pt>
                <c:pt idx="1999">
                  <c:v>0.12155000000000001</c:v>
                </c:pt>
                <c:pt idx="2000">
                  <c:v>0.12162000000000001</c:v>
                </c:pt>
                <c:pt idx="2001">
                  <c:v>0.12164</c:v>
                </c:pt>
                <c:pt idx="2002">
                  <c:v>0.12166</c:v>
                </c:pt>
                <c:pt idx="2003">
                  <c:v>0.12169000000000001</c:v>
                </c:pt>
                <c:pt idx="2004">
                  <c:v>0.12174</c:v>
                </c:pt>
                <c:pt idx="2005">
                  <c:v>0.12175999999999999</c:v>
                </c:pt>
                <c:pt idx="2006">
                  <c:v>0.12178</c:v>
                </c:pt>
                <c:pt idx="2007">
                  <c:v>0.12181</c:v>
                </c:pt>
                <c:pt idx="2008">
                  <c:v>0.12182999999999999</c:v>
                </c:pt>
                <c:pt idx="2009">
                  <c:v>0.12184</c:v>
                </c:pt>
                <c:pt idx="2010">
                  <c:v>0.12185</c:v>
                </c:pt>
                <c:pt idx="2011">
                  <c:v>0.12186</c:v>
                </c:pt>
                <c:pt idx="2012">
                  <c:v>0.12188</c:v>
                </c:pt>
                <c:pt idx="2013">
                  <c:v>0.12189</c:v>
                </c:pt>
                <c:pt idx="2014">
                  <c:v>0.12191</c:v>
                </c:pt>
                <c:pt idx="2015">
                  <c:v>0.12192</c:v>
                </c:pt>
                <c:pt idx="2016">
                  <c:v>0.12195</c:v>
                </c:pt>
                <c:pt idx="2017">
                  <c:v>0.12198000000000001</c:v>
                </c:pt>
                <c:pt idx="2018">
                  <c:v>0.12203</c:v>
                </c:pt>
                <c:pt idx="2019">
                  <c:v>0.12206</c:v>
                </c:pt>
                <c:pt idx="2020">
                  <c:v>0.12207</c:v>
                </c:pt>
                <c:pt idx="2021">
                  <c:v>0.1221</c:v>
                </c:pt>
                <c:pt idx="2022">
                  <c:v>0.1221</c:v>
                </c:pt>
                <c:pt idx="2023">
                  <c:v>0.12212000000000001</c:v>
                </c:pt>
                <c:pt idx="2024">
                  <c:v>0.12218999999999999</c:v>
                </c:pt>
                <c:pt idx="2025">
                  <c:v>0.12223000000000001</c:v>
                </c:pt>
                <c:pt idx="2026">
                  <c:v>0.12228</c:v>
                </c:pt>
                <c:pt idx="2027">
                  <c:v>0.12232</c:v>
                </c:pt>
                <c:pt idx="2028">
                  <c:v>0.12234</c:v>
                </c:pt>
                <c:pt idx="2029">
                  <c:v>0.12235</c:v>
                </c:pt>
                <c:pt idx="2030">
                  <c:v>0.12237000000000001</c:v>
                </c:pt>
                <c:pt idx="2031">
                  <c:v>0.12242</c:v>
                </c:pt>
                <c:pt idx="2032">
                  <c:v>0.12242</c:v>
                </c:pt>
                <c:pt idx="2033">
                  <c:v>0.12246</c:v>
                </c:pt>
                <c:pt idx="2034">
                  <c:v>0.12248000000000001</c:v>
                </c:pt>
                <c:pt idx="2035">
                  <c:v>0.12257</c:v>
                </c:pt>
                <c:pt idx="2036">
                  <c:v>0.12259</c:v>
                </c:pt>
                <c:pt idx="2037">
                  <c:v>0.12262000000000001</c:v>
                </c:pt>
                <c:pt idx="2038">
                  <c:v>0.12263</c:v>
                </c:pt>
                <c:pt idx="2039">
                  <c:v>0.12266000000000001</c:v>
                </c:pt>
                <c:pt idx="2040">
                  <c:v>0.12268999999999999</c:v>
                </c:pt>
                <c:pt idx="2041">
                  <c:v>0.1227</c:v>
                </c:pt>
                <c:pt idx="2042">
                  <c:v>0.12273000000000001</c:v>
                </c:pt>
                <c:pt idx="2043">
                  <c:v>0.12275999999999999</c:v>
                </c:pt>
                <c:pt idx="2044">
                  <c:v>0.12275999999999999</c:v>
                </c:pt>
                <c:pt idx="2045">
                  <c:v>0.12282</c:v>
                </c:pt>
                <c:pt idx="2046">
                  <c:v>0.12284</c:v>
                </c:pt>
                <c:pt idx="2047">
                  <c:v>0.12291000000000001</c:v>
                </c:pt>
                <c:pt idx="2048">
                  <c:v>0.12292</c:v>
                </c:pt>
                <c:pt idx="2049">
                  <c:v>0.12299</c:v>
                </c:pt>
                <c:pt idx="2050">
                  <c:v>0.12302</c:v>
                </c:pt>
                <c:pt idx="2051">
                  <c:v>0.12303</c:v>
                </c:pt>
                <c:pt idx="2052">
                  <c:v>0.12307999999999999</c:v>
                </c:pt>
                <c:pt idx="2053">
                  <c:v>0.12309</c:v>
                </c:pt>
                <c:pt idx="2054">
                  <c:v>0.12311999999999999</c:v>
                </c:pt>
                <c:pt idx="2055">
                  <c:v>0.12314</c:v>
                </c:pt>
                <c:pt idx="2056">
                  <c:v>0.12315</c:v>
                </c:pt>
                <c:pt idx="2057">
                  <c:v>0.12316000000000001</c:v>
                </c:pt>
                <c:pt idx="2058">
                  <c:v>0.12317</c:v>
                </c:pt>
                <c:pt idx="2059">
                  <c:v>0.12318999999999999</c:v>
                </c:pt>
                <c:pt idx="2060">
                  <c:v>0.12322</c:v>
                </c:pt>
                <c:pt idx="2061">
                  <c:v>0.12323000000000001</c:v>
                </c:pt>
                <c:pt idx="2062">
                  <c:v>0.12328</c:v>
                </c:pt>
                <c:pt idx="2063">
                  <c:v>0.12332</c:v>
                </c:pt>
                <c:pt idx="2064">
                  <c:v>0.1234</c:v>
                </c:pt>
                <c:pt idx="2065">
                  <c:v>0.12343999999999999</c:v>
                </c:pt>
                <c:pt idx="2066">
                  <c:v>0.12345</c:v>
                </c:pt>
                <c:pt idx="2067">
                  <c:v>0.12346</c:v>
                </c:pt>
                <c:pt idx="2068">
                  <c:v>0.12348000000000001</c:v>
                </c:pt>
                <c:pt idx="2069">
                  <c:v>0.12349</c:v>
                </c:pt>
                <c:pt idx="2070">
                  <c:v>0.12353</c:v>
                </c:pt>
                <c:pt idx="2071">
                  <c:v>0.12357</c:v>
                </c:pt>
                <c:pt idx="2072">
                  <c:v>0.12361</c:v>
                </c:pt>
                <c:pt idx="2073">
                  <c:v>0.12361999999999999</c:v>
                </c:pt>
                <c:pt idx="2074">
                  <c:v>0.12365</c:v>
                </c:pt>
                <c:pt idx="2075">
                  <c:v>0.12367</c:v>
                </c:pt>
                <c:pt idx="2076">
                  <c:v>0.12371</c:v>
                </c:pt>
                <c:pt idx="2077">
                  <c:v>0.12373000000000001</c:v>
                </c:pt>
                <c:pt idx="2078">
                  <c:v>0.12377000000000001</c:v>
                </c:pt>
                <c:pt idx="2079">
                  <c:v>0.12379999999999999</c:v>
                </c:pt>
                <c:pt idx="2080">
                  <c:v>0.12383</c:v>
                </c:pt>
                <c:pt idx="2081">
                  <c:v>0.12384000000000001</c:v>
                </c:pt>
                <c:pt idx="2082">
                  <c:v>0.12391000000000001</c:v>
                </c:pt>
                <c:pt idx="2083">
                  <c:v>0.12393</c:v>
                </c:pt>
                <c:pt idx="2084">
                  <c:v>0.12393999999999999</c:v>
                </c:pt>
                <c:pt idx="2085">
                  <c:v>0.12396</c:v>
                </c:pt>
                <c:pt idx="2086">
                  <c:v>0.124</c:v>
                </c:pt>
                <c:pt idx="2087">
                  <c:v>0.124</c:v>
                </c:pt>
                <c:pt idx="2088">
                  <c:v>0.1241</c:v>
                </c:pt>
                <c:pt idx="2089">
                  <c:v>0.12416000000000001</c:v>
                </c:pt>
                <c:pt idx="2090">
                  <c:v>0.12418999999999999</c:v>
                </c:pt>
                <c:pt idx="2091">
                  <c:v>0.12421</c:v>
                </c:pt>
                <c:pt idx="2092">
                  <c:v>0.12427000000000001</c:v>
                </c:pt>
                <c:pt idx="2093">
                  <c:v>0.12431</c:v>
                </c:pt>
                <c:pt idx="2094">
                  <c:v>0.1244</c:v>
                </c:pt>
                <c:pt idx="2095">
                  <c:v>0.12441000000000001</c:v>
                </c:pt>
                <c:pt idx="2096">
                  <c:v>0.12446</c:v>
                </c:pt>
                <c:pt idx="2097">
                  <c:v>0.12447999999999999</c:v>
                </c:pt>
                <c:pt idx="2098">
                  <c:v>0.12452000000000001</c:v>
                </c:pt>
                <c:pt idx="2099">
                  <c:v>0.12453</c:v>
                </c:pt>
                <c:pt idx="2100">
                  <c:v>0.12454</c:v>
                </c:pt>
                <c:pt idx="2101">
                  <c:v>0.12459000000000001</c:v>
                </c:pt>
                <c:pt idx="2102">
                  <c:v>0.1246</c:v>
                </c:pt>
                <c:pt idx="2103">
                  <c:v>0.12461999999999999</c:v>
                </c:pt>
                <c:pt idx="2104">
                  <c:v>0.12465</c:v>
                </c:pt>
                <c:pt idx="2105">
                  <c:v>0.12466000000000001</c:v>
                </c:pt>
                <c:pt idx="2106">
                  <c:v>0.12467</c:v>
                </c:pt>
                <c:pt idx="2107">
                  <c:v>0.12472</c:v>
                </c:pt>
                <c:pt idx="2108">
                  <c:v>0.12478</c:v>
                </c:pt>
                <c:pt idx="2109">
                  <c:v>0.12482</c:v>
                </c:pt>
                <c:pt idx="2110">
                  <c:v>0.12485</c:v>
                </c:pt>
                <c:pt idx="2111">
                  <c:v>0.12496</c:v>
                </c:pt>
                <c:pt idx="2112">
                  <c:v>0.12497</c:v>
                </c:pt>
                <c:pt idx="2113">
                  <c:v>0.12497</c:v>
                </c:pt>
                <c:pt idx="2114">
                  <c:v>0.12503</c:v>
                </c:pt>
                <c:pt idx="2115">
                  <c:v>0.12504000000000001</c:v>
                </c:pt>
                <c:pt idx="2116">
                  <c:v>0.12506</c:v>
                </c:pt>
                <c:pt idx="2117">
                  <c:v>0.12512999999999999</c:v>
                </c:pt>
                <c:pt idx="2118">
                  <c:v>0.12520000000000001</c:v>
                </c:pt>
                <c:pt idx="2119">
                  <c:v>0.12520999999999999</c:v>
                </c:pt>
                <c:pt idx="2120">
                  <c:v>0.12522</c:v>
                </c:pt>
                <c:pt idx="2121">
                  <c:v>0.12523999999999999</c:v>
                </c:pt>
                <c:pt idx="2122">
                  <c:v>0.12525</c:v>
                </c:pt>
                <c:pt idx="2123">
                  <c:v>0.12526000000000001</c:v>
                </c:pt>
                <c:pt idx="2124">
                  <c:v>0.12526999999999999</c:v>
                </c:pt>
                <c:pt idx="2125">
                  <c:v>0.12528</c:v>
                </c:pt>
                <c:pt idx="2126">
                  <c:v>0.12536</c:v>
                </c:pt>
                <c:pt idx="2127">
                  <c:v>0.12537000000000001</c:v>
                </c:pt>
                <c:pt idx="2128">
                  <c:v>0.12540000000000001</c:v>
                </c:pt>
                <c:pt idx="2129">
                  <c:v>0.12542</c:v>
                </c:pt>
                <c:pt idx="2130">
                  <c:v>0.12548999999999999</c:v>
                </c:pt>
                <c:pt idx="2131">
                  <c:v>0.12551999999999999</c:v>
                </c:pt>
                <c:pt idx="2132">
                  <c:v>0.12554000000000001</c:v>
                </c:pt>
                <c:pt idx="2133">
                  <c:v>0.12556</c:v>
                </c:pt>
                <c:pt idx="2134">
                  <c:v>0.12559999999999999</c:v>
                </c:pt>
                <c:pt idx="2135">
                  <c:v>0.12562000000000001</c:v>
                </c:pt>
                <c:pt idx="2136">
                  <c:v>0.12564</c:v>
                </c:pt>
                <c:pt idx="2137">
                  <c:v>0.12567</c:v>
                </c:pt>
                <c:pt idx="2138">
                  <c:v>0.12570999999999999</c:v>
                </c:pt>
                <c:pt idx="2139">
                  <c:v>0.12576000000000001</c:v>
                </c:pt>
                <c:pt idx="2140">
                  <c:v>0.12581999999999999</c:v>
                </c:pt>
                <c:pt idx="2141">
                  <c:v>0.12587999999999999</c:v>
                </c:pt>
                <c:pt idx="2142">
                  <c:v>0.12590999999999999</c:v>
                </c:pt>
                <c:pt idx="2143">
                  <c:v>0.12597</c:v>
                </c:pt>
                <c:pt idx="2144">
                  <c:v>0.12601000000000001</c:v>
                </c:pt>
                <c:pt idx="2145">
                  <c:v>0.12603</c:v>
                </c:pt>
                <c:pt idx="2146">
                  <c:v>0.12604000000000001</c:v>
                </c:pt>
                <c:pt idx="2147">
                  <c:v>0.12609000000000001</c:v>
                </c:pt>
                <c:pt idx="2148">
                  <c:v>0.12617</c:v>
                </c:pt>
                <c:pt idx="2149">
                  <c:v>0.12619</c:v>
                </c:pt>
                <c:pt idx="2150">
                  <c:v>0.12619</c:v>
                </c:pt>
                <c:pt idx="2151">
                  <c:v>0.12625</c:v>
                </c:pt>
                <c:pt idx="2152">
                  <c:v>0.12626000000000001</c:v>
                </c:pt>
                <c:pt idx="2153">
                  <c:v>0.1263</c:v>
                </c:pt>
                <c:pt idx="2154">
                  <c:v>0.12631000000000001</c:v>
                </c:pt>
                <c:pt idx="2155">
                  <c:v>0.12631999999999999</c:v>
                </c:pt>
                <c:pt idx="2156">
                  <c:v>0.12634999999999999</c:v>
                </c:pt>
                <c:pt idx="2157">
                  <c:v>0.12637000000000001</c:v>
                </c:pt>
                <c:pt idx="2158">
                  <c:v>0.12640999999999999</c:v>
                </c:pt>
                <c:pt idx="2159">
                  <c:v>0.12642999999999999</c:v>
                </c:pt>
                <c:pt idx="2160">
                  <c:v>0.12648000000000001</c:v>
                </c:pt>
                <c:pt idx="2161">
                  <c:v>0.12653</c:v>
                </c:pt>
                <c:pt idx="2162">
                  <c:v>0.12658</c:v>
                </c:pt>
                <c:pt idx="2163">
                  <c:v>0.12658</c:v>
                </c:pt>
                <c:pt idx="2164">
                  <c:v>0.12659000000000001</c:v>
                </c:pt>
                <c:pt idx="2165">
                  <c:v>0.12659999999999999</c:v>
                </c:pt>
                <c:pt idx="2166">
                  <c:v>0.12661</c:v>
                </c:pt>
                <c:pt idx="2167">
                  <c:v>0.12662000000000001</c:v>
                </c:pt>
                <c:pt idx="2168">
                  <c:v>0.12662999999999999</c:v>
                </c:pt>
                <c:pt idx="2169">
                  <c:v>0.12665999999999999</c:v>
                </c:pt>
                <c:pt idx="2170">
                  <c:v>0.12667</c:v>
                </c:pt>
                <c:pt idx="2171">
                  <c:v>0.12672</c:v>
                </c:pt>
                <c:pt idx="2172">
                  <c:v>0.12676000000000001</c:v>
                </c:pt>
                <c:pt idx="2173">
                  <c:v>0.12686</c:v>
                </c:pt>
                <c:pt idx="2174">
                  <c:v>0.12687000000000001</c:v>
                </c:pt>
                <c:pt idx="2175">
                  <c:v>0.12689</c:v>
                </c:pt>
                <c:pt idx="2176">
                  <c:v>0.12692000000000001</c:v>
                </c:pt>
                <c:pt idx="2177">
                  <c:v>0.12694</c:v>
                </c:pt>
                <c:pt idx="2178">
                  <c:v>0.12695000000000001</c:v>
                </c:pt>
                <c:pt idx="2179">
                  <c:v>0.12697</c:v>
                </c:pt>
                <c:pt idx="2180">
                  <c:v>0.12706000000000001</c:v>
                </c:pt>
                <c:pt idx="2181">
                  <c:v>0.12709000000000001</c:v>
                </c:pt>
                <c:pt idx="2182">
                  <c:v>0.12709000000000001</c:v>
                </c:pt>
                <c:pt idx="2183">
                  <c:v>0.12714</c:v>
                </c:pt>
                <c:pt idx="2184">
                  <c:v>0.12716</c:v>
                </c:pt>
                <c:pt idx="2185">
                  <c:v>0.12720999999999999</c:v>
                </c:pt>
                <c:pt idx="2186">
                  <c:v>0.12723999999999999</c:v>
                </c:pt>
                <c:pt idx="2187">
                  <c:v>0.12726999999999999</c:v>
                </c:pt>
                <c:pt idx="2188">
                  <c:v>0.1273</c:v>
                </c:pt>
                <c:pt idx="2189">
                  <c:v>0.12733</c:v>
                </c:pt>
                <c:pt idx="2190">
                  <c:v>0.12741</c:v>
                </c:pt>
                <c:pt idx="2191">
                  <c:v>0.12741</c:v>
                </c:pt>
                <c:pt idx="2192">
                  <c:v>0.12742000000000001</c:v>
                </c:pt>
                <c:pt idx="2193">
                  <c:v>0.12744</c:v>
                </c:pt>
                <c:pt idx="2194">
                  <c:v>0.12747</c:v>
                </c:pt>
                <c:pt idx="2195">
                  <c:v>0.12751000000000001</c:v>
                </c:pt>
                <c:pt idx="2196">
                  <c:v>0.12753</c:v>
                </c:pt>
                <c:pt idx="2197">
                  <c:v>0.12753</c:v>
                </c:pt>
                <c:pt idx="2198">
                  <c:v>0.12756999999999999</c:v>
                </c:pt>
                <c:pt idx="2199">
                  <c:v>0.12758</c:v>
                </c:pt>
                <c:pt idx="2200">
                  <c:v>0.12759999999999999</c:v>
                </c:pt>
                <c:pt idx="2201">
                  <c:v>0.12761</c:v>
                </c:pt>
                <c:pt idx="2202">
                  <c:v>0.12766</c:v>
                </c:pt>
                <c:pt idx="2203">
                  <c:v>0.12769</c:v>
                </c:pt>
                <c:pt idx="2204">
                  <c:v>0.12772</c:v>
                </c:pt>
                <c:pt idx="2205">
                  <c:v>0.12773999999999999</c:v>
                </c:pt>
                <c:pt idx="2206">
                  <c:v>0.12776000000000001</c:v>
                </c:pt>
                <c:pt idx="2207">
                  <c:v>0.1278</c:v>
                </c:pt>
                <c:pt idx="2208">
                  <c:v>0.12781000000000001</c:v>
                </c:pt>
                <c:pt idx="2209">
                  <c:v>0.12783</c:v>
                </c:pt>
                <c:pt idx="2210">
                  <c:v>0.12787999999999999</c:v>
                </c:pt>
                <c:pt idx="2211">
                  <c:v>0.12795000000000001</c:v>
                </c:pt>
                <c:pt idx="2212">
                  <c:v>0.12795999999999999</c:v>
                </c:pt>
                <c:pt idx="2213">
                  <c:v>0.12798999999999999</c:v>
                </c:pt>
                <c:pt idx="2214">
                  <c:v>0.12811</c:v>
                </c:pt>
                <c:pt idx="2215">
                  <c:v>0.12812999999999999</c:v>
                </c:pt>
                <c:pt idx="2216">
                  <c:v>0.12817999999999999</c:v>
                </c:pt>
                <c:pt idx="2217">
                  <c:v>0.12819</c:v>
                </c:pt>
                <c:pt idx="2218">
                  <c:v>0.12823000000000001</c:v>
                </c:pt>
                <c:pt idx="2219">
                  <c:v>0.12823999999999999</c:v>
                </c:pt>
                <c:pt idx="2220">
                  <c:v>0.12827</c:v>
                </c:pt>
                <c:pt idx="2221">
                  <c:v>0.1283</c:v>
                </c:pt>
                <c:pt idx="2222">
                  <c:v>0.1283</c:v>
                </c:pt>
                <c:pt idx="2223">
                  <c:v>0.12841</c:v>
                </c:pt>
                <c:pt idx="2224">
                  <c:v>0.12842999999999999</c:v>
                </c:pt>
                <c:pt idx="2225">
                  <c:v>0.12844</c:v>
                </c:pt>
                <c:pt idx="2226">
                  <c:v>0.12848000000000001</c:v>
                </c:pt>
                <c:pt idx="2227">
                  <c:v>0.1285</c:v>
                </c:pt>
                <c:pt idx="2228">
                  <c:v>0.12856000000000001</c:v>
                </c:pt>
                <c:pt idx="2229">
                  <c:v>0.12867000000000001</c:v>
                </c:pt>
                <c:pt idx="2230">
                  <c:v>0.12867000000000001</c:v>
                </c:pt>
                <c:pt idx="2231">
                  <c:v>0.12867999999999999</c:v>
                </c:pt>
                <c:pt idx="2232">
                  <c:v>0.12870000000000001</c:v>
                </c:pt>
                <c:pt idx="2233">
                  <c:v>0.12876000000000001</c:v>
                </c:pt>
                <c:pt idx="2234">
                  <c:v>0.12878000000000001</c:v>
                </c:pt>
                <c:pt idx="2235">
                  <c:v>0.12878999999999999</c:v>
                </c:pt>
                <c:pt idx="2236">
                  <c:v>0.1288</c:v>
                </c:pt>
                <c:pt idx="2237">
                  <c:v>0.12883</c:v>
                </c:pt>
                <c:pt idx="2238">
                  <c:v>0.12884999999999999</c:v>
                </c:pt>
                <c:pt idx="2239">
                  <c:v>0.12889</c:v>
                </c:pt>
                <c:pt idx="2240">
                  <c:v>0.12892999999999999</c:v>
                </c:pt>
                <c:pt idx="2241">
                  <c:v>0.12898999999999999</c:v>
                </c:pt>
                <c:pt idx="2242">
                  <c:v>0.129</c:v>
                </c:pt>
                <c:pt idx="2243">
                  <c:v>0.12901000000000001</c:v>
                </c:pt>
                <c:pt idx="2244">
                  <c:v>0.12903000000000001</c:v>
                </c:pt>
                <c:pt idx="2245">
                  <c:v>0.12911</c:v>
                </c:pt>
                <c:pt idx="2246">
                  <c:v>0.12912999999999999</c:v>
                </c:pt>
                <c:pt idx="2247">
                  <c:v>0.12914999999999999</c:v>
                </c:pt>
                <c:pt idx="2248">
                  <c:v>0.12916</c:v>
                </c:pt>
                <c:pt idx="2249">
                  <c:v>0.12920000000000001</c:v>
                </c:pt>
                <c:pt idx="2250">
                  <c:v>0.12922</c:v>
                </c:pt>
                <c:pt idx="2251">
                  <c:v>0.12923999999999999</c:v>
                </c:pt>
                <c:pt idx="2252">
                  <c:v>0.12927</c:v>
                </c:pt>
                <c:pt idx="2253">
                  <c:v>0.12928999999999999</c:v>
                </c:pt>
                <c:pt idx="2254">
                  <c:v>0.12931000000000001</c:v>
                </c:pt>
                <c:pt idx="2255">
                  <c:v>0.12933</c:v>
                </c:pt>
                <c:pt idx="2256">
                  <c:v>0.12937000000000001</c:v>
                </c:pt>
                <c:pt idx="2257">
                  <c:v>0.12942999999999999</c:v>
                </c:pt>
                <c:pt idx="2258">
                  <c:v>0.12948000000000001</c:v>
                </c:pt>
                <c:pt idx="2259">
                  <c:v>0.12948999999999999</c:v>
                </c:pt>
                <c:pt idx="2260">
                  <c:v>0.12950999999999999</c:v>
                </c:pt>
                <c:pt idx="2261">
                  <c:v>0.12952</c:v>
                </c:pt>
                <c:pt idx="2262">
                  <c:v>0.12955</c:v>
                </c:pt>
                <c:pt idx="2263">
                  <c:v>0.12958</c:v>
                </c:pt>
                <c:pt idx="2264">
                  <c:v>0.12959999999999999</c:v>
                </c:pt>
                <c:pt idx="2265">
                  <c:v>0.12966</c:v>
                </c:pt>
                <c:pt idx="2266">
                  <c:v>0.12967000000000001</c:v>
                </c:pt>
                <c:pt idx="2267">
                  <c:v>0.12972</c:v>
                </c:pt>
                <c:pt idx="2268">
                  <c:v>0.12975</c:v>
                </c:pt>
                <c:pt idx="2269">
                  <c:v>0.1298</c:v>
                </c:pt>
                <c:pt idx="2270">
                  <c:v>0.12987000000000001</c:v>
                </c:pt>
                <c:pt idx="2271">
                  <c:v>0.12989999999999999</c:v>
                </c:pt>
                <c:pt idx="2272">
                  <c:v>0.12991</c:v>
                </c:pt>
                <c:pt idx="2273">
                  <c:v>0.12992000000000001</c:v>
                </c:pt>
                <c:pt idx="2274">
                  <c:v>0.12994</c:v>
                </c:pt>
                <c:pt idx="2275">
                  <c:v>0.12995000000000001</c:v>
                </c:pt>
                <c:pt idx="2276">
                  <c:v>0.12998999999999999</c:v>
                </c:pt>
                <c:pt idx="2277">
                  <c:v>0.13</c:v>
                </c:pt>
                <c:pt idx="2278">
                  <c:v>0.13000999999999999</c:v>
                </c:pt>
                <c:pt idx="2279">
                  <c:v>0.13002</c:v>
                </c:pt>
                <c:pt idx="2280">
                  <c:v>0.13003000000000001</c:v>
                </c:pt>
                <c:pt idx="2281">
                  <c:v>0.13006000000000001</c:v>
                </c:pt>
                <c:pt idx="2282">
                  <c:v>0.13009999999999999</c:v>
                </c:pt>
                <c:pt idx="2283">
                  <c:v>0.13011</c:v>
                </c:pt>
                <c:pt idx="2284">
                  <c:v>0.13017000000000001</c:v>
                </c:pt>
                <c:pt idx="2285">
                  <c:v>0.13017000000000001</c:v>
                </c:pt>
                <c:pt idx="2286">
                  <c:v>0.13017000000000001</c:v>
                </c:pt>
                <c:pt idx="2287">
                  <c:v>0.13020999999999999</c:v>
                </c:pt>
                <c:pt idx="2288">
                  <c:v>0.13023000000000001</c:v>
                </c:pt>
                <c:pt idx="2289">
                  <c:v>0.1303</c:v>
                </c:pt>
                <c:pt idx="2290">
                  <c:v>0.13034999999999999</c:v>
                </c:pt>
                <c:pt idx="2291">
                  <c:v>0.13037000000000001</c:v>
                </c:pt>
                <c:pt idx="2292">
                  <c:v>0.13041</c:v>
                </c:pt>
                <c:pt idx="2293">
                  <c:v>0.13042000000000001</c:v>
                </c:pt>
                <c:pt idx="2294">
                  <c:v>0.13045999999999999</c:v>
                </c:pt>
                <c:pt idx="2295">
                  <c:v>0.1305</c:v>
                </c:pt>
                <c:pt idx="2296">
                  <c:v>0.13052</c:v>
                </c:pt>
                <c:pt idx="2297">
                  <c:v>0.13053000000000001</c:v>
                </c:pt>
                <c:pt idx="2298">
                  <c:v>0.13055</c:v>
                </c:pt>
                <c:pt idx="2299">
                  <c:v>0.13055</c:v>
                </c:pt>
                <c:pt idx="2300">
                  <c:v>0.13059999999999999</c:v>
                </c:pt>
                <c:pt idx="2301">
                  <c:v>0.13062000000000001</c:v>
                </c:pt>
                <c:pt idx="2302">
                  <c:v>0.13066</c:v>
                </c:pt>
                <c:pt idx="2303">
                  <c:v>0.13070000000000001</c:v>
                </c:pt>
                <c:pt idx="2304">
                  <c:v>0.13075999999999999</c:v>
                </c:pt>
                <c:pt idx="2305">
                  <c:v>0.13077</c:v>
                </c:pt>
                <c:pt idx="2306">
                  <c:v>0.13078999999999999</c:v>
                </c:pt>
                <c:pt idx="2307">
                  <c:v>0.1308</c:v>
                </c:pt>
                <c:pt idx="2308">
                  <c:v>0.13081999999999999</c:v>
                </c:pt>
                <c:pt idx="2309">
                  <c:v>0.13084999999999999</c:v>
                </c:pt>
                <c:pt idx="2310">
                  <c:v>0.13088</c:v>
                </c:pt>
                <c:pt idx="2311">
                  <c:v>0.13092000000000001</c:v>
                </c:pt>
                <c:pt idx="2312">
                  <c:v>0.13094</c:v>
                </c:pt>
                <c:pt idx="2313">
                  <c:v>0.13099</c:v>
                </c:pt>
                <c:pt idx="2314">
                  <c:v>0.13100999999999999</c:v>
                </c:pt>
                <c:pt idx="2315">
                  <c:v>0.13106000000000001</c:v>
                </c:pt>
                <c:pt idx="2316">
                  <c:v>0.13109000000000001</c:v>
                </c:pt>
                <c:pt idx="2317">
                  <c:v>0.13109999999999999</c:v>
                </c:pt>
                <c:pt idx="2318">
                  <c:v>0.13111</c:v>
                </c:pt>
                <c:pt idx="2319">
                  <c:v>0.13114000000000001</c:v>
                </c:pt>
                <c:pt idx="2320">
                  <c:v>0.13116</c:v>
                </c:pt>
                <c:pt idx="2321">
                  <c:v>0.13117999999999999</c:v>
                </c:pt>
                <c:pt idx="2322">
                  <c:v>0.13120999999999999</c:v>
                </c:pt>
                <c:pt idx="2323">
                  <c:v>0.13124</c:v>
                </c:pt>
                <c:pt idx="2324">
                  <c:v>0.13128999999999999</c:v>
                </c:pt>
                <c:pt idx="2325">
                  <c:v>0.13128999999999999</c:v>
                </c:pt>
                <c:pt idx="2326">
                  <c:v>0.1313</c:v>
                </c:pt>
                <c:pt idx="2327">
                  <c:v>0.13131000000000001</c:v>
                </c:pt>
                <c:pt idx="2328">
                  <c:v>0.13131999999999999</c:v>
                </c:pt>
                <c:pt idx="2329">
                  <c:v>0.13136</c:v>
                </c:pt>
                <c:pt idx="2330">
                  <c:v>0.13138</c:v>
                </c:pt>
                <c:pt idx="2331">
                  <c:v>0.13138</c:v>
                </c:pt>
                <c:pt idx="2332">
                  <c:v>0.13139000000000001</c:v>
                </c:pt>
                <c:pt idx="2333">
                  <c:v>0.13144</c:v>
                </c:pt>
                <c:pt idx="2334">
                  <c:v>0.13144</c:v>
                </c:pt>
                <c:pt idx="2335">
                  <c:v>0.13145000000000001</c:v>
                </c:pt>
                <c:pt idx="2336">
                  <c:v>0.13148000000000001</c:v>
                </c:pt>
                <c:pt idx="2337">
                  <c:v>0.13149</c:v>
                </c:pt>
                <c:pt idx="2338">
                  <c:v>0.13152</c:v>
                </c:pt>
                <c:pt idx="2339">
                  <c:v>0.13155</c:v>
                </c:pt>
                <c:pt idx="2340">
                  <c:v>0.13156999999999999</c:v>
                </c:pt>
                <c:pt idx="2341">
                  <c:v>0.13159999999999999</c:v>
                </c:pt>
                <c:pt idx="2342">
                  <c:v>0.13161999999999999</c:v>
                </c:pt>
                <c:pt idx="2343">
                  <c:v>0.13163</c:v>
                </c:pt>
                <c:pt idx="2344">
                  <c:v>0.13164999999999999</c:v>
                </c:pt>
                <c:pt idx="2345">
                  <c:v>0.13167999999999999</c:v>
                </c:pt>
                <c:pt idx="2346">
                  <c:v>0.13170000000000001</c:v>
                </c:pt>
                <c:pt idx="2347">
                  <c:v>0.13170999999999999</c:v>
                </c:pt>
                <c:pt idx="2348">
                  <c:v>0.13175000000000001</c:v>
                </c:pt>
                <c:pt idx="2349">
                  <c:v>0.13178999999999999</c:v>
                </c:pt>
                <c:pt idx="2350">
                  <c:v>0.13184000000000001</c:v>
                </c:pt>
                <c:pt idx="2351">
                  <c:v>0.13189000000000001</c:v>
                </c:pt>
                <c:pt idx="2352">
                  <c:v>0.13195000000000001</c:v>
                </c:pt>
                <c:pt idx="2353">
                  <c:v>0.13197</c:v>
                </c:pt>
                <c:pt idx="2354">
                  <c:v>0.13197999999999999</c:v>
                </c:pt>
                <c:pt idx="2355">
                  <c:v>0.13203000000000001</c:v>
                </c:pt>
                <c:pt idx="2356">
                  <c:v>0.13203999999999999</c:v>
                </c:pt>
                <c:pt idx="2357">
                  <c:v>0.13205</c:v>
                </c:pt>
                <c:pt idx="2358">
                  <c:v>0.13206999999999999</c:v>
                </c:pt>
                <c:pt idx="2359">
                  <c:v>0.13208</c:v>
                </c:pt>
                <c:pt idx="2360">
                  <c:v>0.13209000000000001</c:v>
                </c:pt>
                <c:pt idx="2361">
                  <c:v>0.13211999999999999</c:v>
                </c:pt>
                <c:pt idx="2362">
                  <c:v>0.13213</c:v>
                </c:pt>
                <c:pt idx="2363">
                  <c:v>0.13214999999999999</c:v>
                </c:pt>
                <c:pt idx="2364">
                  <c:v>0.13217000000000001</c:v>
                </c:pt>
                <c:pt idx="2365">
                  <c:v>0.13217999999999999</c:v>
                </c:pt>
                <c:pt idx="2366">
                  <c:v>0.13220000000000001</c:v>
                </c:pt>
                <c:pt idx="2367">
                  <c:v>0.13222</c:v>
                </c:pt>
                <c:pt idx="2368">
                  <c:v>0.13222999999999999</c:v>
                </c:pt>
                <c:pt idx="2369">
                  <c:v>0.13225000000000001</c:v>
                </c:pt>
                <c:pt idx="2370">
                  <c:v>0.13225000000000001</c:v>
                </c:pt>
                <c:pt idx="2371">
                  <c:v>0.13227</c:v>
                </c:pt>
                <c:pt idx="2372">
                  <c:v>0.13228999999999999</c:v>
                </c:pt>
                <c:pt idx="2373">
                  <c:v>0.13231999999999999</c:v>
                </c:pt>
                <c:pt idx="2374">
                  <c:v>0.13234000000000001</c:v>
                </c:pt>
                <c:pt idx="2375">
                  <c:v>0.13239000000000001</c:v>
                </c:pt>
                <c:pt idx="2376">
                  <c:v>0.13245000000000001</c:v>
                </c:pt>
                <c:pt idx="2377">
                  <c:v>0.13247</c:v>
                </c:pt>
                <c:pt idx="2378">
                  <c:v>0.13247999999999999</c:v>
                </c:pt>
                <c:pt idx="2379">
                  <c:v>0.13249</c:v>
                </c:pt>
                <c:pt idx="2380">
                  <c:v>0.13253999999999999</c:v>
                </c:pt>
                <c:pt idx="2381">
                  <c:v>0.13255</c:v>
                </c:pt>
                <c:pt idx="2382">
                  <c:v>0.13261000000000001</c:v>
                </c:pt>
                <c:pt idx="2383">
                  <c:v>0.13263</c:v>
                </c:pt>
                <c:pt idx="2384">
                  <c:v>0.13270999999999999</c:v>
                </c:pt>
                <c:pt idx="2385">
                  <c:v>0.13270999999999999</c:v>
                </c:pt>
                <c:pt idx="2386">
                  <c:v>0.13272</c:v>
                </c:pt>
                <c:pt idx="2387">
                  <c:v>0.13274</c:v>
                </c:pt>
                <c:pt idx="2388">
                  <c:v>0.13275999999999999</c:v>
                </c:pt>
                <c:pt idx="2389">
                  <c:v>0.13277</c:v>
                </c:pt>
                <c:pt idx="2390">
                  <c:v>0.13285</c:v>
                </c:pt>
                <c:pt idx="2391">
                  <c:v>0.13286999999999999</c:v>
                </c:pt>
                <c:pt idx="2392">
                  <c:v>0.13289999999999999</c:v>
                </c:pt>
                <c:pt idx="2393">
                  <c:v>0.13289999999999999</c:v>
                </c:pt>
                <c:pt idx="2394">
                  <c:v>0.13292000000000001</c:v>
                </c:pt>
                <c:pt idx="2395">
                  <c:v>0.13294</c:v>
                </c:pt>
                <c:pt idx="2396">
                  <c:v>0.13295999999999999</c:v>
                </c:pt>
                <c:pt idx="2397">
                  <c:v>0.13299</c:v>
                </c:pt>
                <c:pt idx="2398">
                  <c:v>0.13300999999999999</c:v>
                </c:pt>
                <c:pt idx="2399">
                  <c:v>0.13305</c:v>
                </c:pt>
                <c:pt idx="2400">
                  <c:v>0.13305</c:v>
                </c:pt>
                <c:pt idx="2401">
                  <c:v>0.1331</c:v>
                </c:pt>
                <c:pt idx="2402">
                  <c:v>0.1331</c:v>
                </c:pt>
                <c:pt idx="2403">
                  <c:v>0.13316</c:v>
                </c:pt>
                <c:pt idx="2404">
                  <c:v>0.13320000000000001</c:v>
                </c:pt>
                <c:pt idx="2405">
                  <c:v>0.13321</c:v>
                </c:pt>
                <c:pt idx="2406">
                  <c:v>0.13325000000000001</c:v>
                </c:pt>
                <c:pt idx="2407">
                  <c:v>0.13327</c:v>
                </c:pt>
                <c:pt idx="2408">
                  <c:v>0.13328000000000001</c:v>
                </c:pt>
                <c:pt idx="2409">
                  <c:v>0.13333</c:v>
                </c:pt>
                <c:pt idx="2410">
                  <c:v>0.13335</c:v>
                </c:pt>
                <c:pt idx="2411">
                  <c:v>0.13336999999999999</c:v>
                </c:pt>
                <c:pt idx="2412">
                  <c:v>0.13338</c:v>
                </c:pt>
                <c:pt idx="2413">
                  <c:v>0.13341</c:v>
                </c:pt>
                <c:pt idx="2414">
                  <c:v>0.13342000000000001</c:v>
                </c:pt>
                <c:pt idx="2415">
                  <c:v>0.13347000000000001</c:v>
                </c:pt>
                <c:pt idx="2416">
                  <c:v>0.13349</c:v>
                </c:pt>
                <c:pt idx="2417">
                  <c:v>0.13350000000000001</c:v>
                </c:pt>
                <c:pt idx="2418">
                  <c:v>0.13355</c:v>
                </c:pt>
                <c:pt idx="2419">
                  <c:v>0.13361999999999999</c:v>
                </c:pt>
                <c:pt idx="2420">
                  <c:v>0.13364000000000001</c:v>
                </c:pt>
                <c:pt idx="2421">
                  <c:v>0.13367999999999999</c:v>
                </c:pt>
                <c:pt idx="2422">
                  <c:v>0.13369</c:v>
                </c:pt>
                <c:pt idx="2423">
                  <c:v>0.13371</c:v>
                </c:pt>
                <c:pt idx="2424">
                  <c:v>0.13372999999999999</c:v>
                </c:pt>
                <c:pt idx="2425">
                  <c:v>0.13375000000000001</c:v>
                </c:pt>
                <c:pt idx="2426">
                  <c:v>0.13375999999999999</c:v>
                </c:pt>
                <c:pt idx="2427">
                  <c:v>0.1338</c:v>
                </c:pt>
                <c:pt idx="2428">
                  <c:v>0.13386000000000001</c:v>
                </c:pt>
                <c:pt idx="2429">
                  <c:v>0.13388</c:v>
                </c:pt>
                <c:pt idx="2430">
                  <c:v>0.13391</c:v>
                </c:pt>
                <c:pt idx="2431">
                  <c:v>0.13394</c:v>
                </c:pt>
                <c:pt idx="2432">
                  <c:v>0.13397000000000001</c:v>
                </c:pt>
                <c:pt idx="2433">
                  <c:v>0.13397999999999999</c:v>
                </c:pt>
                <c:pt idx="2434">
                  <c:v>0.13402</c:v>
                </c:pt>
                <c:pt idx="2435">
                  <c:v>0.13403999999999999</c:v>
                </c:pt>
                <c:pt idx="2436">
                  <c:v>0.13406999999999999</c:v>
                </c:pt>
                <c:pt idx="2437">
                  <c:v>0.1341</c:v>
                </c:pt>
                <c:pt idx="2438">
                  <c:v>0.13413</c:v>
                </c:pt>
                <c:pt idx="2439">
                  <c:v>0.13417000000000001</c:v>
                </c:pt>
                <c:pt idx="2440">
                  <c:v>0.13417999999999999</c:v>
                </c:pt>
                <c:pt idx="2441">
                  <c:v>0.13421</c:v>
                </c:pt>
                <c:pt idx="2442">
                  <c:v>0.13422999999999999</c:v>
                </c:pt>
                <c:pt idx="2443">
                  <c:v>0.13427</c:v>
                </c:pt>
                <c:pt idx="2444">
                  <c:v>0.13428000000000001</c:v>
                </c:pt>
                <c:pt idx="2445">
                  <c:v>0.13428999999999999</c:v>
                </c:pt>
                <c:pt idx="2446">
                  <c:v>0.13431000000000001</c:v>
                </c:pt>
                <c:pt idx="2447">
                  <c:v>0.13433</c:v>
                </c:pt>
                <c:pt idx="2448">
                  <c:v>0.13433999999999999</c:v>
                </c:pt>
                <c:pt idx="2449">
                  <c:v>0.13436000000000001</c:v>
                </c:pt>
                <c:pt idx="2450">
                  <c:v>0.13439999999999999</c:v>
                </c:pt>
                <c:pt idx="2451">
                  <c:v>0.13439999999999999</c:v>
                </c:pt>
                <c:pt idx="2452">
                  <c:v>0.13441</c:v>
                </c:pt>
                <c:pt idx="2453">
                  <c:v>0.13444</c:v>
                </c:pt>
                <c:pt idx="2454">
                  <c:v>0.13446</c:v>
                </c:pt>
                <c:pt idx="2455">
                  <c:v>0.13449</c:v>
                </c:pt>
                <c:pt idx="2456">
                  <c:v>0.13453000000000001</c:v>
                </c:pt>
                <c:pt idx="2457">
                  <c:v>0.13453999999999999</c:v>
                </c:pt>
                <c:pt idx="2458">
                  <c:v>0.13456000000000001</c:v>
                </c:pt>
                <c:pt idx="2459">
                  <c:v>0.13457</c:v>
                </c:pt>
                <c:pt idx="2460">
                  <c:v>0.13458000000000001</c:v>
                </c:pt>
                <c:pt idx="2461">
                  <c:v>0.13458999999999999</c:v>
                </c:pt>
                <c:pt idx="2462">
                  <c:v>0.1346</c:v>
                </c:pt>
                <c:pt idx="2463">
                  <c:v>0.13461000000000001</c:v>
                </c:pt>
                <c:pt idx="2464">
                  <c:v>0.13467999999999999</c:v>
                </c:pt>
                <c:pt idx="2465">
                  <c:v>0.13469999999999999</c:v>
                </c:pt>
                <c:pt idx="2466">
                  <c:v>0.13471</c:v>
                </c:pt>
                <c:pt idx="2467">
                  <c:v>0.13474</c:v>
                </c:pt>
                <c:pt idx="2468">
                  <c:v>0.13477</c:v>
                </c:pt>
                <c:pt idx="2469">
                  <c:v>0.1348</c:v>
                </c:pt>
                <c:pt idx="2470">
                  <c:v>0.13481000000000001</c:v>
                </c:pt>
                <c:pt idx="2471">
                  <c:v>0.13483999999999999</c:v>
                </c:pt>
                <c:pt idx="2472">
                  <c:v>0.13489000000000001</c:v>
                </c:pt>
                <c:pt idx="2473">
                  <c:v>0.13492999999999999</c:v>
                </c:pt>
                <c:pt idx="2474">
                  <c:v>0.13496</c:v>
                </c:pt>
                <c:pt idx="2475">
                  <c:v>0.13497000000000001</c:v>
                </c:pt>
                <c:pt idx="2476">
                  <c:v>0.13500999999999999</c:v>
                </c:pt>
                <c:pt idx="2477">
                  <c:v>0.13502</c:v>
                </c:pt>
                <c:pt idx="2478">
                  <c:v>0.13503999999999999</c:v>
                </c:pt>
                <c:pt idx="2479">
                  <c:v>0.13507</c:v>
                </c:pt>
                <c:pt idx="2480">
                  <c:v>0.13508000000000001</c:v>
                </c:pt>
                <c:pt idx="2481">
                  <c:v>0.13508000000000001</c:v>
                </c:pt>
                <c:pt idx="2482">
                  <c:v>0.13511000000000001</c:v>
                </c:pt>
                <c:pt idx="2483">
                  <c:v>0.13514999999999999</c:v>
                </c:pt>
                <c:pt idx="2484">
                  <c:v>0.13519999999999999</c:v>
                </c:pt>
                <c:pt idx="2485">
                  <c:v>0.13521</c:v>
                </c:pt>
                <c:pt idx="2486">
                  <c:v>0.13522999999999999</c:v>
                </c:pt>
                <c:pt idx="2487">
                  <c:v>0.13528000000000001</c:v>
                </c:pt>
                <c:pt idx="2488">
                  <c:v>0.13532</c:v>
                </c:pt>
                <c:pt idx="2489">
                  <c:v>0.13535</c:v>
                </c:pt>
                <c:pt idx="2490">
                  <c:v>0.13536000000000001</c:v>
                </c:pt>
                <c:pt idx="2491">
                  <c:v>0.13538</c:v>
                </c:pt>
                <c:pt idx="2492">
                  <c:v>0.13538</c:v>
                </c:pt>
                <c:pt idx="2493">
                  <c:v>0.13541</c:v>
                </c:pt>
                <c:pt idx="2494">
                  <c:v>0.13546</c:v>
                </c:pt>
                <c:pt idx="2495">
                  <c:v>0.13550999999999999</c:v>
                </c:pt>
                <c:pt idx="2496">
                  <c:v>0.13553000000000001</c:v>
                </c:pt>
                <c:pt idx="2497">
                  <c:v>0.13555</c:v>
                </c:pt>
                <c:pt idx="2498">
                  <c:v>0.13557</c:v>
                </c:pt>
                <c:pt idx="2499">
                  <c:v>0.13561000000000001</c:v>
                </c:pt>
                <c:pt idx="2500">
                  <c:v>0.13561000000000001</c:v>
                </c:pt>
                <c:pt idx="2501">
                  <c:v>0.13563</c:v>
                </c:pt>
                <c:pt idx="2502">
                  <c:v>0.13564999999999999</c:v>
                </c:pt>
                <c:pt idx="2503">
                  <c:v>0.13567000000000001</c:v>
                </c:pt>
                <c:pt idx="2504">
                  <c:v>0.13569000000000001</c:v>
                </c:pt>
                <c:pt idx="2505">
                  <c:v>0.13569999999999999</c:v>
                </c:pt>
                <c:pt idx="2506">
                  <c:v>0.13569999999999999</c:v>
                </c:pt>
                <c:pt idx="2507">
                  <c:v>0.13574</c:v>
                </c:pt>
                <c:pt idx="2508">
                  <c:v>0.13575999999999999</c:v>
                </c:pt>
                <c:pt idx="2509">
                  <c:v>0.13578000000000001</c:v>
                </c:pt>
                <c:pt idx="2510">
                  <c:v>0.13578999999999999</c:v>
                </c:pt>
                <c:pt idx="2511">
                  <c:v>0.1358</c:v>
                </c:pt>
                <c:pt idx="2512">
                  <c:v>0.13582</c:v>
                </c:pt>
                <c:pt idx="2513">
                  <c:v>0.13585</c:v>
                </c:pt>
                <c:pt idx="2514">
                  <c:v>0.13592000000000001</c:v>
                </c:pt>
                <c:pt idx="2515">
                  <c:v>0.13593</c:v>
                </c:pt>
                <c:pt idx="2516">
                  <c:v>0.13594000000000001</c:v>
                </c:pt>
                <c:pt idx="2517">
                  <c:v>0.13597999999999999</c:v>
                </c:pt>
                <c:pt idx="2518">
                  <c:v>0.13600999999999999</c:v>
                </c:pt>
                <c:pt idx="2519">
                  <c:v>0.13605999999999999</c:v>
                </c:pt>
                <c:pt idx="2520">
                  <c:v>0.13608000000000001</c:v>
                </c:pt>
                <c:pt idx="2521">
                  <c:v>0.13611999999999999</c:v>
                </c:pt>
                <c:pt idx="2522">
                  <c:v>0.13614999999999999</c:v>
                </c:pt>
                <c:pt idx="2523">
                  <c:v>0.13617000000000001</c:v>
                </c:pt>
                <c:pt idx="2524">
                  <c:v>0.13619000000000001</c:v>
                </c:pt>
                <c:pt idx="2525">
                  <c:v>0.13621</c:v>
                </c:pt>
                <c:pt idx="2526">
                  <c:v>0.13622999999999999</c:v>
                </c:pt>
                <c:pt idx="2527">
                  <c:v>0.13625000000000001</c:v>
                </c:pt>
                <c:pt idx="2528">
                  <c:v>0.13625000000000001</c:v>
                </c:pt>
                <c:pt idx="2529">
                  <c:v>0.13628999999999999</c:v>
                </c:pt>
                <c:pt idx="2530">
                  <c:v>0.1363</c:v>
                </c:pt>
                <c:pt idx="2531">
                  <c:v>0.13632</c:v>
                </c:pt>
                <c:pt idx="2532">
                  <c:v>0.13633999999999999</c:v>
                </c:pt>
                <c:pt idx="2533">
                  <c:v>0.13635</c:v>
                </c:pt>
                <c:pt idx="2534">
                  <c:v>0.13639000000000001</c:v>
                </c:pt>
                <c:pt idx="2535">
                  <c:v>0.13642000000000001</c:v>
                </c:pt>
                <c:pt idx="2536">
                  <c:v>0.13644999999999999</c:v>
                </c:pt>
                <c:pt idx="2537">
                  <c:v>0.13647999999999999</c:v>
                </c:pt>
                <c:pt idx="2538">
                  <c:v>0.13650999999999999</c:v>
                </c:pt>
                <c:pt idx="2539">
                  <c:v>0.13652</c:v>
                </c:pt>
                <c:pt idx="2540">
                  <c:v>0.13652</c:v>
                </c:pt>
                <c:pt idx="2541">
                  <c:v>0.13653000000000001</c:v>
                </c:pt>
                <c:pt idx="2542">
                  <c:v>0.13657</c:v>
                </c:pt>
                <c:pt idx="2543">
                  <c:v>0.13663</c:v>
                </c:pt>
                <c:pt idx="2544">
                  <c:v>0.13671</c:v>
                </c:pt>
                <c:pt idx="2545">
                  <c:v>0.13671</c:v>
                </c:pt>
                <c:pt idx="2546">
                  <c:v>0.13672000000000001</c:v>
                </c:pt>
                <c:pt idx="2547">
                  <c:v>0.13675000000000001</c:v>
                </c:pt>
                <c:pt idx="2548">
                  <c:v>0.13677</c:v>
                </c:pt>
                <c:pt idx="2549">
                  <c:v>0.1368</c:v>
                </c:pt>
                <c:pt idx="2550">
                  <c:v>0.13682</c:v>
                </c:pt>
                <c:pt idx="2551">
                  <c:v>0.13686999999999999</c:v>
                </c:pt>
                <c:pt idx="2552">
                  <c:v>0.13689999999999999</c:v>
                </c:pt>
                <c:pt idx="2553">
                  <c:v>0.13693</c:v>
                </c:pt>
                <c:pt idx="2554">
                  <c:v>0.13694999999999999</c:v>
                </c:pt>
                <c:pt idx="2555">
                  <c:v>0.13696</c:v>
                </c:pt>
                <c:pt idx="2556">
                  <c:v>0.13697999999999999</c:v>
                </c:pt>
                <c:pt idx="2557">
                  <c:v>0.13700000000000001</c:v>
                </c:pt>
                <c:pt idx="2558">
                  <c:v>0.13703000000000001</c:v>
                </c:pt>
                <c:pt idx="2559">
                  <c:v>0.1371</c:v>
                </c:pt>
                <c:pt idx="2560">
                  <c:v>0.13714000000000001</c:v>
                </c:pt>
                <c:pt idx="2561">
                  <c:v>0.13714999999999999</c:v>
                </c:pt>
                <c:pt idx="2562">
                  <c:v>0.13719000000000001</c:v>
                </c:pt>
                <c:pt idx="2563">
                  <c:v>0.13721</c:v>
                </c:pt>
                <c:pt idx="2564">
                  <c:v>0.13724</c:v>
                </c:pt>
                <c:pt idx="2565">
                  <c:v>0.13727</c:v>
                </c:pt>
                <c:pt idx="2566">
                  <c:v>0.13732</c:v>
                </c:pt>
                <c:pt idx="2567">
                  <c:v>0.13733000000000001</c:v>
                </c:pt>
                <c:pt idx="2568">
                  <c:v>0.13735</c:v>
                </c:pt>
                <c:pt idx="2569">
                  <c:v>0.13736000000000001</c:v>
                </c:pt>
                <c:pt idx="2570">
                  <c:v>0.13739999999999999</c:v>
                </c:pt>
                <c:pt idx="2571">
                  <c:v>0.13739999999999999</c:v>
                </c:pt>
                <c:pt idx="2572">
                  <c:v>0.13741</c:v>
                </c:pt>
                <c:pt idx="2573">
                  <c:v>0.13743</c:v>
                </c:pt>
                <c:pt idx="2574">
                  <c:v>0.13747000000000001</c:v>
                </c:pt>
                <c:pt idx="2575">
                  <c:v>0.13749</c:v>
                </c:pt>
                <c:pt idx="2576">
                  <c:v>0.13750000000000001</c:v>
                </c:pt>
                <c:pt idx="2577">
                  <c:v>0.13755000000000001</c:v>
                </c:pt>
                <c:pt idx="2578">
                  <c:v>0.13758000000000001</c:v>
                </c:pt>
                <c:pt idx="2579">
                  <c:v>0.13761999999999999</c:v>
                </c:pt>
                <c:pt idx="2580">
                  <c:v>0.13764000000000001</c:v>
                </c:pt>
                <c:pt idx="2581">
                  <c:v>0.13768</c:v>
                </c:pt>
                <c:pt idx="2582">
                  <c:v>0.13769000000000001</c:v>
                </c:pt>
                <c:pt idx="2583">
                  <c:v>0.13769999999999999</c:v>
                </c:pt>
                <c:pt idx="2584">
                  <c:v>0.13772000000000001</c:v>
                </c:pt>
                <c:pt idx="2585">
                  <c:v>0.13772999999999999</c:v>
                </c:pt>
                <c:pt idx="2586">
                  <c:v>0.13778000000000001</c:v>
                </c:pt>
                <c:pt idx="2587">
                  <c:v>0.13778000000000001</c:v>
                </c:pt>
                <c:pt idx="2588">
                  <c:v>0.13780000000000001</c:v>
                </c:pt>
                <c:pt idx="2589">
                  <c:v>0.13783000000000001</c:v>
                </c:pt>
                <c:pt idx="2590">
                  <c:v>0.13783999999999999</c:v>
                </c:pt>
                <c:pt idx="2591">
                  <c:v>0.13788</c:v>
                </c:pt>
                <c:pt idx="2592">
                  <c:v>0.13789999999999999</c:v>
                </c:pt>
                <c:pt idx="2593">
                  <c:v>0.13791999999999999</c:v>
                </c:pt>
                <c:pt idx="2594">
                  <c:v>0.13791999999999999</c:v>
                </c:pt>
                <c:pt idx="2595">
                  <c:v>0.13793</c:v>
                </c:pt>
                <c:pt idx="2596">
                  <c:v>0.13799</c:v>
                </c:pt>
                <c:pt idx="2597">
                  <c:v>0.13803000000000001</c:v>
                </c:pt>
                <c:pt idx="2598">
                  <c:v>0.13805000000000001</c:v>
                </c:pt>
                <c:pt idx="2599">
                  <c:v>0.1381</c:v>
                </c:pt>
                <c:pt idx="2600">
                  <c:v>0.13811999999999999</c:v>
                </c:pt>
                <c:pt idx="2601">
                  <c:v>0.13813</c:v>
                </c:pt>
                <c:pt idx="2602">
                  <c:v>0.13814000000000001</c:v>
                </c:pt>
                <c:pt idx="2603">
                  <c:v>0.13818</c:v>
                </c:pt>
                <c:pt idx="2604">
                  <c:v>0.13818</c:v>
                </c:pt>
                <c:pt idx="2605">
                  <c:v>0.13819999999999999</c:v>
                </c:pt>
                <c:pt idx="2606">
                  <c:v>0.13821</c:v>
                </c:pt>
                <c:pt idx="2607">
                  <c:v>0.13824</c:v>
                </c:pt>
                <c:pt idx="2608">
                  <c:v>0.13825000000000001</c:v>
                </c:pt>
                <c:pt idx="2609">
                  <c:v>0.13827</c:v>
                </c:pt>
                <c:pt idx="2610">
                  <c:v>0.13829</c:v>
                </c:pt>
                <c:pt idx="2611">
                  <c:v>0.13832</c:v>
                </c:pt>
                <c:pt idx="2612">
                  <c:v>0.13833000000000001</c:v>
                </c:pt>
                <c:pt idx="2613">
                  <c:v>0.13835</c:v>
                </c:pt>
                <c:pt idx="2614">
                  <c:v>0.1384</c:v>
                </c:pt>
                <c:pt idx="2615">
                  <c:v>0.13841000000000001</c:v>
                </c:pt>
                <c:pt idx="2616">
                  <c:v>0.13844999999999999</c:v>
                </c:pt>
                <c:pt idx="2617">
                  <c:v>0.13850000000000001</c:v>
                </c:pt>
                <c:pt idx="2618">
                  <c:v>0.13854</c:v>
                </c:pt>
                <c:pt idx="2619">
                  <c:v>0.13855999999999999</c:v>
                </c:pt>
                <c:pt idx="2620">
                  <c:v>0.13858999999999999</c:v>
                </c:pt>
                <c:pt idx="2621">
                  <c:v>0.13861000000000001</c:v>
                </c:pt>
                <c:pt idx="2622">
                  <c:v>0.13861999999999999</c:v>
                </c:pt>
                <c:pt idx="2623">
                  <c:v>0.13864000000000001</c:v>
                </c:pt>
                <c:pt idx="2624">
                  <c:v>0.13866000000000001</c:v>
                </c:pt>
                <c:pt idx="2625">
                  <c:v>0.13868</c:v>
                </c:pt>
                <c:pt idx="2626">
                  <c:v>0.13871</c:v>
                </c:pt>
                <c:pt idx="2627">
                  <c:v>0.13872000000000001</c:v>
                </c:pt>
                <c:pt idx="2628">
                  <c:v>0.13872999999999999</c:v>
                </c:pt>
                <c:pt idx="2629">
                  <c:v>0.13874</c:v>
                </c:pt>
                <c:pt idx="2630">
                  <c:v>0.13875000000000001</c:v>
                </c:pt>
                <c:pt idx="2631">
                  <c:v>0.13879</c:v>
                </c:pt>
                <c:pt idx="2632">
                  <c:v>0.13880999999999999</c:v>
                </c:pt>
                <c:pt idx="2633">
                  <c:v>0.13882</c:v>
                </c:pt>
                <c:pt idx="2634">
                  <c:v>0.13883999999999999</c:v>
                </c:pt>
                <c:pt idx="2635">
                  <c:v>0.13888</c:v>
                </c:pt>
                <c:pt idx="2636">
                  <c:v>0.13888</c:v>
                </c:pt>
                <c:pt idx="2637">
                  <c:v>0.13891000000000001</c:v>
                </c:pt>
                <c:pt idx="2638">
                  <c:v>0.13891999999999999</c:v>
                </c:pt>
                <c:pt idx="2639">
                  <c:v>0.13894999999999999</c:v>
                </c:pt>
                <c:pt idx="2640">
                  <c:v>0.13897999999999999</c:v>
                </c:pt>
                <c:pt idx="2641">
                  <c:v>0.13900000000000001</c:v>
                </c:pt>
                <c:pt idx="2642">
                  <c:v>0.13900999999999999</c:v>
                </c:pt>
                <c:pt idx="2643">
                  <c:v>0.13902</c:v>
                </c:pt>
                <c:pt idx="2644">
                  <c:v>0.13908000000000001</c:v>
                </c:pt>
                <c:pt idx="2645">
                  <c:v>0.13911000000000001</c:v>
                </c:pt>
                <c:pt idx="2646">
                  <c:v>0.13911999999999999</c:v>
                </c:pt>
                <c:pt idx="2647">
                  <c:v>0.13913</c:v>
                </c:pt>
                <c:pt idx="2648">
                  <c:v>0.13914000000000001</c:v>
                </c:pt>
                <c:pt idx="2649">
                  <c:v>0.13916000000000001</c:v>
                </c:pt>
                <c:pt idx="2650">
                  <c:v>0.13919999999999999</c:v>
                </c:pt>
                <c:pt idx="2651">
                  <c:v>0.13919999999999999</c:v>
                </c:pt>
                <c:pt idx="2652">
                  <c:v>0.13922000000000001</c:v>
                </c:pt>
                <c:pt idx="2653">
                  <c:v>0.13925999999999999</c:v>
                </c:pt>
                <c:pt idx="2654">
                  <c:v>0.13927</c:v>
                </c:pt>
                <c:pt idx="2655">
                  <c:v>0.13927999999999999</c:v>
                </c:pt>
                <c:pt idx="2656">
                  <c:v>0.13929</c:v>
                </c:pt>
                <c:pt idx="2657">
                  <c:v>0.13930999999999999</c:v>
                </c:pt>
                <c:pt idx="2658">
                  <c:v>0.13933999999999999</c:v>
                </c:pt>
                <c:pt idx="2659">
                  <c:v>0.13935</c:v>
                </c:pt>
                <c:pt idx="2660">
                  <c:v>0.13938</c:v>
                </c:pt>
                <c:pt idx="2661">
                  <c:v>0.13941000000000001</c:v>
                </c:pt>
                <c:pt idx="2662">
                  <c:v>0.13944000000000001</c:v>
                </c:pt>
                <c:pt idx="2663">
                  <c:v>0.13944999999999999</c:v>
                </c:pt>
                <c:pt idx="2664">
                  <c:v>0.13946</c:v>
                </c:pt>
                <c:pt idx="2665">
                  <c:v>0.13947000000000001</c:v>
                </c:pt>
                <c:pt idx="2666">
                  <c:v>0.13951</c:v>
                </c:pt>
                <c:pt idx="2667">
                  <c:v>0.13954</c:v>
                </c:pt>
                <c:pt idx="2668">
                  <c:v>0.13955000000000001</c:v>
                </c:pt>
                <c:pt idx="2669">
                  <c:v>0.13955999999999999</c:v>
                </c:pt>
                <c:pt idx="2670">
                  <c:v>0.13958000000000001</c:v>
                </c:pt>
                <c:pt idx="2671">
                  <c:v>0.13961000000000001</c:v>
                </c:pt>
                <c:pt idx="2672">
                  <c:v>0.13963</c:v>
                </c:pt>
                <c:pt idx="2673">
                  <c:v>0.13963999999999999</c:v>
                </c:pt>
                <c:pt idx="2674">
                  <c:v>0.13969000000000001</c:v>
                </c:pt>
                <c:pt idx="2675">
                  <c:v>0.13972999999999999</c:v>
                </c:pt>
                <c:pt idx="2676">
                  <c:v>0.13975000000000001</c:v>
                </c:pt>
                <c:pt idx="2677">
                  <c:v>0.13979</c:v>
                </c:pt>
                <c:pt idx="2678">
                  <c:v>0.13982</c:v>
                </c:pt>
                <c:pt idx="2679">
                  <c:v>0.13982</c:v>
                </c:pt>
                <c:pt idx="2680">
                  <c:v>0.13991999999999999</c:v>
                </c:pt>
                <c:pt idx="2681">
                  <c:v>0.13997000000000001</c:v>
                </c:pt>
                <c:pt idx="2682">
                  <c:v>0.13999</c:v>
                </c:pt>
                <c:pt idx="2683">
                  <c:v>0.14000000000000001</c:v>
                </c:pt>
                <c:pt idx="2684">
                  <c:v>0.14004</c:v>
                </c:pt>
                <c:pt idx="2685">
                  <c:v>0.14004</c:v>
                </c:pt>
                <c:pt idx="2686">
                  <c:v>0.14008000000000001</c:v>
                </c:pt>
                <c:pt idx="2687">
                  <c:v>0.14011000000000001</c:v>
                </c:pt>
                <c:pt idx="2688">
                  <c:v>0.14011999999999999</c:v>
                </c:pt>
                <c:pt idx="2689">
                  <c:v>0.14016000000000001</c:v>
                </c:pt>
                <c:pt idx="2690">
                  <c:v>0.14018</c:v>
                </c:pt>
                <c:pt idx="2691">
                  <c:v>0.14026</c:v>
                </c:pt>
                <c:pt idx="2692">
                  <c:v>0.14027999999999999</c:v>
                </c:pt>
                <c:pt idx="2693">
                  <c:v>0.14030000000000001</c:v>
                </c:pt>
                <c:pt idx="2694">
                  <c:v>0.14030999999999999</c:v>
                </c:pt>
                <c:pt idx="2695">
                  <c:v>0.14033999999999999</c:v>
                </c:pt>
                <c:pt idx="2696">
                  <c:v>0.14036000000000001</c:v>
                </c:pt>
                <c:pt idx="2697">
                  <c:v>0.1404</c:v>
                </c:pt>
                <c:pt idx="2698">
                  <c:v>0.14047999999999999</c:v>
                </c:pt>
                <c:pt idx="2699">
                  <c:v>0.14047999999999999</c:v>
                </c:pt>
                <c:pt idx="2700">
                  <c:v>0.14051</c:v>
                </c:pt>
                <c:pt idx="2701">
                  <c:v>0.14052999999999999</c:v>
                </c:pt>
                <c:pt idx="2702">
                  <c:v>0.14054</c:v>
                </c:pt>
                <c:pt idx="2703">
                  <c:v>0.14055000000000001</c:v>
                </c:pt>
                <c:pt idx="2704">
                  <c:v>0.14057</c:v>
                </c:pt>
                <c:pt idx="2705">
                  <c:v>0.14063999999999999</c:v>
                </c:pt>
                <c:pt idx="2706">
                  <c:v>0.14068</c:v>
                </c:pt>
                <c:pt idx="2707">
                  <c:v>0.14068</c:v>
                </c:pt>
                <c:pt idx="2708">
                  <c:v>0.14069999999999999</c:v>
                </c:pt>
                <c:pt idx="2709">
                  <c:v>0.14072999999999999</c:v>
                </c:pt>
                <c:pt idx="2710">
                  <c:v>0.14072999999999999</c:v>
                </c:pt>
                <c:pt idx="2711">
                  <c:v>0.14074999999999999</c:v>
                </c:pt>
                <c:pt idx="2712">
                  <c:v>0.14077000000000001</c:v>
                </c:pt>
                <c:pt idx="2713">
                  <c:v>0.14082</c:v>
                </c:pt>
                <c:pt idx="2714">
                  <c:v>0.14086000000000001</c:v>
                </c:pt>
                <c:pt idx="2715">
                  <c:v>0.14088999999999999</c:v>
                </c:pt>
                <c:pt idx="2716">
                  <c:v>0.14093</c:v>
                </c:pt>
                <c:pt idx="2717">
                  <c:v>0.14093</c:v>
                </c:pt>
                <c:pt idx="2718">
                  <c:v>0.14097000000000001</c:v>
                </c:pt>
                <c:pt idx="2719">
                  <c:v>0.14097000000000001</c:v>
                </c:pt>
                <c:pt idx="2720">
                  <c:v>0.14102000000000001</c:v>
                </c:pt>
                <c:pt idx="2721">
                  <c:v>0.14107</c:v>
                </c:pt>
                <c:pt idx="2722">
                  <c:v>0.14111000000000001</c:v>
                </c:pt>
                <c:pt idx="2723">
                  <c:v>0.14113000000000001</c:v>
                </c:pt>
                <c:pt idx="2724">
                  <c:v>0.14113000000000001</c:v>
                </c:pt>
                <c:pt idx="2725">
                  <c:v>0.14116999999999999</c:v>
                </c:pt>
                <c:pt idx="2726">
                  <c:v>0.14118</c:v>
                </c:pt>
                <c:pt idx="2727">
                  <c:v>0.14119999999999999</c:v>
                </c:pt>
                <c:pt idx="2728">
                  <c:v>0.14119999999999999</c:v>
                </c:pt>
                <c:pt idx="2729">
                  <c:v>0.14122000000000001</c:v>
                </c:pt>
                <c:pt idx="2730">
                  <c:v>0.14127000000000001</c:v>
                </c:pt>
                <c:pt idx="2731">
                  <c:v>0.14127999999999999</c:v>
                </c:pt>
                <c:pt idx="2732">
                  <c:v>0.14130000000000001</c:v>
                </c:pt>
                <c:pt idx="2733">
                  <c:v>0.14135</c:v>
                </c:pt>
                <c:pt idx="2734">
                  <c:v>0.14136000000000001</c:v>
                </c:pt>
                <c:pt idx="2735">
                  <c:v>0.14137</c:v>
                </c:pt>
                <c:pt idx="2736">
                  <c:v>0.1414</c:v>
                </c:pt>
                <c:pt idx="2737">
                  <c:v>0.14141999999999999</c:v>
                </c:pt>
                <c:pt idx="2738">
                  <c:v>0.14143</c:v>
                </c:pt>
                <c:pt idx="2739">
                  <c:v>0.14146</c:v>
                </c:pt>
                <c:pt idx="2740">
                  <c:v>0.14146</c:v>
                </c:pt>
                <c:pt idx="2741">
                  <c:v>0.14149999999999999</c:v>
                </c:pt>
                <c:pt idx="2742">
                  <c:v>0.14149999999999999</c:v>
                </c:pt>
                <c:pt idx="2743">
                  <c:v>0.14152999999999999</c:v>
                </c:pt>
                <c:pt idx="2744">
                  <c:v>0.14155999999999999</c:v>
                </c:pt>
                <c:pt idx="2745">
                  <c:v>0.14158999999999999</c:v>
                </c:pt>
                <c:pt idx="2746">
                  <c:v>0.1416</c:v>
                </c:pt>
                <c:pt idx="2747">
                  <c:v>0.14162</c:v>
                </c:pt>
                <c:pt idx="2748">
                  <c:v>0.14163000000000001</c:v>
                </c:pt>
                <c:pt idx="2749">
                  <c:v>0.14166999999999999</c:v>
                </c:pt>
                <c:pt idx="2750">
                  <c:v>0.14169000000000001</c:v>
                </c:pt>
                <c:pt idx="2751">
                  <c:v>0.14171</c:v>
                </c:pt>
                <c:pt idx="2752">
                  <c:v>0.14174</c:v>
                </c:pt>
                <c:pt idx="2753">
                  <c:v>0.14177999999999999</c:v>
                </c:pt>
                <c:pt idx="2754">
                  <c:v>0.14177999999999999</c:v>
                </c:pt>
                <c:pt idx="2755">
                  <c:v>0.14182</c:v>
                </c:pt>
                <c:pt idx="2756">
                  <c:v>0.14185</c:v>
                </c:pt>
                <c:pt idx="2757">
                  <c:v>0.14188000000000001</c:v>
                </c:pt>
                <c:pt idx="2758">
                  <c:v>0.1419</c:v>
                </c:pt>
                <c:pt idx="2759">
                  <c:v>0.14194000000000001</c:v>
                </c:pt>
                <c:pt idx="2760">
                  <c:v>0.14198</c:v>
                </c:pt>
                <c:pt idx="2761">
                  <c:v>0.14201</c:v>
                </c:pt>
                <c:pt idx="2762">
                  <c:v>0.14202000000000001</c:v>
                </c:pt>
                <c:pt idx="2763">
                  <c:v>0.14202000000000001</c:v>
                </c:pt>
                <c:pt idx="2764">
                  <c:v>0.14205999999999999</c:v>
                </c:pt>
                <c:pt idx="2765">
                  <c:v>0.14207</c:v>
                </c:pt>
                <c:pt idx="2766">
                  <c:v>0.14207</c:v>
                </c:pt>
                <c:pt idx="2767">
                  <c:v>0.14208000000000001</c:v>
                </c:pt>
                <c:pt idx="2768">
                  <c:v>0.14210999999999999</c:v>
                </c:pt>
                <c:pt idx="2769">
                  <c:v>0.14213000000000001</c:v>
                </c:pt>
                <c:pt idx="2770">
                  <c:v>0.14213999999999999</c:v>
                </c:pt>
                <c:pt idx="2771">
                  <c:v>0.14219000000000001</c:v>
                </c:pt>
                <c:pt idx="2772">
                  <c:v>0.14223</c:v>
                </c:pt>
                <c:pt idx="2773">
                  <c:v>0.14224999999999999</c:v>
                </c:pt>
                <c:pt idx="2774">
                  <c:v>0.14226</c:v>
                </c:pt>
                <c:pt idx="2775">
                  <c:v>0.14230000000000001</c:v>
                </c:pt>
                <c:pt idx="2776">
                  <c:v>0.14232</c:v>
                </c:pt>
                <c:pt idx="2777">
                  <c:v>0.14233000000000001</c:v>
                </c:pt>
                <c:pt idx="2778">
                  <c:v>0.14237</c:v>
                </c:pt>
                <c:pt idx="2779">
                  <c:v>0.14238999999999999</c:v>
                </c:pt>
                <c:pt idx="2780">
                  <c:v>0.14244000000000001</c:v>
                </c:pt>
                <c:pt idx="2781">
                  <c:v>0.14244999999999999</c:v>
                </c:pt>
                <c:pt idx="2782">
                  <c:v>0.14246</c:v>
                </c:pt>
                <c:pt idx="2783">
                  <c:v>0.14248</c:v>
                </c:pt>
                <c:pt idx="2784">
                  <c:v>0.14248</c:v>
                </c:pt>
                <c:pt idx="2785">
                  <c:v>0.14251</c:v>
                </c:pt>
                <c:pt idx="2786">
                  <c:v>0.14255999999999999</c:v>
                </c:pt>
                <c:pt idx="2787">
                  <c:v>0.14255999999999999</c:v>
                </c:pt>
                <c:pt idx="2788">
                  <c:v>0.14268</c:v>
                </c:pt>
                <c:pt idx="2789">
                  <c:v>0.14273</c:v>
                </c:pt>
                <c:pt idx="2790">
                  <c:v>0.14274000000000001</c:v>
                </c:pt>
                <c:pt idx="2791">
                  <c:v>0.14274999999999999</c:v>
                </c:pt>
                <c:pt idx="2792">
                  <c:v>0.14277000000000001</c:v>
                </c:pt>
                <c:pt idx="2793">
                  <c:v>0.14280999999999999</c:v>
                </c:pt>
                <c:pt idx="2794">
                  <c:v>0.14282</c:v>
                </c:pt>
                <c:pt idx="2795">
                  <c:v>0.14285</c:v>
                </c:pt>
                <c:pt idx="2796">
                  <c:v>0.14288000000000001</c:v>
                </c:pt>
                <c:pt idx="2797">
                  <c:v>0.14294999999999999</c:v>
                </c:pt>
                <c:pt idx="2798">
                  <c:v>0.14299000000000001</c:v>
                </c:pt>
                <c:pt idx="2799">
                  <c:v>0.14299999999999999</c:v>
                </c:pt>
                <c:pt idx="2800">
                  <c:v>0.14305000000000001</c:v>
                </c:pt>
                <c:pt idx="2801">
                  <c:v>0.14305999999999999</c:v>
                </c:pt>
                <c:pt idx="2802">
                  <c:v>0.14308999999999999</c:v>
                </c:pt>
                <c:pt idx="2803">
                  <c:v>0.14316000000000001</c:v>
                </c:pt>
                <c:pt idx="2804">
                  <c:v>0.14319000000000001</c:v>
                </c:pt>
                <c:pt idx="2805">
                  <c:v>0.14319999999999999</c:v>
                </c:pt>
                <c:pt idx="2806">
                  <c:v>0.14321999999999999</c:v>
                </c:pt>
                <c:pt idx="2807">
                  <c:v>0.14323</c:v>
                </c:pt>
                <c:pt idx="2808">
                  <c:v>0.14324000000000001</c:v>
                </c:pt>
                <c:pt idx="2809">
                  <c:v>0.14326</c:v>
                </c:pt>
                <c:pt idx="2810">
                  <c:v>0.14327000000000001</c:v>
                </c:pt>
                <c:pt idx="2811">
                  <c:v>0.14327999999999999</c:v>
                </c:pt>
                <c:pt idx="2812">
                  <c:v>0.14327999999999999</c:v>
                </c:pt>
                <c:pt idx="2813">
                  <c:v>0.1434</c:v>
                </c:pt>
                <c:pt idx="2814">
                  <c:v>0.1434</c:v>
                </c:pt>
                <c:pt idx="2815">
                  <c:v>0.14344000000000001</c:v>
                </c:pt>
                <c:pt idx="2816">
                  <c:v>0.14346</c:v>
                </c:pt>
                <c:pt idx="2817">
                  <c:v>0.14349000000000001</c:v>
                </c:pt>
                <c:pt idx="2818">
                  <c:v>0.14354</c:v>
                </c:pt>
                <c:pt idx="2819">
                  <c:v>0.14355000000000001</c:v>
                </c:pt>
                <c:pt idx="2820">
                  <c:v>0.14359</c:v>
                </c:pt>
                <c:pt idx="2821">
                  <c:v>0.14363999999999999</c:v>
                </c:pt>
                <c:pt idx="2822">
                  <c:v>0.14366000000000001</c:v>
                </c:pt>
                <c:pt idx="2823">
                  <c:v>0.14368</c:v>
                </c:pt>
                <c:pt idx="2824">
                  <c:v>0.14371</c:v>
                </c:pt>
                <c:pt idx="2825">
                  <c:v>0.14371999999999999</c:v>
                </c:pt>
                <c:pt idx="2826">
                  <c:v>0.14374000000000001</c:v>
                </c:pt>
                <c:pt idx="2827">
                  <c:v>0.14374999999999999</c:v>
                </c:pt>
                <c:pt idx="2828">
                  <c:v>0.14377000000000001</c:v>
                </c:pt>
                <c:pt idx="2829">
                  <c:v>0.14380000000000001</c:v>
                </c:pt>
                <c:pt idx="2830">
                  <c:v>0.14380000000000001</c:v>
                </c:pt>
                <c:pt idx="2831">
                  <c:v>0.14382</c:v>
                </c:pt>
                <c:pt idx="2832">
                  <c:v>0.14384</c:v>
                </c:pt>
                <c:pt idx="2833">
                  <c:v>0.14388000000000001</c:v>
                </c:pt>
                <c:pt idx="2834">
                  <c:v>0.14388999999999999</c:v>
                </c:pt>
                <c:pt idx="2835">
                  <c:v>0.14391000000000001</c:v>
                </c:pt>
                <c:pt idx="2836">
                  <c:v>0.14391999999999999</c:v>
                </c:pt>
                <c:pt idx="2837">
                  <c:v>0.14394000000000001</c:v>
                </c:pt>
                <c:pt idx="2838">
                  <c:v>0.14394999999999999</c:v>
                </c:pt>
                <c:pt idx="2839">
                  <c:v>0.14396</c:v>
                </c:pt>
                <c:pt idx="2840">
                  <c:v>0.14396999999999999</c:v>
                </c:pt>
                <c:pt idx="2841">
                  <c:v>0.14399000000000001</c:v>
                </c:pt>
                <c:pt idx="2842">
                  <c:v>0.14401</c:v>
                </c:pt>
                <c:pt idx="2843">
                  <c:v>0.14408000000000001</c:v>
                </c:pt>
                <c:pt idx="2844">
                  <c:v>0.14412</c:v>
                </c:pt>
                <c:pt idx="2845">
                  <c:v>0.14413999999999999</c:v>
                </c:pt>
                <c:pt idx="2846">
                  <c:v>0.14413999999999999</c:v>
                </c:pt>
                <c:pt idx="2847">
                  <c:v>0.14419000000000001</c:v>
                </c:pt>
                <c:pt idx="2848">
                  <c:v>0.14421999999999999</c:v>
                </c:pt>
                <c:pt idx="2849">
                  <c:v>0.14424999999999999</c:v>
                </c:pt>
                <c:pt idx="2850">
                  <c:v>0.14426</c:v>
                </c:pt>
                <c:pt idx="2851">
                  <c:v>0.14429</c:v>
                </c:pt>
                <c:pt idx="2852">
                  <c:v>0.14432</c:v>
                </c:pt>
                <c:pt idx="2853">
                  <c:v>0.14438999999999999</c:v>
                </c:pt>
                <c:pt idx="2854">
                  <c:v>0.14445</c:v>
                </c:pt>
                <c:pt idx="2855">
                  <c:v>0.14452000000000001</c:v>
                </c:pt>
                <c:pt idx="2856">
                  <c:v>0.14455999999999999</c:v>
                </c:pt>
                <c:pt idx="2857">
                  <c:v>0.14457999999999999</c:v>
                </c:pt>
                <c:pt idx="2858">
                  <c:v>0.14463000000000001</c:v>
                </c:pt>
                <c:pt idx="2859">
                  <c:v>0.14463000000000001</c:v>
                </c:pt>
                <c:pt idx="2860">
                  <c:v>0.14465</c:v>
                </c:pt>
                <c:pt idx="2861">
                  <c:v>0.14466999999999999</c:v>
                </c:pt>
                <c:pt idx="2862">
                  <c:v>0.14469000000000001</c:v>
                </c:pt>
                <c:pt idx="2863">
                  <c:v>0.1447</c:v>
                </c:pt>
                <c:pt idx="2864">
                  <c:v>0.14471000000000001</c:v>
                </c:pt>
                <c:pt idx="2865">
                  <c:v>0.14477000000000001</c:v>
                </c:pt>
                <c:pt idx="2866">
                  <c:v>0.14480999999999999</c:v>
                </c:pt>
                <c:pt idx="2867">
                  <c:v>0.14485000000000001</c:v>
                </c:pt>
                <c:pt idx="2868">
                  <c:v>0.14488999999999999</c:v>
                </c:pt>
                <c:pt idx="2869">
                  <c:v>0.14491000000000001</c:v>
                </c:pt>
                <c:pt idx="2870">
                  <c:v>0.14499999999999999</c:v>
                </c:pt>
                <c:pt idx="2871">
                  <c:v>0.14502999999999999</c:v>
                </c:pt>
                <c:pt idx="2872">
                  <c:v>0.14504</c:v>
                </c:pt>
                <c:pt idx="2873">
                  <c:v>0.14510000000000001</c:v>
                </c:pt>
                <c:pt idx="2874">
                  <c:v>0.14515</c:v>
                </c:pt>
                <c:pt idx="2875">
                  <c:v>0.14518</c:v>
                </c:pt>
                <c:pt idx="2876">
                  <c:v>0.1452</c:v>
                </c:pt>
                <c:pt idx="2877">
                  <c:v>0.14521000000000001</c:v>
                </c:pt>
                <c:pt idx="2878">
                  <c:v>0.14521999999999999</c:v>
                </c:pt>
                <c:pt idx="2879">
                  <c:v>0.14523</c:v>
                </c:pt>
                <c:pt idx="2880">
                  <c:v>0.14527000000000001</c:v>
                </c:pt>
                <c:pt idx="2881">
                  <c:v>0.14530000000000001</c:v>
                </c:pt>
                <c:pt idx="2882">
                  <c:v>0.14534</c:v>
                </c:pt>
                <c:pt idx="2883">
                  <c:v>0.14534</c:v>
                </c:pt>
                <c:pt idx="2884">
                  <c:v>0.14538000000000001</c:v>
                </c:pt>
                <c:pt idx="2885">
                  <c:v>0.14543</c:v>
                </c:pt>
                <c:pt idx="2886">
                  <c:v>0.14545</c:v>
                </c:pt>
                <c:pt idx="2887">
                  <c:v>0.14546000000000001</c:v>
                </c:pt>
                <c:pt idx="2888">
                  <c:v>0.14551</c:v>
                </c:pt>
                <c:pt idx="2889">
                  <c:v>0.14554</c:v>
                </c:pt>
                <c:pt idx="2890">
                  <c:v>0.14555000000000001</c:v>
                </c:pt>
                <c:pt idx="2891">
                  <c:v>0.14555999999999999</c:v>
                </c:pt>
                <c:pt idx="2892">
                  <c:v>0.14559</c:v>
                </c:pt>
                <c:pt idx="2893">
                  <c:v>0.14563000000000001</c:v>
                </c:pt>
                <c:pt idx="2894">
                  <c:v>0.14566000000000001</c:v>
                </c:pt>
                <c:pt idx="2895">
                  <c:v>0.14566999999999999</c:v>
                </c:pt>
                <c:pt idx="2896">
                  <c:v>0.14568</c:v>
                </c:pt>
                <c:pt idx="2897">
                  <c:v>0.14568</c:v>
                </c:pt>
                <c:pt idx="2898">
                  <c:v>0.1457</c:v>
                </c:pt>
                <c:pt idx="2899">
                  <c:v>0.14576</c:v>
                </c:pt>
                <c:pt idx="2900">
                  <c:v>0.14580000000000001</c:v>
                </c:pt>
                <c:pt idx="2901">
                  <c:v>0.14581</c:v>
                </c:pt>
                <c:pt idx="2902">
                  <c:v>0.14581</c:v>
                </c:pt>
                <c:pt idx="2903">
                  <c:v>0.14582999999999999</c:v>
                </c:pt>
                <c:pt idx="2904">
                  <c:v>0.14587</c:v>
                </c:pt>
                <c:pt idx="2905">
                  <c:v>0.1459</c:v>
                </c:pt>
                <c:pt idx="2906">
                  <c:v>0.14591999999999999</c:v>
                </c:pt>
                <c:pt idx="2907">
                  <c:v>0.14596999999999999</c:v>
                </c:pt>
                <c:pt idx="2908">
                  <c:v>0.14599000000000001</c:v>
                </c:pt>
                <c:pt idx="2909">
                  <c:v>0.14602999999999999</c:v>
                </c:pt>
                <c:pt idx="2910">
                  <c:v>0.14606</c:v>
                </c:pt>
                <c:pt idx="2911">
                  <c:v>0.14607999999999999</c:v>
                </c:pt>
                <c:pt idx="2912">
                  <c:v>0.14609</c:v>
                </c:pt>
                <c:pt idx="2913">
                  <c:v>0.14616000000000001</c:v>
                </c:pt>
                <c:pt idx="2914">
                  <c:v>0.14624000000000001</c:v>
                </c:pt>
                <c:pt idx="2915">
                  <c:v>0.14626</c:v>
                </c:pt>
                <c:pt idx="2916">
                  <c:v>0.14629</c:v>
                </c:pt>
                <c:pt idx="2917">
                  <c:v>0.14634</c:v>
                </c:pt>
                <c:pt idx="2918">
                  <c:v>0.1464</c:v>
                </c:pt>
                <c:pt idx="2919">
                  <c:v>0.14641000000000001</c:v>
                </c:pt>
                <c:pt idx="2920">
                  <c:v>0.14649999999999999</c:v>
                </c:pt>
                <c:pt idx="2921">
                  <c:v>0.14649999999999999</c:v>
                </c:pt>
                <c:pt idx="2922">
                  <c:v>0.14654</c:v>
                </c:pt>
                <c:pt idx="2923">
                  <c:v>0.14654</c:v>
                </c:pt>
                <c:pt idx="2924">
                  <c:v>0.14657999999999999</c:v>
                </c:pt>
                <c:pt idx="2925">
                  <c:v>0.14660999999999999</c:v>
                </c:pt>
                <c:pt idx="2926">
                  <c:v>0.14663000000000001</c:v>
                </c:pt>
                <c:pt idx="2927">
                  <c:v>0.14663999999999999</c:v>
                </c:pt>
                <c:pt idx="2928">
                  <c:v>0.14666999999999999</c:v>
                </c:pt>
                <c:pt idx="2929">
                  <c:v>0.14668999999999999</c:v>
                </c:pt>
                <c:pt idx="2930">
                  <c:v>0.1467</c:v>
                </c:pt>
                <c:pt idx="2931">
                  <c:v>0.14671000000000001</c:v>
                </c:pt>
                <c:pt idx="2932">
                  <c:v>0.14671999999999999</c:v>
                </c:pt>
                <c:pt idx="2933">
                  <c:v>0.14674000000000001</c:v>
                </c:pt>
                <c:pt idx="2934">
                  <c:v>0.14677999999999999</c:v>
                </c:pt>
                <c:pt idx="2935">
                  <c:v>0.14680000000000001</c:v>
                </c:pt>
                <c:pt idx="2936">
                  <c:v>0.14682999999999999</c:v>
                </c:pt>
                <c:pt idx="2937">
                  <c:v>0.14684</c:v>
                </c:pt>
                <c:pt idx="2938">
                  <c:v>0.14687</c:v>
                </c:pt>
                <c:pt idx="2939">
                  <c:v>0.14688999999999999</c:v>
                </c:pt>
                <c:pt idx="2940">
                  <c:v>0.14691000000000001</c:v>
                </c:pt>
                <c:pt idx="2941">
                  <c:v>0.14692</c:v>
                </c:pt>
                <c:pt idx="2942">
                  <c:v>0.14696999999999999</c:v>
                </c:pt>
                <c:pt idx="2943">
                  <c:v>0.14699999999999999</c:v>
                </c:pt>
                <c:pt idx="2944">
                  <c:v>0.14702000000000001</c:v>
                </c:pt>
                <c:pt idx="2945">
                  <c:v>0.14709</c:v>
                </c:pt>
                <c:pt idx="2946">
                  <c:v>0.14709</c:v>
                </c:pt>
                <c:pt idx="2947">
                  <c:v>0.14710000000000001</c:v>
                </c:pt>
                <c:pt idx="2948">
                  <c:v>0.14713000000000001</c:v>
                </c:pt>
                <c:pt idx="2949">
                  <c:v>0.14716000000000001</c:v>
                </c:pt>
                <c:pt idx="2950">
                  <c:v>0.14718000000000001</c:v>
                </c:pt>
                <c:pt idx="2951">
                  <c:v>0.14718999999999999</c:v>
                </c:pt>
                <c:pt idx="2952">
                  <c:v>0.14723</c:v>
                </c:pt>
                <c:pt idx="2953">
                  <c:v>0.14724000000000001</c:v>
                </c:pt>
                <c:pt idx="2954">
                  <c:v>0.14726</c:v>
                </c:pt>
                <c:pt idx="2955">
                  <c:v>0.14727999999999999</c:v>
                </c:pt>
                <c:pt idx="2956">
                  <c:v>0.14729</c:v>
                </c:pt>
                <c:pt idx="2957">
                  <c:v>0.14735999999999999</c:v>
                </c:pt>
                <c:pt idx="2958">
                  <c:v>0.14738999999999999</c:v>
                </c:pt>
                <c:pt idx="2959">
                  <c:v>0.14742</c:v>
                </c:pt>
                <c:pt idx="2960">
                  <c:v>0.14743000000000001</c:v>
                </c:pt>
                <c:pt idx="2961">
                  <c:v>0.14746000000000001</c:v>
                </c:pt>
                <c:pt idx="2962">
                  <c:v>0.14746000000000001</c:v>
                </c:pt>
                <c:pt idx="2963">
                  <c:v>0.14749000000000001</c:v>
                </c:pt>
                <c:pt idx="2964">
                  <c:v>0.14749999999999999</c:v>
                </c:pt>
                <c:pt idx="2965">
                  <c:v>0.14752999999999999</c:v>
                </c:pt>
                <c:pt idx="2966">
                  <c:v>0.14754999999999999</c:v>
                </c:pt>
                <c:pt idx="2967">
                  <c:v>0.14757999999999999</c:v>
                </c:pt>
                <c:pt idx="2968">
                  <c:v>0.14760000000000001</c:v>
                </c:pt>
                <c:pt idx="2969">
                  <c:v>0.14762</c:v>
                </c:pt>
                <c:pt idx="2970">
                  <c:v>0.14763999999999999</c:v>
                </c:pt>
                <c:pt idx="2971">
                  <c:v>0.14765</c:v>
                </c:pt>
                <c:pt idx="2972">
                  <c:v>0.14768000000000001</c:v>
                </c:pt>
                <c:pt idx="2973">
                  <c:v>0.14768999999999999</c:v>
                </c:pt>
                <c:pt idx="2974">
                  <c:v>0.14771999999999999</c:v>
                </c:pt>
                <c:pt idx="2975">
                  <c:v>0.14777999999999999</c:v>
                </c:pt>
                <c:pt idx="2976">
                  <c:v>0.14779999999999999</c:v>
                </c:pt>
                <c:pt idx="2977">
                  <c:v>0.14782999999999999</c:v>
                </c:pt>
                <c:pt idx="2978">
                  <c:v>0.14784</c:v>
                </c:pt>
                <c:pt idx="2979">
                  <c:v>0.14785000000000001</c:v>
                </c:pt>
                <c:pt idx="2980">
                  <c:v>0.14788000000000001</c:v>
                </c:pt>
                <c:pt idx="2981">
                  <c:v>0.14788999999999999</c:v>
                </c:pt>
                <c:pt idx="2982">
                  <c:v>0.14791000000000001</c:v>
                </c:pt>
                <c:pt idx="2983">
                  <c:v>0.14793999999999999</c:v>
                </c:pt>
                <c:pt idx="2984">
                  <c:v>0.14798</c:v>
                </c:pt>
                <c:pt idx="2985">
                  <c:v>0.14799999999999999</c:v>
                </c:pt>
                <c:pt idx="2986">
                  <c:v>0.14806</c:v>
                </c:pt>
                <c:pt idx="2987">
                  <c:v>0.14807000000000001</c:v>
                </c:pt>
                <c:pt idx="2988">
                  <c:v>0.14809</c:v>
                </c:pt>
                <c:pt idx="2989">
                  <c:v>0.14809</c:v>
                </c:pt>
                <c:pt idx="2990">
                  <c:v>0.14815</c:v>
                </c:pt>
                <c:pt idx="2991">
                  <c:v>0.14818000000000001</c:v>
                </c:pt>
                <c:pt idx="2992">
                  <c:v>0.14821999999999999</c:v>
                </c:pt>
                <c:pt idx="2993">
                  <c:v>0.14823</c:v>
                </c:pt>
                <c:pt idx="2994">
                  <c:v>0.14828</c:v>
                </c:pt>
                <c:pt idx="2995">
                  <c:v>0.14829999999999999</c:v>
                </c:pt>
                <c:pt idx="2996">
                  <c:v>0.14829999999999999</c:v>
                </c:pt>
                <c:pt idx="2997">
                  <c:v>0.14832000000000001</c:v>
                </c:pt>
                <c:pt idx="2998">
                  <c:v>0.14834</c:v>
                </c:pt>
                <c:pt idx="2999">
                  <c:v>0.14835000000000001</c:v>
                </c:pt>
                <c:pt idx="3000">
                  <c:v>0.14835999999999999</c:v>
                </c:pt>
                <c:pt idx="3001">
                  <c:v>0.14835999999999999</c:v>
                </c:pt>
                <c:pt idx="3002">
                  <c:v>0.14838000000000001</c:v>
                </c:pt>
                <c:pt idx="3003">
                  <c:v>0.14845</c:v>
                </c:pt>
                <c:pt idx="3004">
                  <c:v>0.14846000000000001</c:v>
                </c:pt>
                <c:pt idx="3005">
                  <c:v>0.14846999999999999</c:v>
                </c:pt>
                <c:pt idx="3006">
                  <c:v>0.14849999999999999</c:v>
                </c:pt>
                <c:pt idx="3007">
                  <c:v>0.14852000000000001</c:v>
                </c:pt>
                <c:pt idx="3008">
                  <c:v>0.14854000000000001</c:v>
                </c:pt>
                <c:pt idx="3009">
                  <c:v>0.14857999999999999</c:v>
                </c:pt>
                <c:pt idx="3010">
                  <c:v>0.14860000000000001</c:v>
                </c:pt>
                <c:pt idx="3011">
                  <c:v>0.14865</c:v>
                </c:pt>
                <c:pt idx="3012">
                  <c:v>0.14867</c:v>
                </c:pt>
                <c:pt idx="3013">
                  <c:v>0.14871999999999999</c:v>
                </c:pt>
                <c:pt idx="3014">
                  <c:v>0.14876</c:v>
                </c:pt>
                <c:pt idx="3015">
                  <c:v>0.14877000000000001</c:v>
                </c:pt>
                <c:pt idx="3016">
                  <c:v>0.14878</c:v>
                </c:pt>
                <c:pt idx="3017">
                  <c:v>0.14879999999999999</c:v>
                </c:pt>
                <c:pt idx="3018">
                  <c:v>0.14882000000000001</c:v>
                </c:pt>
                <c:pt idx="3019">
                  <c:v>0.14882999999999999</c:v>
                </c:pt>
                <c:pt idx="3020">
                  <c:v>0.14885000000000001</c:v>
                </c:pt>
                <c:pt idx="3021">
                  <c:v>0.14885999999999999</c:v>
                </c:pt>
                <c:pt idx="3022">
                  <c:v>0.14888000000000001</c:v>
                </c:pt>
                <c:pt idx="3023">
                  <c:v>0.1489</c:v>
                </c:pt>
                <c:pt idx="3024">
                  <c:v>0.1489</c:v>
                </c:pt>
                <c:pt idx="3025">
                  <c:v>0.14892</c:v>
                </c:pt>
                <c:pt idx="3026">
                  <c:v>0.14893999999999999</c:v>
                </c:pt>
                <c:pt idx="3027">
                  <c:v>0.14895</c:v>
                </c:pt>
                <c:pt idx="3028">
                  <c:v>0.14896999999999999</c:v>
                </c:pt>
                <c:pt idx="3029">
                  <c:v>0.14901</c:v>
                </c:pt>
                <c:pt idx="3030">
                  <c:v>0.14902000000000001</c:v>
                </c:pt>
                <c:pt idx="3031">
                  <c:v>0.14903</c:v>
                </c:pt>
                <c:pt idx="3032">
                  <c:v>0.14906</c:v>
                </c:pt>
                <c:pt idx="3033">
                  <c:v>0.14907999999999999</c:v>
                </c:pt>
                <c:pt idx="3034">
                  <c:v>0.14912</c:v>
                </c:pt>
                <c:pt idx="3035">
                  <c:v>0.1492</c:v>
                </c:pt>
                <c:pt idx="3036">
                  <c:v>0.1492</c:v>
                </c:pt>
                <c:pt idx="3037">
                  <c:v>0.14921999999999999</c:v>
                </c:pt>
                <c:pt idx="3038">
                  <c:v>0.14926</c:v>
                </c:pt>
                <c:pt idx="3039">
                  <c:v>0.14927000000000001</c:v>
                </c:pt>
                <c:pt idx="3040">
                  <c:v>0.14932000000000001</c:v>
                </c:pt>
                <c:pt idx="3041">
                  <c:v>0.14935000000000001</c:v>
                </c:pt>
                <c:pt idx="3042">
                  <c:v>0.14935000000000001</c:v>
                </c:pt>
                <c:pt idx="3043">
                  <c:v>0.14935999999999999</c:v>
                </c:pt>
                <c:pt idx="3044">
                  <c:v>0.14939</c:v>
                </c:pt>
                <c:pt idx="3045">
                  <c:v>0.14940999999999999</c:v>
                </c:pt>
                <c:pt idx="3046">
                  <c:v>0.14943000000000001</c:v>
                </c:pt>
                <c:pt idx="3047">
                  <c:v>0.14943000000000001</c:v>
                </c:pt>
                <c:pt idx="3048">
                  <c:v>0.14945</c:v>
                </c:pt>
                <c:pt idx="3049">
                  <c:v>0.14949000000000001</c:v>
                </c:pt>
                <c:pt idx="3050">
                  <c:v>0.14951</c:v>
                </c:pt>
                <c:pt idx="3051">
                  <c:v>0.14953</c:v>
                </c:pt>
                <c:pt idx="3052">
                  <c:v>0.14954000000000001</c:v>
                </c:pt>
                <c:pt idx="3053">
                  <c:v>0.14954000000000001</c:v>
                </c:pt>
                <c:pt idx="3054">
                  <c:v>0.14960000000000001</c:v>
                </c:pt>
                <c:pt idx="3055">
                  <c:v>0.14964</c:v>
                </c:pt>
                <c:pt idx="3056">
                  <c:v>0.14965999999999999</c:v>
                </c:pt>
                <c:pt idx="3057">
                  <c:v>0.1497</c:v>
                </c:pt>
                <c:pt idx="3058">
                  <c:v>0.14973</c:v>
                </c:pt>
                <c:pt idx="3059">
                  <c:v>0.14974000000000001</c:v>
                </c:pt>
                <c:pt idx="3060">
                  <c:v>0.14974999999999999</c:v>
                </c:pt>
                <c:pt idx="3061">
                  <c:v>0.14976</c:v>
                </c:pt>
                <c:pt idx="3062">
                  <c:v>0.14978</c:v>
                </c:pt>
                <c:pt idx="3063">
                  <c:v>0.14979999999999999</c:v>
                </c:pt>
                <c:pt idx="3064">
                  <c:v>0.14982999999999999</c:v>
                </c:pt>
                <c:pt idx="3065">
                  <c:v>0.14985999999999999</c:v>
                </c:pt>
                <c:pt idx="3066">
                  <c:v>0.14987</c:v>
                </c:pt>
                <c:pt idx="3067">
                  <c:v>0.14990000000000001</c:v>
                </c:pt>
                <c:pt idx="3068">
                  <c:v>0.14992</c:v>
                </c:pt>
                <c:pt idx="3069">
                  <c:v>0.14995</c:v>
                </c:pt>
                <c:pt idx="3070">
                  <c:v>0.14999000000000001</c:v>
                </c:pt>
                <c:pt idx="3071">
                  <c:v>0.15001999999999999</c:v>
                </c:pt>
                <c:pt idx="3072">
                  <c:v>0.15007000000000001</c:v>
                </c:pt>
                <c:pt idx="3073">
                  <c:v>0.15007999999999999</c:v>
                </c:pt>
                <c:pt idx="3074">
                  <c:v>0.15010999999999999</c:v>
                </c:pt>
                <c:pt idx="3075">
                  <c:v>0.15014</c:v>
                </c:pt>
                <c:pt idx="3076">
                  <c:v>0.15015000000000001</c:v>
                </c:pt>
                <c:pt idx="3077">
                  <c:v>0.15018999999999999</c:v>
                </c:pt>
                <c:pt idx="3078">
                  <c:v>0.15018999999999999</c:v>
                </c:pt>
                <c:pt idx="3079">
                  <c:v>0.15023</c:v>
                </c:pt>
                <c:pt idx="3080">
                  <c:v>0.15024000000000001</c:v>
                </c:pt>
                <c:pt idx="3081">
                  <c:v>0.15026999999999999</c:v>
                </c:pt>
                <c:pt idx="3082">
                  <c:v>0.15029999999999999</c:v>
                </c:pt>
                <c:pt idx="3083">
                  <c:v>0.15031</c:v>
                </c:pt>
                <c:pt idx="3084">
                  <c:v>0.15034</c:v>
                </c:pt>
                <c:pt idx="3085">
                  <c:v>0.15035999999999999</c:v>
                </c:pt>
                <c:pt idx="3086">
                  <c:v>0.15043000000000001</c:v>
                </c:pt>
                <c:pt idx="3087">
                  <c:v>0.15043999999999999</c:v>
                </c:pt>
                <c:pt idx="3088">
                  <c:v>0.15049000000000001</c:v>
                </c:pt>
                <c:pt idx="3089">
                  <c:v>0.15051</c:v>
                </c:pt>
                <c:pt idx="3090">
                  <c:v>0.15053</c:v>
                </c:pt>
                <c:pt idx="3091">
                  <c:v>0.15057999999999999</c:v>
                </c:pt>
                <c:pt idx="3092">
                  <c:v>0.15060000000000001</c:v>
                </c:pt>
                <c:pt idx="3093">
                  <c:v>0.15062</c:v>
                </c:pt>
                <c:pt idx="3094">
                  <c:v>0.15062</c:v>
                </c:pt>
                <c:pt idx="3095">
                  <c:v>0.15065000000000001</c:v>
                </c:pt>
                <c:pt idx="3096">
                  <c:v>0.15068000000000001</c:v>
                </c:pt>
                <c:pt idx="3097">
                  <c:v>0.15068999999999999</c:v>
                </c:pt>
                <c:pt idx="3098">
                  <c:v>0.1507</c:v>
                </c:pt>
                <c:pt idx="3099">
                  <c:v>0.15075</c:v>
                </c:pt>
                <c:pt idx="3100">
                  <c:v>0.15079000000000001</c:v>
                </c:pt>
                <c:pt idx="3101">
                  <c:v>0.15079999999999999</c:v>
                </c:pt>
                <c:pt idx="3102">
                  <c:v>0.15082999999999999</c:v>
                </c:pt>
                <c:pt idx="3103">
                  <c:v>0.15085999999999999</c:v>
                </c:pt>
                <c:pt idx="3104">
                  <c:v>0.15087999999999999</c:v>
                </c:pt>
                <c:pt idx="3105">
                  <c:v>0.15090999999999999</c:v>
                </c:pt>
                <c:pt idx="3106">
                  <c:v>0.15093000000000001</c:v>
                </c:pt>
                <c:pt idx="3107">
                  <c:v>0.15096000000000001</c:v>
                </c:pt>
                <c:pt idx="3108">
                  <c:v>0.15099000000000001</c:v>
                </c:pt>
                <c:pt idx="3109">
                  <c:v>0.151</c:v>
                </c:pt>
                <c:pt idx="3110">
                  <c:v>0.15107999999999999</c:v>
                </c:pt>
                <c:pt idx="3111">
                  <c:v>0.15107999999999999</c:v>
                </c:pt>
                <c:pt idx="3112">
                  <c:v>0.15110000000000001</c:v>
                </c:pt>
                <c:pt idx="3113">
                  <c:v>0.15112999999999999</c:v>
                </c:pt>
                <c:pt idx="3114">
                  <c:v>0.15115000000000001</c:v>
                </c:pt>
                <c:pt idx="3115">
                  <c:v>0.15117</c:v>
                </c:pt>
                <c:pt idx="3116">
                  <c:v>0.1512</c:v>
                </c:pt>
                <c:pt idx="3117">
                  <c:v>0.15124000000000001</c:v>
                </c:pt>
                <c:pt idx="3118">
                  <c:v>0.15124000000000001</c:v>
                </c:pt>
                <c:pt idx="3119">
                  <c:v>0.15129000000000001</c:v>
                </c:pt>
                <c:pt idx="3120">
                  <c:v>0.15131</c:v>
                </c:pt>
                <c:pt idx="3121">
                  <c:v>0.15132000000000001</c:v>
                </c:pt>
                <c:pt idx="3122">
                  <c:v>0.15137</c:v>
                </c:pt>
                <c:pt idx="3123">
                  <c:v>0.15139</c:v>
                </c:pt>
                <c:pt idx="3124">
                  <c:v>0.15140999999999999</c:v>
                </c:pt>
                <c:pt idx="3125">
                  <c:v>0.15142</c:v>
                </c:pt>
                <c:pt idx="3126">
                  <c:v>0.15143000000000001</c:v>
                </c:pt>
                <c:pt idx="3127">
                  <c:v>0.15143999999999999</c:v>
                </c:pt>
                <c:pt idx="3128">
                  <c:v>0.15146000000000001</c:v>
                </c:pt>
                <c:pt idx="3129">
                  <c:v>0.15149000000000001</c:v>
                </c:pt>
                <c:pt idx="3130">
                  <c:v>0.1515</c:v>
                </c:pt>
                <c:pt idx="3131">
                  <c:v>0.15154000000000001</c:v>
                </c:pt>
                <c:pt idx="3132">
                  <c:v>0.15154000000000001</c:v>
                </c:pt>
                <c:pt idx="3133">
                  <c:v>0.15157999999999999</c:v>
                </c:pt>
                <c:pt idx="3134">
                  <c:v>0.15160000000000001</c:v>
                </c:pt>
                <c:pt idx="3135">
                  <c:v>0.15162999999999999</c:v>
                </c:pt>
                <c:pt idx="3136">
                  <c:v>0.15167</c:v>
                </c:pt>
                <c:pt idx="3137">
                  <c:v>0.15168999999999999</c:v>
                </c:pt>
                <c:pt idx="3138">
                  <c:v>0.15171000000000001</c:v>
                </c:pt>
                <c:pt idx="3139">
                  <c:v>0.15176000000000001</c:v>
                </c:pt>
                <c:pt idx="3140">
                  <c:v>0.15178</c:v>
                </c:pt>
                <c:pt idx="3141">
                  <c:v>0.15179999999999999</c:v>
                </c:pt>
                <c:pt idx="3142">
                  <c:v>0.15182000000000001</c:v>
                </c:pt>
                <c:pt idx="3143">
                  <c:v>0.15187999999999999</c:v>
                </c:pt>
                <c:pt idx="3144">
                  <c:v>0.15190000000000001</c:v>
                </c:pt>
                <c:pt idx="3145">
                  <c:v>0.15195</c:v>
                </c:pt>
                <c:pt idx="3146">
                  <c:v>0.15195</c:v>
                </c:pt>
                <c:pt idx="3147">
                  <c:v>0.15196999999999999</c:v>
                </c:pt>
                <c:pt idx="3148">
                  <c:v>0.152</c:v>
                </c:pt>
                <c:pt idx="3149">
                  <c:v>0.15201999999999999</c:v>
                </c:pt>
                <c:pt idx="3150">
                  <c:v>0.15204000000000001</c:v>
                </c:pt>
                <c:pt idx="3151">
                  <c:v>0.15207999999999999</c:v>
                </c:pt>
                <c:pt idx="3152">
                  <c:v>0.15210000000000001</c:v>
                </c:pt>
                <c:pt idx="3153">
                  <c:v>0.15212000000000001</c:v>
                </c:pt>
                <c:pt idx="3154">
                  <c:v>0.15218999999999999</c:v>
                </c:pt>
                <c:pt idx="3155">
                  <c:v>0.15221999999999999</c:v>
                </c:pt>
                <c:pt idx="3156">
                  <c:v>0.15223999999999999</c:v>
                </c:pt>
                <c:pt idx="3157">
                  <c:v>0.15225</c:v>
                </c:pt>
                <c:pt idx="3158">
                  <c:v>0.15229000000000001</c:v>
                </c:pt>
                <c:pt idx="3159">
                  <c:v>0.15232000000000001</c:v>
                </c:pt>
                <c:pt idx="3160">
                  <c:v>0.15237999999999999</c:v>
                </c:pt>
                <c:pt idx="3161">
                  <c:v>0.15240000000000001</c:v>
                </c:pt>
                <c:pt idx="3162">
                  <c:v>0.15243999999999999</c:v>
                </c:pt>
                <c:pt idx="3163">
                  <c:v>0.15248999999999999</c:v>
                </c:pt>
                <c:pt idx="3164">
                  <c:v>0.15251000000000001</c:v>
                </c:pt>
                <c:pt idx="3165">
                  <c:v>0.15254999999999999</c:v>
                </c:pt>
                <c:pt idx="3166">
                  <c:v>0.15257000000000001</c:v>
                </c:pt>
                <c:pt idx="3167">
                  <c:v>0.15260000000000001</c:v>
                </c:pt>
                <c:pt idx="3168">
                  <c:v>0.15268000000000001</c:v>
                </c:pt>
                <c:pt idx="3169">
                  <c:v>0.15271000000000001</c:v>
                </c:pt>
                <c:pt idx="3170">
                  <c:v>0.15273999999999999</c:v>
                </c:pt>
                <c:pt idx="3171">
                  <c:v>0.15275</c:v>
                </c:pt>
                <c:pt idx="3172">
                  <c:v>0.15276999999999999</c:v>
                </c:pt>
                <c:pt idx="3173">
                  <c:v>0.15276999999999999</c:v>
                </c:pt>
                <c:pt idx="3174">
                  <c:v>0.15281</c:v>
                </c:pt>
                <c:pt idx="3175">
                  <c:v>0.15284</c:v>
                </c:pt>
                <c:pt idx="3176">
                  <c:v>0.15285000000000001</c:v>
                </c:pt>
                <c:pt idx="3177">
                  <c:v>0.15286</c:v>
                </c:pt>
                <c:pt idx="3178">
                  <c:v>0.15287999999999999</c:v>
                </c:pt>
                <c:pt idx="3179">
                  <c:v>0.15290999999999999</c:v>
                </c:pt>
                <c:pt idx="3180">
                  <c:v>0.15293000000000001</c:v>
                </c:pt>
                <c:pt idx="3181">
                  <c:v>0.15293999999999999</c:v>
                </c:pt>
                <c:pt idx="3182">
                  <c:v>0.15293999999999999</c:v>
                </c:pt>
                <c:pt idx="3183">
                  <c:v>0.15295</c:v>
                </c:pt>
                <c:pt idx="3184">
                  <c:v>0.15296000000000001</c:v>
                </c:pt>
                <c:pt idx="3185">
                  <c:v>0.153</c:v>
                </c:pt>
                <c:pt idx="3186">
                  <c:v>0.15307000000000001</c:v>
                </c:pt>
                <c:pt idx="3187">
                  <c:v>0.15310000000000001</c:v>
                </c:pt>
                <c:pt idx="3188">
                  <c:v>0.15315000000000001</c:v>
                </c:pt>
                <c:pt idx="3189">
                  <c:v>0.15315999999999999</c:v>
                </c:pt>
                <c:pt idx="3190">
                  <c:v>0.15322</c:v>
                </c:pt>
                <c:pt idx="3191">
                  <c:v>0.15326999999999999</c:v>
                </c:pt>
                <c:pt idx="3192">
                  <c:v>0.15326999999999999</c:v>
                </c:pt>
                <c:pt idx="3193">
                  <c:v>0.15329999999999999</c:v>
                </c:pt>
                <c:pt idx="3194">
                  <c:v>0.15340000000000001</c:v>
                </c:pt>
                <c:pt idx="3195">
                  <c:v>0.15343000000000001</c:v>
                </c:pt>
                <c:pt idx="3196">
                  <c:v>0.15343999999999999</c:v>
                </c:pt>
                <c:pt idx="3197">
                  <c:v>0.15346000000000001</c:v>
                </c:pt>
                <c:pt idx="3198">
                  <c:v>0.15348999999999999</c:v>
                </c:pt>
                <c:pt idx="3199">
                  <c:v>0.15351000000000001</c:v>
                </c:pt>
                <c:pt idx="3200">
                  <c:v>0.15354999999999999</c:v>
                </c:pt>
                <c:pt idx="3201">
                  <c:v>0.15357999999999999</c:v>
                </c:pt>
                <c:pt idx="3202">
                  <c:v>0.15359</c:v>
                </c:pt>
                <c:pt idx="3203">
                  <c:v>0.15359999999999999</c:v>
                </c:pt>
                <c:pt idx="3204">
                  <c:v>0.15362000000000001</c:v>
                </c:pt>
                <c:pt idx="3205">
                  <c:v>0.15367</c:v>
                </c:pt>
                <c:pt idx="3206">
                  <c:v>0.1537</c:v>
                </c:pt>
                <c:pt idx="3207">
                  <c:v>0.15371000000000001</c:v>
                </c:pt>
                <c:pt idx="3208">
                  <c:v>0.15373000000000001</c:v>
                </c:pt>
                <c:pt idx="3209">
                  <c:v>0.15375</c:v>
                </c:pt>
                <c:pt idx="3210">
                  <c:v>0.15375</c:v>
                </c:pt>
                <c:pt idx="3211">
                  <c:v>0.15376999999999999</c:v>
                </c:pt>
                <c:pt idx="3212">
                  <c:v>0.15376999999999999</c:v>
                </c:pt>
                <c:pt idx="3213">
                  <c:v>0.15381</c:v>
                </c:pt>
                <c:pt idx="3214">
                  <c:v>0.15382000000000001</c:v>
                </c:pt>
                <c:pt idx="3215">
                  <c:v>0.15384</c:v>
                </c:pt>
                <c:pt idx="3216">
                  <c:v>0.15389</c:v>
                </c:pt>
                <c:pt idx="3217">
                  <c:v>0.15393000000000001</c:v>
                </c:pt>
                <c:pt idx="3218">
                  <c:v>0.15396000000000001</c:v>
                </c:pt>
                <c:pt idx="3219">
                  <c:v>0.15398000000000001</c:v>
                </c:pt>
                <c:pt idx="3220">
                  <c:v>0.15398000000000001</c:v>
                </c:pt>
                <c:pt idx="3221">
                  <c:v>0.154</c:v>
                </c:pt>
                <c:pt idx="3222">
                  <c:v>0.154</c:v>
                </c:pt>
                <c:pt idx="3223">
                  <c:v>0.15401000000000001</c:v>
                </c:pt>
                <c:pt idx="3224">
                  <c:v>0.15404000000000001</c:v>
                </c:pt>
                <c:pt idx="3225">
                  <c:v>0.15404000000000001</c:v>
                </c:pt>
                <c:pt idx="3226">
                  <c:v>0.15404000000000001</c:v>
                </c:pt>
                <c:pt idx="3227">
                  <c:v>0.15407999999999999</c:v>
                </c:pt>
                <c:pt idx="3228">
                  <c:v>0.15407999999999999</c:v>
                </c:pt>
                <c:pt idx="3229">
                  <c:v>0.15409999999999999</c:v>
                </c:pt>
                <c:pt idx="3230">
                  <c:v>0.15414</c:v>
                </c:pt>
                <c:pt idx="3231">
                  <c:v>0.1542</c:v>
                </c:pt>
                <c:pt idx="3232">
                  <c:v>0.15423000000000001</c:v>
                </c:pt>
                <c:pt idx="3233">
                  <c:v>0.15423999999999999</c:v>
                </c:pt>
                <c:pt idx="3234">
                  <c:v>0.15426000000000001</c:v>
                </c:pt>
                <c:pt idx="3235">
                  <c:v>0.15426999999999999</c:v>
                </c:pt>
                <c:pt idx="3236">
                  <c:v>0.15429000000000001</c:v>
                </c:pt>
                <c:pt idx="3237">
                  <c:v>0.15431</c:v>
                </c:pt>
                <c:pt idx="3238">
                  <c:v>0.15434</c:v>
                </c:pt>
                <c:pt idx="3239">
                  <c:v>0.15437000000000001</c:v>
                </c:pt>
                <c:pt idx="3240">
                  <c:v>0.15440000000000001</c:v>
                </c:pt>
                <c:pt idx="3241">
                  <c:v>0.15443999999999999</c:v>
                </c:pt>
                <c:pt idx="3242">
                  <c:v>0.15443999999999999</c:v>
                </c:pt>
                <c:pt idx="3243">
                  <c:v>0.15445</c:v>
                </c:pt>
                <c:pt idx="3244">
                  <c:v>0.15445999999999999</c:v>
                </c:pt>
                <c:pt idx="3245">
                  <c:v>0.15447</c:v>
                </c:pt>
                <c:pt idx="3246">
                  <c:v>0.1545</c:v>
                </c:pt>
                <c:pt idx="3247">
                  <c:v>0.15451000000000001</c:v>
                </c:pt>
                <c:pt idx="3248">
                  <c:v>0.15453</c:v>
                </c:pt>
                <c:pt idx="3249">
                  <c:v>0.15454999999999999</c:v>
                </c:pt>
                <c:pt idx="3250">
                  <c:v>0.15454999999999999</c:v>
                </c:pt>
                <c:pt idx="3251">
                  <c:v>0.15459000000000001</c:v>
                </c:pt>
                <c:pt idx="3252">
                  <c:v>0.15459999999999999</c:v>
                </c:pt>
                <c:pt idx="3253">
                  <c:v>0.15462999999999999</c:v>
                </c:pt>
                <c:pt idx="3254">
                  <c:v>0.15465000000000001</c:v>
                </c:pt>
                <c:pt idx="3255">
                  <c:v>0.15465999999999999</c:v>
                </c:pt>
                <c:pt idx="3256">
                  <c:v>0.15470999999999999</c:v>
                </c:pt>
                <c:pt idx="3257">
                  <c:v>0.15472</c:v>
                </c:pt>
                <c:pt idx="3258">
                  <c:v>0.15473999999999999</c:v>
                </c:pt>
                <c:pt idx="3259">
                  <c:v>0.15475</c:v>
                </c:pt>
                <c:pt idx="3260">
                  <c:v>0.15476000000000001</c:v>
                </c:pt>
                <c:pt idx="3261">
                  <c:v>0.15476999999999999</c:v>
                </c:pt>
                <c:pt idx="3262">
                  <c:v>0.15479000000000001</c:v>
                </c:pt>
                <c:pt idx="3263">
                  <c:v>0.15479999999999999</c:v>
                </c:pt>
                <c:pt idx="3264">
                  <c:v>0.15484000000000001</c:v>
                </c:pt>
                <c:pt idx="3265">
                  <c:v>0.15484999999999999</c:v>
                </c:pt>
                <c:pt idx="3266">
                  <c:v>0.15484999999999999</c:v>
                </c:pt>
                <c:pt idx="3267">
                  <c:v>0.15484999999999999</c:v>
                </c:pt>
                <c:pt idx="3268">
                  <c:v>0.15486</c:v>
                </c:pt>
                <c:pt idx="3269">
                  <c:v>0.15487999999999999</c:v>
                </c:pt>
                <c:pt idx="3270">
                  <c:v>0.15492</c:v>
                </c:pt>
                <c:pt idx="3271">
                  <c:v>0.15493999999999999</c:v>
                </c:pt>
                <c:pt idx="3272">
                  <c:v>0.15495</c:v>
                </c:pt>
                <c:pt idx="3273">
                  <c:v>0.15495999999999999</c:v>
                </c:pt>
                <c:pt idx="3274">
                  <c:v>0.15498000000000001</c:v>
                </c:pt>
                <c:pt idx="3275">
                  <c:v>0.155</c:v>
                </c:pt>
                <c:pt idx="3276">
                  <c:v>0.15501999999999999</c:v>
                </c:pt>
                <c:pt idx="3277">
                  <c:v>0.15504000000000001</c:v>
                </c:pt>
                <c:pt idx="3278">
                  <c:v>0.15504999999999999</c:v>
                </c:pt>
                <c:pt idx="3279">
                  <c:v>0.15506</c:v>
                </c:pt>
                <c:pt idx="3280">
                  <c:v>0.15511</c:v>
                </c:pt>
                <c:pt idx="3281">
                  <c:v>0.15515999999999999</c:v>
                </c:pt>
                <c:pt idx="3282">
                  <c:v>0.15518000000000001</c:v>
                </c:pt>
                <c:pt idx="3283">
                  <c:v>0.15518999999999999</c:v>
                </c:pt>
                <c:pt idx="3284">
                  <c:v>0.15518999999999999</c:v>
                </c:pt>
                <c:pt idx="3285">
                  <c:v>0.15522</c:v>
                </c:pt>
                <c:pt idx="3286">
                  <c:v>0.15526000000000001</c:v>
                </c:pt>
                <c:pt idx="3287">
                  <c:v>0.15528</c:v>
                </c:pt>
                <c:pt idx="3288">
                  <c:v>0.15529999999999999</c:v>
                </c:pt>
                <c:pt idx="3289">
                  <c:v>0.15532000000000001</c:v>
                </c:pt>
                <c:pt idx="3290">
                  <c:v>0.15532000000000001</c:v>
                </c:pt>
                <c:pt idx="3291">
                  <c:v>0.15539</c:v>
                </c:pt>
                <c:pt idx="3292">
                  <c:v>0.15540000000000001</c:v>
                </c:pt>
                <c:pt idx="3293">
                  <c:v>0.15543999999999999</c:v>
                </c:pt>
                <c:pt idx="3294">
                  <c:v>0.15545</c:v>
                </c:pt>
                <c:pt idx="3295">
                  <c:v>0.15545999999999999</c:v>
                </c:pt>
                <c:pt idx="3296">
                  <c:v>0.15548000000000001</c:v>
                </c:pt>
                <c:pt idx="3297">
                  <c:v>0.15551000000000001</c:v>
                </c:pt>
                <c:pt idx="3298">
                  <c:v>0.15554999999999999</c:v>
                </c:pt>
                <c:pt idx="3299">
                  <c:v>0.15559000000000001</c:v>
                </c:pt>
                <c:pt idx="3300">
                  <c:v>0.15559999999999999</c:v>
                </c:pt>
                <c:pt idx="3301">
                  <c:v>0.15562999999999999</c:v>
                </c:pt>
                <c:pt idx="3302">
                  <c:v>0.15565000000000001</c:v>
                </c:pt>
                <c:pt idx="3303">
                  <c:v>0.15567</c:v>
                </c:pt>
                <c:pt idx="3304">
                  <c:v>0.15568000000000001</c:v>
                </c:pt>
                <c:pt idx="3305">
                  <c:v>0.15570999999999999</c:v>
                </c:pt>
                <c:pt idx="3306">
                  <c:v>0.15573000000000001</c:v>
                </c:pt>
                <c:pt idx="3307">
                  <c:v>0.15579000000000001</c:v>
                </c:pt>
                <c:pt idx="3308">
                  <c:v>0.15581</c:v>
                </c:pt>
                <c:pt idx="3309">
                  <c:v>0.15583</c:v>
                </c:pt>
                <c:pt idx="3310">
                  <c:v>0.15584000000000001</c:v>
                </c:pt>
                <c:pt idx="3311">
                  <c:v>0.15587999999999999</c:v>
                </c:pt>
                <c:pt idx="3312">
                  <c:v>0.15590000000000001</c:v>
                </c:pt>
                <c:pt idx="3313">
                  <c:v>0.15592</c:v>
                </c:pt>
                <c:pt idx="3314">
                  <c:v>0.15595999999999999</c:v>
                </c:pt>
                <c:pt idx="3315">
                  <c:v>0.156</c:v>
                </c:pt>
                <c:pt idx="3316">
                  <c:v>0.15601000000000001</c:v>
                </c:pt>
                <c:pt idx="3317">
                  <c:v>0.15601000000000001</c:v>
                </c:pt>
                <c:pt idx="3318">
                  <c:v>0.15604000000000001</c:v>
                </c:pt>
                <c:pt idx="3319">
                  <c:v>0.15604000000000001</c:v>
                </c:pt>
                <c:pt idx="3320">
                  <c:v>0.15608</c:v>
                </c:pt>
                <c:pt idx="3321">
                  <c:v>0.15609999999999999</c:v>
                </c:pt>
                <c:pt idx="3322">
                  <c:v>0.15612999999999999</c:v>
                </c:pt>
                <c:pt idx="3323">
                  <c:v>0.15614</c:v>
                </c:pt>
                <c:pt idx="3324">
                  <c:v>0.15617</c:v>
                </c:pt>
                <c:pt idx="3325">
                  <c:v>0.15620000000000001</c:v>
                </c:pt>
                <c:pt idx="3326">
                  <c:v>0.15623999999999999</c:v>
                </c:pt>
                <c:pt idx="3327">
                  <c:v>0.15626999999999999</c:v>
                </c:pt>
                <c:pt idx="3328">
                  <c:v>0.15628</c:v>
                </c:pt>
                <c:pt idx="3329">
                  <c:v>0.15629999999999999</c:v>
                </c:pt>
                <c:pt idx="3330">
                  <c:v>0.15634000000000001</c:v>
                </c:pt>
                <c:pt idx="3331">
                  <c:v>0.15634999999999999</c:v>
                </c:pt>
                <c:pt idx="3332">
                  <c:v>0.15636</c:v>
                </c:pt>
                <c:pt idx="3333">
                  <c:v>0.15637000000000001</c:v>
                </c:pt>
                <c:pt idx="3334">
                  <c:v>0.15639</c:v>
                </c:pt>
                <c:pt idx="3335">
                  <c:v>0.15644</c:v>
                </c:pt>
                <c:pt idx="3336">
                  <c:v>0.15645000000000001</c:v>
                </c:pt>
                <c:pt idx="3337">
                  <c:v>0.15648999999999999</c:v>
                </c:pt>
                <c:pt idx="3338">
                  <c:v>0.15654000000000001</c:v>
                </c:pt>
                <c:pt idx="3339">
                  <c:v>0.15658</c:v>
                </c:pt>
                <c:pt idx="3340">
                  <c:v>0.15659000000000001</c:v>
                </c:pt>
                <c:pt idx="3341">
                  <c:v>0.15662000000000001</c:v>
                </c:pt>
                <c:pt idx="3342">
                  <c:v>0.15665000000000001</c:v>
                </c:pt>
                <c:pt idx="3343">
                  <c:v>0.15669</c:v>
                </c:pt>
                <c:pt idx="3344">
                  <c:v>0.15675</c:v>
                </c:pt>
                <c:pt idx="3345">
                  <c:v>0.15676000000000001</c:v>
                </c:pt>
                <c:pt idx="3346">
                  <c:v>0.15679999999999999</c:v>
                </c:pt>
                <c:pt idx="3347">
                  <c:v>0.15679999999999999</c:v>
                </c:pt>
                <c:pt idx="3348">
                  <c:v>0.15681</c:v>
                </c:pt>
                <c:pt idx="3349">
                  <c:v>0.15686</c:v>
                </c:pt>
                <c:pt idx="3350">
                  <c:v>0.15692</c:v>
                </c:pt>
                <c:pt idx="3351">
                  <c:v>0.15692999999999999</c:v>
                </c:pt>
                <c:pt idx="3352">
                  <c:v>0.15698999999999999</c:v>
                </c:pt>
                <c:pt idx="3353">
                  <c:v>0.157</c:v>
                </c:pt>
                <c:pt idx="3354">
                  <c:v>0.15703</c:v>
                </c:pt>
                <c:pt idx="3355">
                  <c:v>0.15704000000000001</c:v>
                </c:pt>
                <c:pt idx="3356">
                  <c:v>0.15705</c:v>
                </c:pt>
                <c:pt idx="3357">
                  <c:v>0.15708</c:v>
                </c:pt>
                <c:pt idx="3358">
                  <c:v>0.15709000000000001</c:v>
                </c:pt>
                <c:pt idx="3359">
                  <c:v>0.15714</c:v>
                </c:pt>
                <c:pt idx="3360">
                  <c:v>0.15719</c:v>
                </c:pt>
                <c:pt idx="3361">
                  <c:v>0.15720999999999999</c:v>
                </c:pt>
                <c:pt idx="3362">
                  <c:v>0.15723999999999999</c:v>
                </c:pt>
                <c:pt idx="3363">
                  <c:v>0.15725</c:v>
                </c:pt>
                <c:pt idx="3364">
                  <c:v>0.15726999999999999</c:v>
                </c:pt>
                <c:pt idx="3365">
                  <c:v>0.15729000000000001</c:v>
                </c:pt>
                <c:pt idx="3366">
                  <c:v>0.15731000000000001</c:v>
                </c:pt>
                <c:pt idx="3367">
                  <c:v>0.15731999999999999</c:v>
                </c:pt>
                <c:pt idx="3368">
                  <c:v>0.15734000000000001</c:v>
                </c:pt>
                <c:pt idx="3369">
                  <c:v>0.15737000000000001</c:v>
                </c:pt>
                <c:pt idx="3370">
                  <c:v>0.15745000000000001</c:v>
                </c:pt>
                <c:pt idx="3371">
                  <c:v>0.15745000000000001</c:v>
                </c:pt>
                <c:pt idx="3372">
                  <c:v>0.15747</c:v>
                </c:pt>
                <c:pt idx="3373">
                  <c:v>0.15748000000000001</c:v>
                </c:pt>
                <c:pt idx="3374">
                  <c:v>0.1575</c:v>
                </c:pt>
                <c:pt idx="3375">
                  <c:v>0.1575</c:v>
                </c:pt>
                <c:pt idx="3376">
                  <c:v>0.15751999999999999</c:v>
                </c:pt>
                <c:pt idx="3377">
                  <c:v>0.15756000000000001</c:v>
                </c:pt>
                <c:pt idx="3378">
                  <c:v>0.15759999999999999</c:v>
                </c:pt>
                <c:pt idx="3379">
                  <c:v>0.15764</c:v>
                </c:pt>
                <c:pt idx="3380">
                  <c:v>0.15765000000000001</c:v>
                </c:pt>
                <c:pt idx="3381">
                  <c:v>0.15772</c:v>
                </c:pt>
                <c:pt idx="3382">
                  <c:v>0.15773999999999999</c:v>
                </c:pt>
                <c:pt idx="3383">
                  <c:v>0.15778</c:v>
                </c:pt>
                <c:pt idx="3384">
                  <c:v>0.15779000000000001</c:v>
                </c:pt>
                <c:pt idx="3385">
                  <c:v>0.1578</c:v>
                </c:pt>
                <c:pt idx="3386">
                  <c:v>0.15781000000000001</c:v>
                </c:pt>
                <c:pt idx="3387">
                  <c:v>0.15784999999999999</c:v>
                </c:pt>
                <c:pt idx="3388">
                  <c:v>0.15787000000000001</c:v>
                </c:pt>
                <c:pt idx="3389">
                  <c:v>0.15789</c:v>
                </c:pt>
                <c:pt idx="3390">
                  <c:v>0.15792999999999999</c:v>
                </c:pt>
                <c:pt idx="3391">
                  <c:v>0.15795999999999999</c:v>
                </c:pt>
                <c:pt idx="3392">
                  <c:v>0.15798999999999999</c:v>
                </c:pt>
                <c:pt idx="3393">
                  <c:v>0.15801999999999999</c:v>
                </c:pt>
                <c:pt idx="3394">
                  <c:v>0.15804000000000001</c:v>
                </c:pt>
                <c:pt idx="3395">
                  <c:v>0.15806999999999999</c:v>
                </c:pt>
                <c:pt idx="3396">
                  <c:v>0.15811</c:v>
                </c:pt>
                <c:pt idx="3397">
                  <c:v>0.15817000000000001</c:v>
                </c:pt>
                <c:pt idx="3398">
                  <c:v>0.15817999999999999</c:v>
                </c:pt>
                <c:pt idx="3399">
                  <c:v>0.15822</c:v>
                </c:pt>
                <c:pt idx="3400">
                  <c:v>0.15825</c:v>
                </c:pt>
                <c:pt idx="3401">
                  <c:v>0.15826000000000001</c:v>
                </c:pt>
                <c:pt idx="3402">
                  <c:v>0.15826999999999999</c:v>
                </c:pt>
                <c:pt idx="3403">
                  <c:v>0.15828999999999999</c:v>
                </c:pt>
                <c:pt idx="3404">
                  <c:v>0.15831999999999999</c:v>
                </c:pt>
                <c:pt idx="3405">
                  <c:v>0.15836</c:v>
                </c:pt>
                <c:pt idx="3406">
                  <c:v>0.15837000000000001</c:v>
                </c:pt>
                <c:pt idx="3407">
                  <c:v>0.15841</c:v>
                </c:pt>
                <c:pt idx="3408">
                  <c:v>0.15842999999999999</c:v>
                </c:pt>
                <c:pt idx="3409">
                  <c:v>0.15845000000000001</c:v>
                </c:pt>
                <c:pt idx="3410">
                  <c:v>0.15847</c:v>
                </c:pt>
                <c:pt idx="3411">
                  <c:v>0.15848000000000001</c:v>
                </c:pt>
                <c:pt idx="3412">
                  <c:v>0.15851999999999999</c:v>
                </c:pt>
                <c:pt idx="3413">
                  <c:v>0.15855</c:v>
                </c:pt>
                <c:pt idx="3414">
                  <c:v>0.15856999999999999</c:v>
                </c:pt>
                <c:pt idx="3415">
                  <c:v>0.15859999999999999</c:v>
                </c:pt>
                <c:pt idx="3416">
                  <c:v>0.15862999999999999</c:v>
                </c:pt>
                <c:pt idx="3417">
                  <c:v>0.15867999999999999</c:v>
                </c:pt>
                <c:pt idx="3418">
                  <c:v>0.15870000000000001</c:v>
                </c:pt>
                <c:pt idx="3419">
                  <c:v>0.15875</c:v>
                </c:pt>
                <c:pt idx="3420">
                  <c:v>0.15875</c:v>
                </c:pt>
                <c:pt idx="3421">
                  <c:v>0.15876999999999999</c:v>
                </c:pt>
                <c:pt idx="3422">
                  <c:v>0.15878</c:v>
                </c:pt>
                <c:pt idx="3423">
                  <c:v>0.1588</c:v>
                </c:pt>
                <c:pt idx="3424">
                  <c:v>0.15883</c:v>
                </c:pt>
                <c:pt idx="3425">
                  <c:v>0.15887000000000001</c:v>
                </c:pt>
                <c:pt idx="3426">
                  <c:v>0.15889</c:v>
                </c:pt>
                <c:pt idx="3427">
                  <c:v>0.15890000000000001</c:v>
                </c:pt>
                <c:pt idx="3428">
                  <c:v>0.15892000000000001</c:v>
                </c:pt>
                <c:pt idx="3429">
                  <c:v>0.15892999999999999</c:v>
                </c:pt>
                <c:pt idx="3430">
                  <c:v>0.15895999999999999</c:v>
                </c:pt>
                <c:pt idx="3431">
                  <c:v>0.15898000000000001</c:v>
                </c:pt>
                <c:pt idx="3432">
                  <c:v>0.159</c:v>
                </c:pt>
                <c:pt idx="3433">
                  <c:v>0.15901000000000001</c:v>
                </c:pt>
                <c:pt idx="3434">
                  <c:v>0.15905</c:v>
                </c:pt>
                <c:pt idx="3435">
                  <c:v>0.15906000000000001</c:v>
                </c:pt>
                <c:pt idx="3436">
                  <c:v>0.15909999999999999</c:v>
                </c:pt>
                <c:pt idx="3437">
                  <c:v>0.15914</c:v>
                </c:pt>
                <c:pt idx="3438">
                  <c:v>0.15914</c:v>
                </c:pt>
                <c:pt idx="3439">
                  <c:v>0.15916</c:v>
                </c:pt>
                <c:pt idx="3440">
                  <c:v>0.15920000000000001</c:v>
                </c:pt>
                <c:pt idx="3441">
                  <c:v>0.15922</c:v>
                </c:pt>
                <c:pt idx="3442">
                  <c:v>0.15923999999999999</c:v>
                </c:pt>
                <c:pt idx="3443">
                  <c:v>0.15925</c:v>
                </c:pt>
                <c:pt idx="3444">
                  <c:v>0.15926000000000001</c:v>
                </c:pt>
                <c:pt idx="3445">
                  <c:v>0.15928999999999999</c:v>
                </c:pt>
                <c:pt idx="3446">
                  <c:v>0.15931999999999999</c:v>
                </c:pt>
                <c:pt idx="3447">
                  <c:v>0.15934999999999999</c:v>
                </c:pt>
                <c:pt idx="3448">
                  <c:v>0.15937000000000001</c:v>
                </c:pt>
                <c:pt idx="3449">
                  <c:v>0.15937999999999999</c:v>
                </c:pt>
                <c:pt idx="3450">
                  <c:v>0.15941</c:v>
                </c:pt>
                <c:pt idx="3451">
                  <c:v>0.15942999999999999</c:v>
                </c:pt>
                <c:pt idx="3452">
                  <c:v>0.15944</c:v>
                </c:pt>
                <c:pt idx="3453">
                  <c:v>0.15944</c:v>
                </c:pt>
                <c:pt idx="3454">
                  <c:v>0.15948000000000001</c:v>
                </c:pt>
                <c:pt idx="3455">
                  <c:v>0.1595</c:v>
                </c:pt>
                <c:pt idx="3456">
                  <c:v>0.15951000000000001</c:v>
                </c:pt>
                <c:pt idx="3457">
                  <c:v>0.15953000000000001</c:v>
                </c:pt>
                <c:pt idx="3458">
                  <c:v>0.15953999999999999</c:v>
                </c:pt>
                <c:pt idx="3459">
                  <c:v>0.15956999999999999</c:v>
                </c:pt>
                <c:pt idx="3460">
                  <c:v>0.15959999999999999</c:v>
                </c:pt>
                <c:pt idx="3461">
                  <c:v>0.15961</c:v>
                </c:pt>
                <c:pt idx="3462">
                  <c:v>0.15962000000000001</c:v>
                </c:pt>
                <c:pt idx="3463">
                  <c:v>0.15964999999999999</c:v>
                </c:pt>
                <c:pt idx="3464">
                  <c:v>0.15967000000000001</c:v>
                </c:pt>
                <c:pt idx="3465">
                  <c:v>0.15967999999999999</c:v>
                </c:pt>
                <c:pt idx="3466">
                  <c:v>0.15970999999999999</c:v>
                </c:pt>
                <c:pt idx="3467">
                  <c:v>0.15972</c:v>
                </c:pt>
                <c:pt idx="3468">
                  <c:v>0.15972</c:v>
                </c:pt>
                <c:pt idx="3469">
                  <c:v>0.15973999999999999</c:v>
                </c:pt>
                <c:pt idx="3470">
                  <c:v>0.15975</c:v>
                </c:pt>
                <c:pt idx="3471">
                  <c:v>0.15976000000000001</c:v>
                </c:pt>
                <c:pt idx="3472">
                  <c:v>0.15976000000000001</c:v>
                </c:pt>
                <c:pt idx="3473">
                  <c:v>0.1598</c:v>
                </c:pt>
                <c:pt idx="3474">
                  <c:v>0.15981999999999999</c:v>
                </c:pt>
                <c:pt idx="3475">
                  <c:v>0.15984000000000001</c:v>
                </c:pt>
                <c:pt idx="3476">
                  <c:v>0.15987000000000001</c:v>
                </c:pt>
                <c:pt idx="3477">
                  <c:v>0.15992000000000001</c:v>
                </c:pt>
                <c:pt idx="3478">
                  <c:v>0.15994</c:v>
                </c:pt>
                <c:pt idx="3479">
                  <c:v>0.15995000000000001</c:v>
                </c:pt>
                <c:pt idx="3480">
                  <c:v>0.15998000000000001</c:v>
                </c:pt>
                <c:pt idx="3481">
                  <c:v>0.16</c:v>
                </c:pt>
                <c:pt idx="3482">
                  <c:v>0.16001000000000001</c:v>
                </c:pt>
                <c:pt idx="3483">
                  <c:v>0.16003999999999999</c:v>
                </c:pt>
                <c:pt idx="3484">
                  <c:v>0.16005</c:v>
                </c:pt>
                <c:pt idx="3485">
                  <c:v>0.16012999999999999</c:v>
                </c:pt>
                <c:pt idx="3486">
                  <c:v>0.16014999999999999</c:v>
                </c:pt>
                <c:pt idx="3487">
                  <c:v>0.16023000000000001</c:v>
                </c:pt>
                <c:pt idx="3488">
                  <c:v>0.16025</c:v>
                </c:pt>
                <c:pt idx="3489">
                  <c:v>0.1603</c:v>
                </c:pt>
                <c:pt idx="3490">
                  <c:v>0.16031000000000001</c:v>
                </c:pt>
                <c:pt idx="3491">
                  <c:v>0.16033</c:v>
                </c:pt>
                <c:pt idx="3492">
                  <c:v>0.16034999999999999</c:v>
                </c:pt>
                <c:pt idx="3493">
                  <c:v>0.16041</c:v>
                </c:pt>
                <c:pt idx="3494">
                  <c:v>0.16042000000000001</c:v>
                </c:pt>
                <c:pt idx="3495">
                  <c:v>0.16044</c:v>
                </c:pt>
                <c:pt idx="3496">
                  <c:v>0.16045000000000001</c:v>
                </c:pt>
                <c:pt idx="3497">
                  <c:v>0.1605</c:v>
                </c:pt>
                <c:pt idx="3498">
                  <c:v>0.16051000000000001</c:v>
                </c:pt>
                <c:pt idx="3499">
                  <c:v>0.16053999999999999</c:v>
                </c:pt>
                <c:pt idx="3500">
                  <c:v>0.16053999999999999</c:v>
                </c:pt>
                <c:pt idx="3501">
                  <c:v>0.16056999999999999</c:v>
                </c:pt>
                <c:pt idx="3502">
                  <c:v>0.16058</c:v>
                </c:pt>
                <c:pt idx="3503">
                  <c:v>0.16059999999999999</c:v>
                </c:pt>
                <c:pt idx="3504">
                  <c:v>0.16059999999999999</c:v>
                </c:pt>
                <c:pt idx="3505">
                  <c:v>0.16061</c:v>
                </c:pt>
                <c:pt idx="3506">
                  <c:v>0.16063</c:v>
                </c:pt>
                <c:pt idx="3507">
                  <c:v>0.16067000000000001</c:v>
                </c:pt>
                <c:pt idx="3508">
                  <c:v>0.16070999999999999</c:v>
                </c:pt>
                <c:pt idx="3509">
                  <c:v>0.16073999999999999</c:v>
                </c:pt>
                <c:pt idx="3510">
                  <c:v>0.16075</c:v>
                </c:pt>
                <c:pt idx="3511">
                  <c:v>0.16078000000000001</c:v>
                </c:pt>
                <c:pt idx="3512">
                  <c:v>0.16081000000000001</c:v>
                </c:pt>
                <c:pt idx="3513">
                  <c:v>0.16081999999999999</c:v>
                </c:pt>
                <c:pt idx="3514">
                  <c:v>0.16081999999999999</c:v>
                </c:pt>
                <c:pt idx="3515">
                  <c:v>0.16083</c:v>
                </c:pt>
                <c:pt idx="3516">
                  <c:v>0.16087000000000001</c:v>
                </c:pt>
                <c:pt idx="3517">
                  <c:v>0.16089000000000001</c:v>
                </c:pt>
                <c:pt idx="3518">
                  <c:v>0.16091</c:v>
                </c:pt>
                <c:pt idx="3519">
                  <c:v>0.16092000000000001</c:v>
                </c:pt>
                <c:pt idx="3520">
                  <c:v>0.16095999999999999</c:v>
                </c:pt>
                <c:pt idx="3521">
                  <c:v>0.16098999999999999</c:v>
                </c:pt>
                <c:pt idx="3522">
                  <c:v>0.16100999999999999</c:v>
                </c:pt>
                <c:pt idx="3523">
                  <c:v>0.16105</c:v>
                </c:pt>
                <c:pt idx="3524">
                  <c:v>0.16106999999999999</c:v>
                </c:pt>
                <c:pt idx="3525">
                  <c:v>0.16108</c:v>
                </c:pt>
                <c:pt idx="3526">
                  <c:v>0.16114999999999999</c:v>
                </c:pt>
                <c:pt idx="3527">
                  <c:v>0.16116</c:v>
                </c:pt>
                <c:pt idx="3528">
                  <c:v>0.16117999999999999</c:v>
                </c:pt>
                <c:pt idx="3529">
                  <c:v>0.16120000000000001</c:v>
                </c:pt>
                <c:pt idx="3530">
                  <c:v>0.16120999999999999</c:v>
                </c:pt>
                <c:pt idx="3531">
                  <c:v>0.16127</c:v>
                </c:pt>
                <c:pt idx="3532">
                  <c:v>0.16128999999999999</c:v>
                </c:pt>
                <c:pt idx="3533">
                  <c:v>0.1613</c:v>
                </c:pt>
                <c:pt idx="3534">
                  <c:v>0.16131999999999999</c:v>
                </c:pt>
                <c:pt idx="3535">
                  <c:v>0.16133</c:v>
                </c:pt>
                <c:pt idx="3536">
                  <c:v>0.16134999999999999</c:v>
                </c:pt>
                <c:pt idx="3537">
                  <c:v>0.16138</c:v>
                </c:pt>
                <c:pt idx="3538">
                  <c:v>0.16139000000000001</c:v>
                </c:pt>
                <c:pt idx="3539">
                  <c:v>0.16142000000000001</c:v>
                </c:pt>
                <c:pt idx="3540">
                  <c:v>0.16145000000000001</c:v>
                </c:pt>
                <c:pt idx="3541">
                  <c:v>0.16145999999999999</c:v>
                </c:pt>
                <c:pt idx="3542">
                  <c:v>0.16147</c:v>
                </c:pt>
                <c:pt idx="3543">
                  <c:v>0.16148999999999999</c:v>
                </c:pt>
                <c:pt idx="3544">
                  <c:v>0.1615</c:v>
                </c:pt>
                <c:pt idx="3545">
                  <c:v>0.16155</c:v>
                </c:pt>
                <c:pt idx="3546">
                  <c:v>0.16156000000000001</c:v>
                </c:pt>
                <c:pt idx="3547">
                  <c:v>0.16159999999999999</c:v>
                </c:pt>
                <c:pt idx="3548">
                  <c:v>0.16161</c:v>
                </c:pt>
                <c:pt idx="3549">
                  <c:v>0.16162000000000001</c:v>
                </c:pt>
                <c:pt idx="3550">
                  <c:v>0.16164000000000001</c:v>
                </c:pt>
                <c:pt idx="3551">
                  <c:v>0.16166</c:v>
                </c:pt>
                <c:pt idx="3552">
                  <c:v>0.16167000000000001</c:v>
                </c:pt>
                <c:pt idx="3553">
                  <c:v>0.16169</c:v>
                </c:pt>
                <c:pt idx="3554">
                  <c:v>0.16169</c:v>
                </c:pt>
                <c:pt idx="3555">
                  <c:v>0.16172</c:v>
                </c:pt>
                <c:pt idx="3556">
                  <c:v>0.16172</c:v>
                </c:pt>
                <c:pt idx="3557">
                  <c:v>0.16177</c:v>
                </c:pt>
                <c:pt idx="3558">
                  <c:v>0.16178000000000001</c:v>
                </c:pt>
                <c:pt idx="3559">
                  <c:v>0.16181000000000001</c:v>
                </c:pt>
                <c:pt idx="3560">
                  <c:v>0.16184000000000001</c:v>
                </c:pt>
                <c:pt idx="3561">
                  <c:v>0.16184999999999999</c:v>
                </c:pt>
                <c:pt idx="3562">
                  <c:v>0.16186</c:v>
                </c:pt>
                <c:pt idx="3563">
                  <c:v>0.16188</c:v>
                </c:pt>
                <c:pt idx="3564">
                  <c:v>0.16189000000000001</c:v>
                </c:pt>
                <c:pt idx="3565">
                  <c:v>0.16189999999999999</c:v>
                </c:pt>
                <c:pt idx="3566">
                  <c:v>0.16191</c:v>
                </c:pt>
                <c:pt idx="3567">
                  <c:v>0.16192999999999999</c:v>
                </c:pt>
                <c:pt idx="3568">
                  <c:v>0.16197</c:v>
                </c:pt>
                <c:pt idx="3569">
                  <c:v>0.16197</c:v>
                </c:pt>
                <c:pt idx="3570">
                  <c:v>0.16198000000000001</c:v>
                </c:pt>
                <c:pt idx="3571">
                  <c:v>0.16203000000000001</c:v>
                </c:pt>
                <c:pt idx="3572">
                  <c:v>0.16203999999999999</c:v>
                </c:pt>
                <c:pt idx="3573">
                  <c:v>0.16206000000000001</c:v>
                </c:pt>
                <c:pt idx="3574">
                  <c:v>0.16206000000000001</c:v>
                </c:pt>
                <c:pt idx="3575">
                  <c:v>0.16208</c:v>
                </c:pt>
                <c:pt idx="3576">
                  <c:v>0.16209999999999999</c:v>
                </c:pt>
                <c:pt idx="3577">
                  <c:v>0.16209999999999999</c:v>
                </c:pt>
                <c:pt idx="3578">
                  <c:v>0.16211999999999999</c:v>
                </c:pt>
                <c:pt idx="3579">
                  <c:v>0.16213</c:v>
                </c:pt>
                <c:pt idx="3580">
                  <c:v>0.16214000000000001</c:v>
                </c:pt>
                <c:pt idx="3581">
                  <c:v>0.16214999999999999</c:v>
                </c:pt>
                <c:pt idx="3582">
                  <c:v>0.16217999999999999</c:v>
                </c:pt>
                <c:pt idx="3583">
                  <c:v>0.16219</c:v>
                </c:pt>
                <c:pt idx="3584">
                  <c:v>0.16220999999999999</c:v>
                </c:pt>
                <c:pt idx="3585">
                  <c:v>0.16220999999999999</c:v>
                </c:pt>
                <c:pt idx="3586">
                  <c:v>0.16225000000000001</c:v>
                </c:pt>
                <c:pt idx="3587">
                  <c:v>0.16225999999999999</c:v>
                </c:pt>
                <c:pt idx="3588">
                  <c:v>0.1623</c:v>
                </c:pt>
                <c:pt idx="3589">
                  <c:v>0.16231000000000001</c:v>
                </c:pt>
                <c:pt idx="3590">
                  <c:v>0.16234000000000001</c:v>
                </c:pt>
                <c:pt idx="3591">
                  <c:v>0.16238</c:v>
                </c:pt>
                <c:pt idx="3592">
                  <c:v>0.16239999999999999</c:v>
                </c:pt>
                <c:pt idx="3593">
                  <c:v>0.16241</c:v>
                </c:pt>
                <c:pt idx="3594">
                  <c:v>0.16242000000000001</c:v>
                </c:pt>
                <c:pt idx="3595">
                  <c:v>0.16245999999999999</c:v>
                </c:pt>
                <c:pt idx="3596">
                  <c:v>0.16248000000000001</c:v>
                </c:pt>
                <c:pt idx="3597">
                  <c:v>0.16250999999999999</c:v>
                </c:pt>
                <c:pt idx="3598">
                  <c:v>0.16252</c:v>
                </c:pt>
                <c:pt idx="3599">
                  <c:v>0.16253000000000001</c:v>
                </c:pt>
                <c:pt idx="3600">
                  <c:v>0.16255</c:v>
                </c:pt>
                <c:pt idx="3601">
                  <c:v>0.16256999999999999</c:v>
                </c:pt>
                <c:pt idx="3602">
                  <c:v>0.16261999999999999</c:v>
                </c:pt>
                <c:pt idx="3603">
                  <c:v>0.16263</c:v>
                </c:pt>
                <c:pt idx="3604">
                  <c:v>0.16267000000000001</c:v>
                </c:pt>
                <c:pt idx="3605">
                  <c:v>0.16269</c:v>
                </c:pt>
                <c:pt idx="3606">
                  <c:v>0.16270000000000001</c:v>
                </c:pt>
                <c:pt idx="3607">
                  <c:v>0.16274</c:v>
                </c:pt>
                <c:pt idx="3608">
                  <c:v>0.16277</c:v>
                </c:pt>
                <c:pt idx="3609">
                  <c:v>0.16278000000000001</c:v>
                </c:pt>
                <c:pt idx="3610">
                  <c:v>0.16281999999999999</c:v>
                </c:pt>
                <c:pt idx="3611">
                  <c:v>0.16283</c:v>
                </c:pt>
                <c:pt idx="3612">
                  <c:v>0.16288</c:v>
                </c:pt>
                <c:pt idx="3613">
                  <c:v>0.16288</c:v>
                </c:pt>
                <c:pt idx="3614">
                  <c:v>0.16291</c:v>
                </c:pt>
                <c:pt idx="3615">
                  <c:v>0.16292000000000001</c:v>
                </c:pt>
                <c:pt idx="3616">
                  <c:v>0.16294</c:v>
                </c:pt>
                <c:pt idx="3617">
                  <c:v>0.16299</c:v>
                </c:pt>
                <c:pt idx="3618">
                  <c:v>0.16302</c:v>
                </c:pt>
                <c:pt idx="3619">
                  <c:v>0.16305</c:v>
                </c:pt>
                <c:pt idx="3620">
                  <c:v>0.16305</c:v>
                </c:pt>
                <c:pt idx="3621">
                  <c:v>0.16306000000000001</c:v>
                </c:pt>
                <c:pt idx="3622">
                  <c:v>0.16306999999999999</c:v>
                </c:pt>
                <c:pt idx="3623">
                  <c:v>0.16309999999999999</c:v>
                </c:pt>
                <c:pt idx="3624">
                  <c:v>0.16313</c:v>
                </c:pt>
                <c:pt idx="3625">
                  <c:v>0.16314999999999999</c:v>
                </c:pt>
                <c:pt idx="3626">
                  <c:v>0.16322</c:v>
                </c:pt>
                <c:pt idx="3627">
                  <c:v>0.16325999999999999</c:v>
                </c:pt>
                <c:pt idx="3628">
                  <c:v>0.16328999999999999</c:v>
                </c:pt>
                <c:pt idx="3629">
                  <c:v>0.16328999999999999</c:v>
                </c:pt>
                <c:pt idx="3630">
                  <c:v>0.16331000000000001</c:v>
                </c:pt>
                <c:pt idx="3631">
                  <c:v>0.16331000000000001</c:v>
                </c:pt>
                <c:pt idx="3632">
                  <c:v>0.16331000000000001</c:v>
                </c:pt>
                <c:pt idx="3633">
                  <c:v>0.16333</c:v>
                </c:pt>
                <c:pt idx="3634">
                  <c:v>0.16334000000000001</c:v>
                </c:pt>
                <c:pt idx="3635">
                  <c:v>0.16335</c:v>
                </c:pt>
                <c:pt idx="3636">
                  <c:v>0.16336999999999999</c:v>
                </c:pt>
                <c:pt idx="3637">
                  <c:v>0.16338</c:v>
                </c:pt>
                <c:pt idx="3638">
                  <c:v>0.16342000000000001</c:v>
                </c:pt>
                <c:pt idx="3639">
                  <c:v>0.16347</c:v>
                </c:pt>
                <c:pt idx="3640">
                  <c:v>0.16350999999999999</c:v>
                </c:pt>
                <c:pt idx="3641">
                  <c:v>0.16356999999999999</c:v>
                </c:pt>
                <c:pt idx="3642">
                  <c:v>0.1636</c:v>
                </c:pt>
                <c:pt idx="3643">
                  <c:v>0.16361000000000001</c:v>
                </c:pt>
                <c:pt idx="3644">
                  <c:v>0.16361999999999999</c:v>
                </c:pt>
                <c:pt idx="3645">
                  <c:v>0.16364000000000001</c:v>
                </c:pt>
                <c:pt idx="3646">
                  <c:v>0.16369</c:v>
                </c:pt>
                <c:pt idx="3647">
                  <c:v>0.16374</c:v>
                </c:pt>
                <c:pt idx="3648">
                  <c:v>0.16375999999999999</c:v>
                </c:pt>
                <c:pt idx="3649">
                  <c:v>0.16378000000000001</c:v>
                </c:pt>
                <c:pt idx="3650">
                  <c:v>0.16381000000000001</c:v>
                </c:pt>
                <c:pt idx="3651">
                  <c:v>0.16386999999999999</c:v>
                </c:pt>
                <c:pt idx="3652">
                  <c:v>0.16386999999999999</c:v>
                </c:pt>
                <c:pt idx="3653">
                  <c:v>0.16388</c:v>
                </c:pt>
                <c:pt idx="3654">
                  <c:v>0.16389000000000001</c:v>
                </c:pt>
                <c:pt idx="3655">
                  <c:v>0.16392000000000001</c:v>
                </c:pt>
                <c:pt idx="3656">
                  <c:v>0.16395999999999999</c:v>
                </c:pt>
                <c:pt idx="3657">
                  <c:v>0.16397</c:v>
                </c:pt>
                <c:pt idx="3658">
                  <c:v>0.16397999999999999</c:v>
                </c:pt>
                <c:pt idx="3659">
                  <c:v>0.16403000000000001</c:v>
                </c:pt>
                <c:pt idx="3660">
                  <c:v>0.16403000000000001</c:v>
                </c:pt>
                <c:pt idx="3661">
                  <c:v>0.16405</c:v>
                </c:pt>
                <c:pt idx="3662">
                  <c:v>0.16405</c:v>
                </c:pt>
                <c:pt idx="3663">
                  <c:v>0.16406000000000001</c:v>
                </c:pt>
                <c:pt idx="3664">
                  <c:v>0.16408</c:v>
                </c:pt>
                <c:pt idx="3665">
                  <c:v>0.16413</c:v>
                </c:pt>
                <c:pt idx="3666">
                  <c:v>0.16414000000000001</c:v>
                </c:pt>
                <c:pt idx="3667">
                  <c:v>0.16420000000000001</c:v>
                </c:pt>
                <c:pt idx="3668">
                  <c:v>0.16422</c:v>
                </c:pt>
                <c:pt idx="3669">
                  <c:v>0.16425000000000001</c:v>
                </c:pt>
                <c:pt idx="3670">
                  <c:v>0.16428000000000001</c:v>
                </c:pt>
                <c:pt idx="3671">
                  <c:v>0.16428000000000001</c:v>
                </c:pt>
                <c:pt idx="3672">
                  <c:v>0.16431999999999999</c:v>
                </c:pt>
                <c:pt idx="3673">
                  <c:v>0.16434000000000001</c:v>
                </c:pt>
                <c:pt idx="3674">
                  <c:v>0.16436000000000001</c:v>
                </c:pt>
                <c:pt idx="3675">
                  <c:v>0.16439999999999999</c:v>
                </c:pt>
                <c:pt idx="3676">
                  <c:v>0.16441</c:v>
                </c:pt>
                <c:pt idx="3677">
                  <c:v>0.16446</c:v>
                </c:pt>
                <c:pt idx="3678">
                  <c:v>0.16450000000000001</c:v>
                </c:pt>
                <c:pt idx="3679">
                  <c:v>0.16453000000000001</c:v>
                </c:pt>
                <c:pt idx="3680">
                  <c:v>0.16458</c:v>
                </c:pt>
                <c:pt idx="3681">
                  <c:v>0.16458999999999999</c:v>
                </c:pt>
                <c:pt idx="3682">
                  <c:v>0.16461000000000001</c:v>
                </c:pt>
                <c:pt idx="3683">
                  <c:v>0.16463</c:v>
                </c:pt>
                <c:pt idx="3684">
                  <c:v>0.16463</c:v>
                </c:pt>
                <c:pt idx="3685">
                  <c:v>0.16466</c:v>
                </c:pt>
                <c:pt idx="3686">
                  <c:v>0.16467999999999999</c:v>
                </c:pt>
                <c:pt idx="3687">
                  <c:v>0.16471</c:v>
                </c:pt>
                <c:pt idx="3688">
                  <c:v>0.16471</c:v>
                </c:pt>
                <c:pt idx="3689">
                  <c:v>0.16472000000000001</c:v>
                </c:pt>
                <c:pt idx="3690">
                  <c:v>0.16474</c:v>
                </c:pt>
                <c:pt idx="3691">
                  <c:v>0.1648</c:v>
                </c:pt>
                <c:pt idx="3692">
                  <c:v>0.16481000000000001</c:v>
                </c:pt>
                <c:pt idx="3693">
                  <c:v>0.16483999999999999</c:v>
                </c:pt>
                <c:pt idx="3694">
                  <c:v>0.16485</c:v>
                </c:pt>
                <c:pt idx="3695">
                  <c:v>0.16485</c:v>
                </c:pt>
                <c:pt idx="3696">
                  <c:v>0.16486999999999999</c:v>
                </c:pt>
                <c:pt idx="3697">
                  <c:v>0.16488</c:v>
                </c:pt>
                <c:pt idx="3698">
                  <c:v>0.16491</c:v>
                </c:pt>
                <c:pt idx="3699">
                  <c:v>0.16495000000000001</c:v>
                </c:pt>
                <c:pt idx="3700">
                  <c:v>0.16497000000000001</c:v>
                </c:pt>
                <c:pt idx="3701">
                  <c:v>0.16499</c:v>
                </c:pt>
                <c:pt idx="3702">
                  <c:v>0.16500999999999999</c:v>
                </c:pt>
                <c:pt idx="3703">
                  <c:v>0.16503999999999999</c:v>
                </c:pt>
                <c:pt idx="3704">
                  <c:v>0.16506999999999999</c:v>
                </c:pt>
                <c:pt idx="3705">
                  <c:v>0.16508999999999999</c:v>
                </c:pt>
                <c:pt idx="3706">
                  <c:v>0.16514000000000001</c:v>
                </c:pt>
                <c:pt idx="3707">
                  <c:v>0.16517000000000001</c:v>
                </c:pt>
                <c:pt idx="3708">
                  <c:v>0.16517999999999999</c:v>
                </c:pt>
                <c:pt idx="3709">
                  <c:v>0.16519</c:v>
                </c:pt>
                <c:pt idx="3710">
                  <c:v>0.16520000000000001</c:v>
                </c:pt>
                <c:pt idx="3711">
                  <c:v>0.16522000000000001</c:v>
                </c:pt>
                <c:pt idx="3712">
                  <c:v>0.16522999999999999</c:v>
                </c:pt>
                <c:pt idx="3713">
                  <c:v>0.16522999999999999</c:v>
                </c:pt>
                <c:pt idx="3714">
                  <c:v>0.16525000000000001</c:v>
                </c:pt>
                <c:pt idx="3715">
                  <c:v>0.16528000000000001</c:v>
                </c:pt>
                <c:pt idx="3716">
                  <c:v>0.16528000000000001</c:v>
                </c:pt>
                <c:pt idx="3717">
                  <c:v>0.16528999999999999</c:v>
                </c:pt>
                <c:pt idx="3718">
                  <c:v>0.1653</c:v>
                </c:pt>
                <c:pt idx="3719">
                  <c:v>0.16535</c:v>
                </c:pt>
                <c:pt idx="3720">
                  <c:v>0.16536999999999999</c:v>
                </c:pt>
                <c:pt idx="3721">
                  <c:v>0.16536999999999999</c:v>
                </c:pt>
                <c:pt idx="3722">
                  <c:v>0.16538</c:v>
                </c:pt>
                <c:pt idx="3723">
                  <c:v>0.16538</c:v>
                </c:pt>
                <c:pt idx="3724">
                  <c:v>0.16539000000000001</c:v>
                </c:pt>
                <c:pt idx="3725">
                  <c:v>0.16544</c:v>
                </c:pt>
                <c:pt idx="3726">
                  <c:v>0.16546</c:v>
                </c:pt>
                <c:pt idx="3727">
                  <c:v>0.16547999999999999</c:v>
                </c:pt>
                <c:pt idx="3728">
                  <c:v>0.16552</c:v>
                </c:pt>
                <c:pt idx="3729">
                  <c:v>0.16555</c:v>
                </c:pt>
                <c:pt idx="3730">
                  <c:v>0.16556999999999999</c:v>
                </c:pt>
                <c:pt idx="3731">
                  <c:v>0.16558</c:v>
                </c:pt>
                <c:pt idx="3732">
                  <c:v>0.16558999999999999</c:v>
                </c:pt>
                <c:pt idx="3733">
                  <c:v>0.1656</c:v>
                </c:pt>
                <c:pt idx="3734">
                  <c:v>0.16566</c:v>
                </c:pt>
                <c:pt idx="3735">
                  <c:v>0.16572000000000001</c:v>
                </c:pt>
                <c:pt idx="3736">
                  <c:v>0.16572999999999999</c:v>
                </c:pt>
                <c:pt idx="3737">
                  <c:v>0.16578000000000001</c:v>
                </c:pt>
                <c:pt idx="3738">
                  <c:v>0.16578999999999999</c:v>
                </c:pt>
                <c:pt idx="3739">
                  <c:v>0.1658</c:v>
                </c:pt>
                <c:pt idx="3740">
                  <c:v>0.16582</c:v>
                </c:pt>
                <c:pt idx="3741">
                  <c:v>0.16585</c:v>
                </c:pt>
                <c:pt idx="3742">
                  <c:v>0.16589000000000001</c:v>
                </c:pt>
                <c:pt idx="3743">
                  <c:v>0.16592999999999999</c:v>
                </c:pt>
                <c:pt idx="3744">
                  <c:v>0.16596</c:v>
                </c:pt>
                <c:pt idx="3745">
                  <c:v>0.16597000000000001</c:v>
                </c:pt>
                <c:pt idx="3746">
                  <c:v>0.16599</c:v>
                </c:pt>
                <c:pt idx="3747">
                  <c:v>0.16602</c:v>
                </c:pt>
                <c:pt idx="3748">
                  <c:v>0.16603999999999999</c:v>
                </c:pt>
                <c:pt idx="3749">
                  <c:v>0.16607</c:v>
                </c:pt>
                <c:pt idx="3750">
                  <c:v>0.16608999999999999</c:v>
                </c:pt>
                <c:pt idx="3751">
                  <c:v>0.16611000000000001</c:v>
                </c:pt>
                <c:pt idx="3752">
                  <c:v>0.16611999999999999</c:v>
                </c:pt>
                <c:pt idx="3753">
                  <c:v>0.16611999999999999</c:v>
                </c:pt>
                <c:pt idx="3754">
                  <c:v>0.16616</c:v>
                </c:pt>
                <c:pt idx="3755">
                  <c:v>0.16617999999999999</c:v>
                </c:pt>
                <c:pt idx="3756">
                  <c:v>0.16621</c:v>
                </c:pt>
                <c:pt idx="3757">
                  <c:v>0.16622999999999999</c:v>
                </c:pt>
                <c:pt idx="3758">
                  <c:v>0.16624</c:v>
                </c:pt>
                <c:pt idx="3759">
                  <c:v>0.16627</c:v>
                </c:pt>
                <c:pt idx="3760">
                  <c:v>0.16628000000000001</c:v>
                </c:pt>
                <c:pt idx="3761">
                  <c:v>0.16628000000000001</c:v>
                </c:pt>
                <c:pt idx="3762">
                  <c:v>0.16631000000000001</c:v>
                </c:pt>
                <c:pt idx="3763">
                  <c:v>0.16631000000000001</c:v>
                </c:pt>
                <c:pt idx="3764">
                  <c:v>0.16632</c:v>
                </c:pt>
                <c:pt idx="3765">
                  <c:v>0.16636999999999999</c:v>
                </c:pt>
                <c:pt idx="3766">
                  <c:v>0.16639000000000001</c:v>
                </c:pt>
                <c:pt idx="3767">
                  <c:v>0.16639999999999999</c:v>
                </c:pt>
                <c:pt idx="3768">
                  <c:v>0.16642000000000001</c:v>
                </c:pt>
                <c:pt idx="3769">
                  <c:v>0.16649</c:v>
                </c:pt>
                <c:pt idx="3770">
                  <c:v>0.16650000000000001</c:v>
                </c:pt>
                <c:pt idx="3771">
                  <c:v>0.16653000000000001</c:v>
                </c:pt>
                <c:pt idx="3772">
                  <c:v>0.16653999999999999</c:v>
                </c:pt>
                <c:pt idx="3773">
                  <c:v>0.16653999999999999</c:v>
                </c:pt>
                <c:pt idx="3774">
                  <c:v>0.16657</c:v>
                </c:pt>
                <c:pt idx="3775">
                  <c:v>0.1666</c:v>
                </c:pt>
                <c:pt idx="3776">
                  <c:v>0.16667000000000001</c:v>
                </c:pt>
                <c:pt idx="3777">
                  <c:v>0.16667999999999999</c:v>
                </c:pt>
                <c:pt idx="3778">
                  <c:v>0.16667999999999999</c:v>
                </c:pt>
                <c:pt idx="3779">
                  <c:v>0.16669</c:v>
                </c:pt>
                <c:pt idx="3780">
                  <c:v>0.16671</c:v>
                </c:pt>
                <c:pt idx="3781">
                  <c:v>0.16675000000000001</c:v>
                </c:pt>
                <c:pt idx="3782">
                  <c:v>0.16678999999999999</c:v>
                </c:pt>
                <c:pt idx="3783">
                  <c:v>0.16681000000000001</c:v>
                </c:pt>
                <c:pt idx="3784">
                  <c:v>0.16683999999999999</c:v>
                </c:pt>
                <c:pt idx="3785">
                  <c:v>0.16685</c:v>
                </c:pt>
                <c:pt idx="3786">
                  <c:v>0.16689000000000001</c:v>
                </c:pt>
                <c:pt idx="3787">
                  <c:v>0.16694000000000001</c:v>
                </c:pt>
                <c:pt idx="3788">
                  <c:v>0.16696</c:v>
                </c:pt>
                <c:pt idx="3789">
                  <c:v>0.16697000000000001</c:v>
                </c:pt>
                <c:pt idx="3790">
                  <c:v>0.16699</c:v>
                </c:pt>
                <c:pt idx="3791">
                  <c:v>0.16700000000000001</c:v>
                </c:pt>
                <c:pt idx="3792">
                  <c:v>0.16708000000000001</c:v>
                </c:pt>
                <c:pt idx="3793">
                  <c:v>0.1671</c:v>
                </c:pt>
                <c:pt idx="3794">
                  <c:v>0.16714999999999999</c:v>
                </c:pt>
                <c:pt idx="3795">
                  <c:v>0.16717000000000001</c:v>
                </c:pt>
                <c:pt idx="3796">
                  <c:v>0.16718</c:v>
                </c:pt>
                <c:pt idx="3797">
                  <c:v>0.16724</c:v>
                </c:pt>
                <c:pt idx="3798">
                  <c:v>0.16725999999999999</c:v>
                </c:pt>
                <c:pt idx="3799">
                  <c:v>0.16727</c:v>
                </c:pt>
                <c:pt idx="3800">
                  <c:v>0.16728999999999999</c:v>
                </c:pt>
                <c:pt idx="3801">
                  <c:v>0.1673</c:v>
                </c:pt>
                <c:pt idx="3802">
                  <c:v>0.16730999999999999</c:v>
                </c:pt>
                <c:pt idx="3803">
                  <c:v>0.16733999999999999</c:v>
                </c:pt>
                <c:pt idx="3804">
                  <c:v>0.16735</c:v>
                </c:pt>
                <c:pt idx="3805">
                  <c:v>0.16736999999999999</c:v>
                </c:pt>
                <c:pt idx="3806">
                  <c:v>0.16738</c:v>
                </c:pt>
                <c:pt idx="3807">
                  <c:v>0.16739999999999999</c:v>
                </c:pt>
                <c:pt idx="3808">
                  <c:v>0.16743</c:v>
                </c:pt>
                <c:pt idx="3809">
                  <c:v>0.16744999999999999</c:v>
                </c:pt>
                <c:pt idx="3810">
                  <c:v>0.16747000000000001</c:v>
                </c:pt>
                <c:pt idx="3811">
                  <c:v>0.16750000000000001</c:v>
                </c:pt>
                <c:pt idx="3812">
                  <c:v>0.16752</c:v>
                </c:pt>
                <c:pt idx="3813">
                  <c:v>0.16753000000000001</c:v>
                </c:pt>
                <c:pt idx="3814">
                  <c:v>0.16753999999999999</c:v>
                </c:pt>
                <c:pt idx="3815">
                  <c:v>0.16757</c:v>
                </c:pt>
                <c:pt idx="3816">
                  <c:v>0.16758999999999999</c:v>
                </c:pt>
                <c:pt idx="3817">
                  <c:v>0.16761999999999999</c:v>
                </c:pt>
                <c:pt idx="3818">
                  <c:v>0.16763</c:v>
                </c:pt>
                <c:pt idx="3819">
                  <c:v>0.16767000000000001</c:v>
                </c:pt>
                <c:pt idx="3820">
                  <c:v>0.16769000000000001</c:v>
                </c:pt>
                <c:pt idx="3821">
                  <c:v>0.16772999999999999</c:v>
                </c:pt>
                <c:pt idx="3822">
                  <c:v>0.16783999999999999</c:v>
                </c:pt>
                <c:pt idx="3823">
                  <c:v>0.16786999999999999</c:v>
                </c:pt>
                <c:pt idx="3824">
                  <c:v>0.16789000000000001</c:v>
                </c:pt>
                <c:pt idx="3825">
                  <c:v>0.16789999999999999</c:v>
                </c:pt>
                <c:pt idx="3826">
                  <c:v>0.16793</c:v>
                </c:pt>
                <c:pt idx="3827">
                  <c:v>0.16799</c:v>
                </c:pt>
                <c:pt idx="3828">
                  <c:v>0.16800999999999999</c:v>
                </c:pt>
                <c:pt idx="3829">
                  <c:v>0.16802</c:v>
                </c:pt>
                <c:pt idx="3830">
                  <c:v>0.16803999999999999</c:v>
                </c:pt>
                <c:pt idx="3831">
                  <c:v>0.16807</c:v>
                </c:pt>
                <c:pt idx="3832">
                  <c:v>0.1681</c:v>
                </c:pt>
                <c:pt idx="3833">
                  <c:v>0.16814000000000001</c:v>
                </c:pt>
                <c:pt idx="3834">
                  <c:v>0.16814000000000001</c:v>
                </c:pt>
                <c:pt idx="3835">
                  <c:v>0.16821</c:v>
                </c:pt>
                <c:pt idx="3836">
                  <c:v>0.16822000000000001</c:v>
                </c:pt>
                <c:pt idx="3837">
                  <c:v>0.16822999999999999</c:v>
                </c:pt>
                <c:pt idx="3838">
                  <c:v>0.16822999999999999</c:v>
                </c:pt>
                <c:pt idx="3839">
                  <c:v>0.16824</c:v>
                </c:pt>
                <c:pt idx="3840">
                  <c:v>0.16829</c:v>
                </c:pt>
                <c:pt idx="3841">
                  <c:v>0.16830000000000001</c:v>
                </c:pt>
                <c:pt idx="3842">
                  <c:v>0.16833000000000001</c:v>
                </c:pt>
                <c:pt idx="3843">
                  <c:v>0.16836000000000001</c:v>
                </c:pt>
                <c:pt idx="3844">
                  <c:v>0.16841</c:v>
                </c:pt>
                <c:pt idx="3845">
                  <c:v>0.16841999999999999</c:v>
                </c:pt>
                <c:pt idx="3846">
                  <c:v>0.16843</c:v>
                </c:pt>
                <c:pt idx="3847">
                  <c:v>0.16844000000000001</c:v>
                </c:pt>
                <c:pt idx="3848">
                  <c:v>0.16846</c:v>
                </c:pt>
                <c:pt idx="3849">
                  <c:v>0.16850999999999999</c:v>
                </c:pt>
                <c:pt idx="3850">
                  <c:v>0.16858999999999999</c:v>
                </c:pt>
                <c:pt idx="3851">
                  <c:v>0.16864999999999999</c:v>
                </c:pt>
                <c:pt idx="3852">
                  <c:v>0.16869000000000001</c:v>
                </c:pt>
                <c:pt idx="3853">
                  <c:v>0.16871</c:v>
                </c:pt>
                <c:pt idx="3854">
                  <c:v>0.16872999999999999</c:v>
                </c:pt>
                <c:pt idx="3855">
                  <c:v>0.16874</c:v>
                </c:pt>
                <c:pt idx="3856">
                  <c:v>0.16877</c:v>
                </c:pt>
                <c:pt idx="3857">
                  <c:v>0.16879</c:v>
                </c:pt>
                <c:pt idx="3858">
                  <c:v>0.16883999999999999</c:v>
                </c:pt>
                <c:pt idx="3859">
                  <c:v>0.16886999999999999</c:v>
                </c:pt>
                <c:pt idx="3860">
                  <c:v>0.16889999999999999</c:v>
                </c:pt>
                <c:pt idx="3861">
                  <c:v>0.16891999999999999</c:v>
                </c:pt>
                <c:pt idx="3862">
                  <c:v>0.16891999999999999</c:v>
                </c:pt>
                <c:pt idx="3863">
                  <c:v>0.16894000000000001</c:v>
                </c:pt>
                <c:pt idx="3864">
                  <c:v>0.16900000000000001</c:v>
                </c:pt>
                <c:pt idx="3865">
                  <c:v>0.16908000000000001</c:v>
                </c:pt>
                <c:pt idx="3866">
                  <c:v>0.16908999999999999</c:v>
                </c:pt>
                <c:pt idx="3867">
                  <c:v>0.16913</c:v>
                </c:pt>
                <c:pt idx="3868">
                  <c:v>0.16914000000000001</c:v>
                </c:pt>
                <c:pt idx="3869">
                  <c:v>0.16914999999999999</c:v>
                </c:pt>
                <c:pt idx="3870">
                  <c:v>0.16918</c:v>
                </c:pt>
                <c:pt idx="3871">
                  <c:v>0.16922000000000001</c:v>
                </c:pt>
                <c:pt idx="3872">
                  <c:v>0.16925999999999999</c:v>
                </c:pt>
                <c:pt idx="3873">
                  <c:v>0.16929</c:v>
                </c:pt>
                <c:pt idx="3874">
                  <c:v>0.16930000000000001</c:v>
                </c:pt>
                <c:pt idx="3875">
                  <c:v>0.16932</c:v>
                </c:pt>
                <c:pt idx="3876">
                  <c:v>0.16933999999999999</c:v>
                </c:pt>
                <c:pt idx="3877">
                  <c:v>0.16936999999999999</c:v>
                </c:pt>
                <c:pt idx="3878">
                  <c:v>0.16941999999999999</c:v>
                </c:pt>
                <c:pt idx="3879">
                  <c:v>0.16944000000000001</c:v>
                </c:pt>
                <c:pt idx="3880">
                  <c:v>0.16944000000000001</c:v>
                </c:pt>
                <c:pt idx="3881">
                  <c:v>0.16944999999999999</c:v>
                </c:pt>
                <c:pt idx="3882">
                  <c:v>0.16947000000000001</c:v>
                </c:pt>
                <c:pt idx="3883">
                  <c:v>0.16947999999999999</c:v>
                </c:pt>
                <c:pt idx="3884">
                  <c:v>0.16949</c:v>
                </c:pt>
                <c:pt idx="3885">
                  <c:v>0.16950999999999999</c:v>
                </c:pt>
                <c:pt idx="3886">
                  <c:v>0.16955000000000001</c:v>
                </c:pt>
                <c:pt idx="3887">
                  <c:v>0.16955999999999999</c:v>
                </c:pt>
                <c:pt idx="3888">
                  <c:v>0.16958999999999999</c:v>
                </c:pt>
                <c:pt idx="3889">
                  <c:v>0.16961999999999999</c:v>
                </c:pt>
                <c:pt idx="3890">
                  <c:v>0.16964000000000001</c:v>
                </c:pt>
                <c:pt idx="3891">
                  <c:v>0.16964000000000001</c:v>
                </c:pt>
                <c:pt idx="3892">
                  <c:v>0.16966999999999999</c:v>
                </c:pt>
                <c:pt idx="3893">
                  <c:v>0.16966999999999999</c:v>
                </c:pt>
                <c:pt idx="3894">
                  <c:v>0.16969999999999999</c:v>
                </c:pt>
                <c:pt idx="3895">
                  <c:v>0.16971</c:v>
                </c:pt>
                <c:pt idx="3896">
                  <c:v>0.16979</c:v>
                </c:pt>
                <c:pt idx="3897">
                  <c:v>0.16983000000000001</c:v>
                </c:pt>
                <c:pt idx="3898">
                  <c:v>0.16983000000000001</c:v>
                </c:pt>
                <c:pt idx="3899">
                  <c:v>0.16986000000000001</c:v>
                </c:pt>
                <c:pt idx="3900">
                  <c:v>0.16988</c:v>
                </c:pt>
                <c:pt idx="3901">
                  <c:v>0.16991000000000001</c:v>
                </c:pt>
                <c:pt idx="3902">
                  <c:v>0.16993</c:v>
                </c:pt>
                <c:pt idx="3903">
                  <c:v>0.16994000000000001</c:v>
                </c:pt>
                <c:pt idx="3904">
                  <c:v>0.16994000000000001</c:v>
                </c:pt>
                <c:pt idx="3905">
                  <c:v>0.16997999999999999</c:v>
                </c:pt>
                <c:pt idx="3906">
                  <c:v>0.17000999999999999</c:v>
                </c:pt>
                <c:pt idx="3907">
                  <c:v>0.17005999999999999</c:v>
                </c:pt>
                <c:pt idx="3908">
                  <c:v>0.17008000000000001</c:v>
                </c:pt>
                <c:pt idx="3909">
                  <c:v>0.17011000000000001</c:v>
                </c:pt>
                <c:pt idx="3910">
                  <c:v>0.17016000000000001</c:v>
                </c:pt>
                <c:pt idx="3911">
                  <c:v>0.17016999999999999</c:v>
                </c:pt>
                <c:pt idx="3912">
                  <c:v>0.17019000000000001</c:v>
                </c:pt>
                <c:pt idx="3913">
                  <c:v>0.17022000000000001</c:v>
                </c:pt>
                <c:pt idx="3914">
                  <c:v>0.17029</c:v>
                </c:pt>
                <c:pt idx="3915">
                  <c:v>0.17030999999999999</c:v>
                </c:pt>
                <c:pt idx="3916">
                  <c:v>0.17039000000000001</c:v>
                </c:pt>
                <c:pt idx="3917">
                  <c:v>0.17041000000000001</c:v>
                </c:pt>
                <c:pt idx="3918">
                  <c:v>0.17041999999999999</c:v>
                </c:pt>
                <c:pt idx="3919">
                  <c:v>0.17043</c:v>
                </c:pt>
                <c:pt idx="3920">
                  <c:v>0.17044999999999999</c:v>
                </c:pt>
                <c:pt idx="3921">
                  <c:v>0.17047999999999999</c:v>
                </c:pt>
                <c:pt idx="3922">
                  <c:v>0.17049</c:v>
                </c:pt>
                <c:pt idx="3923">
                  <c:v>0.17052999999999999</c:v>
                </c:pt>
                <c:pt idx="3924">
                  <c:v>0.17055000000000001</c:v>
                </c:pt>
                <c:pt idx="3925">
                  <c:v>0.17057</c:v>
                </c:pt>
                <c:pt idx="3926">
                  <c:v>0.17058999999999999</c:v>
                </c:pt>
                <c:pt idx="3927">
                  <c:v>0.17061999999999999</c:v>
                </c:pt>
                <c:pt idx="3928">
                  <c:v>0.17061999999999999</c:v>
                </c:pt>
                <c:pt idx="3929">
                  <c:v>0.17066000000000001</c:v>
                </c:pt>
                <c:pt idx="3930">
                  <c:v>0.17069999999999999</c:v>
                </c:pt>
                <c:pt idx="3931">
                  <c:v>0.17072000000000001</c:v>
                </c:pt>
                <c:pt idx="3932">
                  <c:v>0.17075000000000001</c:v>
                </c:pt>
                <c:pt idx="3933">
                  <c:v>0.17077000000000001</c:v>
                </c:pt>
                <c:pt idx="3934">
                  <c:v>0.17080000000000001</c:v>
                </c:pt>
                <c:pt idx="3935">
                  <c:v>0.17082</c:v>
                </c:pt>
                <c:pt idx="3936">
                  <c:v>0.17083000000000001</c:v>
                </c:pt>
                <c:pt idx="3937">
                  <c:v>0.17086999999999999</c:v>
                </c:pt>
                <c:pt idx="3938">
                  <c:v>0.17088</c:v>
                </c:pt>
                <c:pt idx="3939">
                  <c:v>0.17093</c:v>
                </c:pt>
                <c:pt idx="3940">
                  <c:v>0.17093</c:v>
                </c:pt>
                <c:pt idx="3941">
                  <c:v>0.17096</c:v>
                </c:pt>
                <c:pt idx="3942">
                  <c:v>0.17105000000000001</c:v>
                </c:pt>
                <c:pt idx="3943">
                  <c:v>0.17105999999999999</c:v>
                </c:pt>
                <c:pt idx="3944">
                  <c:v>0.17108999999999999</c:v>
                </c:pt>
                <c:pt idx="3945">
                  <c:v>0.17113</c:v>
                </c:pt>
                <c:pt idx="3946">
                  <c:v>0.17113999999999999</c:v>
                </c:pt>
                <c:pt idx="3947">
                  <c:v>0.17115</c:v>
                </c:pt>
                <c:pt idx="3948">
                  <c:v>0.17116000000000001</c:v>
                </c:pt>
                <c:pt idx="3949">
                  <c:v>0.17119000000000001</c:v>
                </c:pt>
                <c:pt idx="3950">
                  <c:v>0.17122999999999999</c:v>
                </c:pt>
                <c:pt idx="3951">
                  <c:v>0.17127000000000001</c:v>
                </c:pt>
                <c:pt idx="3952">
                  <c:v>0.17129</c:v>
                </c:pt>
                <c:pt idx="3953">
                  <c:v>0.17133000000000001</c:v>
                </c:pt>
                <c:pt idx="3954">
                  <c:v>0.17135</c:v>
                </c:pt>
                <c:pt idx="3955">
                  <c:v>0.17136000000000001</c:v>
                </c:pt>
                <c:pt idx="3956">
                  <c:v>0.1714</c:v>
                </c:pt>
                <c:pt idx="3957">
                  <c:v>0.17146</c:v>
                </c:pt>
                <c:pt idx="3958">
                  <c:v>0.17146</c:v>
                </c:pt>
                <c:pt idx="3959">
                  <c:v>0.17147000000000001</c:v>
                </c:pt>
                <c:pt idx="3960">
                  <c:v>0.17151</c:v>
                </c:pt>
                <c:pt idx="3961">
                  <c:v>0.17152000000000001</c:v>
                </c:pt>
                <c:pt idx="3962">
                  <c:v>0.17158999999999999</c:v>
                </c:pt>
                <c:pt idx="3963">
                  <c:v>0.1716</c:v>
                </c:pt>
                <c:pt idx="3964">
                  <c:v>0.1716</c:v>
                </c:pt>
                <c:pt idx="3965">
                  <c:v>0.17165</c:v>
                </c:pt>
                <c:pt idx="3966">
                  <c:v>0.17168</c:v>
                </c:pt>
                <c:pt idx="3967">
                  <c:v>0.17169000000000001</c:v>
                </c:pt>
                <c:pt idx="3968">
                  <c:v>0.17172999999999999</c:v>
                </c:pt>
                <c:pt idx="3969">
                  <c:v>0.17175000000000001</c:v>
                </c:pt>
                <c:pt idx="3970">
                  <c:v>0.17176</c:v>
                </c:pt>
                <c:pt idx="3971">
                  <c:v>0.17179</c:v>
                </c:pt>
                <c:pt idx="3972">
                  <c:v>0.17180000000000001</c:v>
                </c:pt>
                <c:pt idx="3973">
                  <c:v>0.17188000000000001</c:v>
                </c:pt>
                <c:pt idx="3974">
                  <c:v>0.17188000000000001</c:v>
                </c:pt>
                <c:pt idx="3975">
                  <c:v>0.17191999999999999</c:v>
                </c:pt>
                <c:pt idx="3976">
                  <c:v>0.17193</c:v>
                </c:pt>
                <c:pt idx="3977">
                  <c:v>0.17208000000000001</c:v>
                </c:pt>
                <c:pt idx="3978">
                  <c:v>0.17208000000000001</c:v>
                </c:pt>
                <c:pt idx="3979">
                  <c:v>0.17211000000000001</c:v>
                </c:pt>
                <c:pt idx="3980">
                  <c:v>0.17213000000000001</c:v>
                </c:pt>
                <c:pt idx="3981">
                  <c:v>0.17213999999999999</c:v>
                </c:pt>
                <c:pt idx="3982">
                  <c:v>0.17216000000000001</c:v>
                </c:pt>
                <c:pt idx="3983">
                  <c:v>0.17218</c:v>
                </c:pt>
                <c:pt idx="3984">
                  <c:v>0.17222000000000001</c:v>
                </c:pt>
                <c:pt idx="3985">
                  <c:v>0.17222999999999999</c:v>
                </c:pt>
                <c:pt idx="3986">
                  <c:v>0.17226</c:v>
                </c:pt>
                <c:pt idx="3987">
                  <c:v>0.17227999999999999</c:v>
                </c:pt>
                <c:pt idx="3988">
                  <c:v>0.17227999999999999</c:v>
                </c:pt>
                <c:pt idx="3989">
                  <c:v>0.17232</c:v>
                </c:pt>
                <c:pt idx="3990">
                  <c:v>0.17233999999999999</c:v>
                </c:pt>
                <c:pt idx="3991">
                  <c:v>0.17233999999999999</c:v>
                </c:pt>
                <c:pt idx="3992">
                  <c:v>0.17235</c:v>
                </c:pt>
                <c:pt idx="3993">
                  <c:v>0.17238999999999999</c:v>
                </c:pt>
                <c:pt idx="3994">
                  <c:v>0.17246</c:v>
                </c:pt>
                <c:pt idx="3995">
                  <c:v>0.17247000000000001</c:v>
                </c:pt>
                <c:pt idx="3996">
                  <c:v>0.17247000000000001</c:v>
                </c:pt>
                <c:pt idx="3997">
                  <c:v>0.17252000000000001</c:v>
                </c:pt>
                <c:pt idx="3998">
                  <c:v>0.17255000000000001</c:v>
                </c:pt>
                <c:pt idx="3999">
                  <c:v>0.17255000000000001</c:v>
                </c:pt>
                <c:pt idx="4000">
                  <c:v>0.17258000000000001</c:v>
                </c:pt>
                <c:pt idx="4001">
                  <c:v>0.17258999999999999</c:v>
                </c:pt>
                <c:pt idx="4002">
                  <c:v>0.17263000000000001</c:v>
                </c:pt>
                <c:pt idx="4003">
                  <c:v>0.17265</c:v>
                </c:pt>
                <c:pt idx="4004">
                  <c:v>0.17265</c:v>
                </c:pt>
                <c:pt idx="4005">
                  <c:v>0.17266999999999999</c:v>
                </c:pt>
                <c:pt idx="4006">
                  <c:v>0.17269000000000001</c:v>
                </c:pt>
                <c:pt idx="4007">
                  <c:v>0.17269999999999999</c:v>
                </c:pt>
                <c:pt idx="4008">
                  <c:v>0.17272999999999999</c:v>
                </c:pt>
                <c:pt idx="4009">
                  <c:v>0.17274999999999999</c:v>
                </c:pt>
                <c:pt idx="4010">
                  <c:v>0.17277000000000001</c:v>
                </c:pt>
                <c:pt idx="4011">
                  <c:v>0.17282</c:v>
                </c:pt>
                <c:pt idx="4012">
                  <c:v>0.17286000000000001</c:v>
                </c:pt>
                <c:pt idx="4013">
                  <c:v>0.17288999999999999</c:v>
                </c:pt>
                <c:pt idx="4014">
                  <c:v>0.17293</c:v>
                </c:pt>
                <c:pt idx="4015">
                  <c:v>0.17296</c:v>
                </c:pt>
                <c:pt idx="4016">
                  <c:v>0.17302999999999999</c:v>
                </c:pt>
                <c:pt idx="4017">
                  <c:v>0.17305000000000001</c:v>
                </c:pt>
                <c:pt idx="4018">
                  <c:v>0.17308999999999999</c:v>
                </c:pt>
                <c:pt idx="4019">
                  <c:v>0.17313000000000001</c:v>
                </c:pt>
                <c:pt idx="4020">
                  <c:v>0.17321</c:v>
                </c:pt>
                <c:pt idx="4021">
                  <c:v>0.17324999999999999</c:v>
                </c:pt>
                <c:pt idx="4022">
                  <c:v>0.17326</c:v>
                </c:pt>
                <c:pt idx="4023">
                  <c:v>0.17329</c:v>
                </c:pt>
                <c:pt idx="4024">
                  <c:v>0.17330999999999999</c:v>
                </c:pt>
                <c:pt idx="4025">
                  <c:v>0.17332</c:v>
                </c:pt>
                <c:pt idx="4026">
                  <c:v>0.17337</c:v>
                </c:pt>
                <c:pt idx="4027">
                  <c:v>0.17341999999999999</c:v>
                </c:pt>
                <c:pt idx="4028">
                  <c:v>0.17347000000000001</c:v>
                </c:pt>
                <c:pt idx="4029">
                  <c:v>0.17349000000000001</c:v>
                </c:pt>
                <c:pt idx="4030">
                  <c:v>0.17351</c:v>
                </c:pt>
                <c:pt idx="4031">
                  <c:v>0.17355999999999999</c:v>
                </c:pt>
                <c:pt idx="4032">
                  <c:v>0.1736</c:v>
                </c:pt>
                <c:pt idx="4033">
                  <c:v>0.1736</c:v>
                </c:pt>
                <c:pt idx="4034">
                  <c:v>0.17360999999999999</c:v>
                </c:pt>
                <c:pt idx="4035">
                  <c:v>0.17374000000000001</c:v>
                </c:pt>
                <c:pt idx="4036">
                  <c:v>0.17377999999999999</c:v>
                </c:pt>
                <c:pt idx="4037">
                  <c:v>0.17379</c:v>
                </c:pt>
                <c:pt idx="4038">
                  <c:v>0.17382</c:v>
                </c:pt>
                <c:pt idx="4039">
                  <c:v>0.17383999999999999</c:v>
                </c:pt>
                <c:pt idx="4040">
                  <c:v>0.17385</c:v>
                </c:pt>
                <c:pt idx="4041">
                  <c:v>0.17388999999999999</c:v>
                </c:pt>
                <c:pt idx="4042">
                  <c:v>0.17391000000000001</c:v>
                </c:pt>
                <c:pt idx="4043">
                  <c:v>0.17393</c:v>
                </c:pt>
                <c:pt idx="4044">
                  <c:v>0.17397000000000001</c:v>
                </c:pt>
                <c:pt idx="4045">
                  <c:v>0.17399000000000001</c:v>
                </c:pt>
                <c:pt idx="4046">
                  <c:v>0.17401</c:v>
                </c:pt>
                <c:pt idx="4047">
                  <c:v>0.17404</c:v>
                </c:pt>
                <c:pt idx="4048">
                  <c:v>0.17405999999999999</c:v>
                </c:pt>
                <c:pt idx="4049">
                  <c:v>0.17407</c:v>
                </c:pt>
                <c:pt idx="4050">
                  <c:v>0.17410999999999999</c:v>
                </c:pt>
                <c:pt idx="4051">
                  <c:v>0.17412</c:v>
                </c:pt>
                <c:pt idx="4052">
                  <c:v>0.17413000000000001</c:v>
                </c:pt>
                <c:pt idx="4053">
                  <c:v>0.17413999999999999</c:v>
                </c:pt>
                <c:pt idx="4054">
                  <c:v>0.17419000000000001</c:v>
                </c:pt>
                <c:pt idx="4055">
                  <c:v>0.17419000000000001</c:v>
                </c:pt>
                <c:pt idx="4056">
                  <c:v>0.17426</c:v>
                </c:pt>
                <c:pt idx="4057">
                  <c:v>0.17429</c:v>
                </c:pt>
                <c:pt idx="4058">
                  <c:v>0.17430000000000001</c:v>
                </c:pt>
                <c:pt idx="4059">
                  <c:v>0.17430000000000001</c:v>
                </c:pt>
                <c:pt idx="4060">
                  <c:v>0.17437</c:v>
                </c:pt>
                <c:pt idx="4061">
                  <c:v>0.17437</c:v>
                </c:pt>
                <c:pt idx="4062">
                  <c:v>0.17438999999999999</c:v>
                </c:pt>
                <c:pt idx="4063">
                  <c:v>0.1744</c:v>
                </c:pt>
                <c:pt idx="4064">
                  <c:v>0.17443</c:v>
                </c:pt>
                <c:pt idx="4065">
                  <c:v>0.17444999999999999</c:v>
                </c:pt>
                <c:pt idx="4066">
                  <c:v>0.17444999999999999</c:v>
                </c:pt>
                <c:pt idx="4067">
                  <c:v>0.17446</c:v>
                </c:pt>
                <c:pt idx="4068">
                  <c:v>0.17446</c:v>
                </c:pt>
                <c:pt idx="4069">
                  <c:v>0.17446</c:v>
                </c:pt>
                <c:pt idx="4070">
                  <c:v>0.17448</c:v>
                </c:pt>
                <c:pt idx="4071">
                  <c:v>0.17448</c:v>
                </c:pt>
                <c:pt idx="4072">
                  <c:v>0.17449999999999999</c:v>
                </c:pt>
                <c:pt idx="4073">
                  <c:v>0.17451</c:v>
                </c:pt>
                <c:pt idx="4074">
                  <c:v>0.17452000000000001</c:v>
                </c:pt>
                <c:pt idx="4075">
                  <c:v>0.17455000000000001</c:v>
                </c:pt>
                <c:pt idx="4076">
                  <c:v>0.17457</c:v>
                </c:pt>
                <c:pt idx="4077">
                  <c:v>0.17459</c:v>
                </c:pt>
                <c:pt idx="4078">
                  <c:v>0.17460999999999999</c:v>
                </c:pt>
                <c:pt idx="4079">
                  <c:v>0.17462</c:v>
                </c:pt>
                <c:pt idx="4080">
                  <c:v>0.17463000000000001</c:v>
                </c:pt>
                <c:pt idx="4081">
                  <c:v>0.17463999999999999</c:v>
                </c:pt>
                <c:pt idx="4082">
                  <c:v>0.17469999999999999</c:v>
                </c:pt>
                <c:pt idx="4083">
                  <c:v>0.17473</c:v>
                </c:pt>
                <c:pt idx="4084">
                  <c:v>0.17474000000000001</c:v>
                </c:pt>
                <c:pt idx="4085">
                  <c:v>0.17474000000000001</c:v>
                </c:pt>
                <c:pt idx="4086">
                  <c:v>0.17476</c:v>
                </c:pt>
                <c:pt idx="4087">
                  <c:v>0.17477000000000001</c:v>
                </c:pt>
                <c:pt idx="4088">
                  <c:v>0.17480999999999999</c:v>
                </c:pt>
                <c:pt idx="4089">
                  <c:v>0.17485000000000001</c:v>
                </c:pt>
                <c:pt idx="4090">
                  <c:v>0.17488000000000001</c:v>
                </c:pt>
                <c:pt idx="4091">
                  <c:v>0.17488999999999999</c:v>
                </c:pt>
                <c:pt idx="4092">
                  <c:v>0.1749</c:v>
                </c:pt>
                <c:pt idx="4093">
                  <c:v>0.17493</c:v>
                </c:pt>
                <c:pt idx="4094">
                  <c:v>0.17494999999999999</c:v>
                </c:pt>
                <c:pt idx="4095">
                  <c:v>0.17496999999999999</c:v>
                </c:pt>
                <c:pt idx="4096">
                  <c:v>0.17498</c:v>
                </c:pt>
                <c:pt idx="4097">
                  <c:v>0.17499999999999999</c:v>
                </c:pt>
                <c:pt idx="4098">
                  <c:v>0.17501</c:v>
                </c:pt>
                <c:pt idx="4099">
                  <c:v>0.17501</c:v>
                </c:pt>
                <c:pt idx="4100">
                  <c:v>0.17502999999999999</c:v>
                </c:pt>
                <c:pt idx="4101">
                  <c:v>0.17507</c:v>
                </c:pt>
                <c:pt idx="4102">
                  <c:v>0.17510000000000001</c:v>
                </c:pt>
                <c:pt idx="4103">
                  <c:v>0.17512</c:v>
                </c:pt>
                <c:pt idx="4104">
                  <c:v>0.17515</c:v>
                </c:pt>
                <c:pt idx="4105">
                  <c:v>0.17516999999999999</c:v>
                </c:pt>
                <c:pt idx="4106">
                  <c:v>0.17519999999999999</c:v>
                </c:pt>
                <c:pt idx="4107">
                  <c:v>0.17523</c:v>
                </c:pt>
                <c:pt idx="4108">
                  <c:v>0.17526</c:v>
                </c:pt>
                <c:pt idx="4109">
                  <c:v>0.17527999999999999</c:v>
                </c:pt>
                <c:pt idx="4110">
                  <c:v>0.17529</c:v>
                </c:pt>
                <c:pt idx="4111">
                  <c:v>0.17530000000000001</c:v>
                </c:pt>
                <c:pt idx="4112">
                  <c:v>0.17532</c:v>
                </c:pt>
                <c:pt idx="4113">
                  <c:v>0.17535000000000001</c:v>
                </c:pt>
                <c:pt idx="4114">
                  <c:v>0.17538000000000001</c:v>
                </c:pt>
                <c:pt idx="4115">
                  <c:v>0.17538999999999999</c:v>
                </c:pt>
                <c:pt idx="4116">
                  <c:v>0.17541000000000001</c:v>
                </c:pt>
                <c:pt idx="4117">
                  <c:v>0.17541999999999999</c:v>
                </c:pt>
                <c:pt idx="4118">
                  <c:v>0.17544000000000001</c:v>
                </c:pt>
                <c:pt idx="4119">
                  <c:v>0.17544999999999999</c:v>
                </c:pt>
                <c:pt idx="4120">
                  <c:v>0.17546</c:v>
                </c:pt>
                <c:pt idx="4121">
                  <c:v>0.17546999999999999</c:v>
                </c:pt>
                <c:pt idx="4122">
                  <c:v>0.17549000000000001</c:v>
                </c:pt>
                <c:pt idx="4123">
                  <c:v>0.17549000000000001</c:v>
                </c:pt>
                <c:pt idx="4124">
                  <c:v>0.17555999999999999</c:v>
                </c:pt>
                <c:pt idx="4125">
                  <c:v>0.17558000000000001</c:v>
                </c:pt>
                <c:pt idx="4126">
                  <c:v>0.17560999999999999</c:v>
                </c:pt>
                <c:pt idx="4127">
                  <c:v>0.17563000000000001</c:v>
                </c:pt>
                <c:pt idx="4128">
                  <c:v>0.17565</c:v>
                </c:pt>
                <c:pt idx="4129">
                  <c:v>0.17566999999999999</c:v>
                </c:pt>
                <c:pt idx="4130">
                  <c:v>0.17568</c:v>
                </c:pt>
                <c:pt idx="4131">
                  <c:v>0.1757</c:v>
                </c:pt>
                <c:pt idx="4132">
                  <c:v>0.17573</c:v>
                </c:pt>
                <c:pt idx="4133">
                  <c:v>0.17574000000000001</c:v>
                </c:pt>
                <c:pt idx="4134">
                  <c:v>0.17582</c:v>
                </c:pt>
                <c:pt idx="4135">
                  <c:v>0.17584</c:v>
                </c:pt>
                <c:pt idx="4136">
                  <c:v>0.17588999999999999</c:v>
                </c:pt>
                <c:pt idx="4137">
                  <c:v>0.17593</c:v>
                </c:pt>
                <c:pt idx="4138">
                  <c:v>0.17598</c:v>
                </c:pt>
                <c:pt idx="4139">
                  <c:v>0.17599000000000001</c:v>
                </c:pt>
                <c:pt idx="4140">
                  <c:v>0.17601</c:v>
                </c:pt>
                <c:pt idx="4141">
                  <c:v>0.17607</c:v>
                </c:pt>
                <c:pt idx="4142">
                  <c:v>0.17607999999999999</c:v>
                </c:pt>
                <c:pt idx="4143">
                  <c:v>0.17610000000000001</c:v>
                </c:pt>
                <c:pt idx="4144">
                  <c:v>0.17612</c:v>
                </c:pt>
                <c:pt idx="4145">
                  <c:v>0.17615</c:v>
                </c:pt>
                <c:pt idx="4146">
                  <c:v>0.17616999999999999</c:v>
                </c:pt>
                <c:pt idx="4147">
                  <c:v>0.17621999999999999</c:v>
                </c:pt>
                <c:pt idx="4148">
                  <c:v>0.17621999999999999</c:v>
                </c:pt>
                <c:pt idx="4149">
                  <c:v>0.17627000000000001</c:v>
                </c:pt>
                <c:pt idx="4150">
                  <c:v>0.17630999999999999</c:v>
                </c:pt>
                <c:pt idx="4151">
                  <c:v>0.17635000000000001</c:v>
                </c:pt>
                <c:pt idx="4152">
                  <c:v>0.17637</c:v>
                </c:pt>
                <c:pt idx="4153">
                  <c:v>0.1764</c:v>
                </c:pt>
                <c:pt idx="4154">
                  <c:v>0.17641999999999999</c:v>
                </c:pt>
                <c:pt idx="4155">
                  <c:v>0.17645</c:v>
                </c:pt>
                <c:pt idx="4156">
                  <c:v>0.17645</c:v>
                </c:pt>
                <c:pt idx="4157">
                  <c:v>0.17646999999999999</c:v>
                </c:pt>
                <c:pt idx="4158">
                  <c:v>0.17649999999999999</c:v>
                </c:pt>
                <c:pt idx="4159">
                  <c:v>0.17652999999999999</c:v>
                </c:pt>
                <c:pt idx="4160">
                  <c:v>0.17655999999999999</c:v>
                </c:pt>
                <c:pt idx="4161">
                  <c:v>0.17655999999999999</c:v>
                </c:pt>
                <c:pt idx="4162">
                  <c:v>0.17657</c:v>
                </c:pt>
                <c:pt idx="4163">
                  <c:v>0.17657999999999999</c:v>
                </c:pt>
                <c:pt idx="4164">
                  <c:v>0.17663000000000001</c:v>
                </c:pt>
                <c:pt idx="4165">
                  <c:v>0.17665</c:v>
                </c:pt>
                <c:pt idx="4166">
                  <c:v>0.17671000000000001</c:v>
                </c:pt>
                <c:pt idx="4167">
                  <c:v>0.17673</c:v>
                </c:pt>
                <c:pt idx="4168">
                  <c:v>0.17676</c:v>
                </c:pt>
                <c:pt idx="4169">
                  <c:v>0.17677999999999999</c:v>
                </c:pt>
                <c:pt idx="4170">
                  <c:v>0.17679</c:v>
                </c:pt>
                <c:pt idx="4171">
                  <c:v>0.17682</c:v>
                </c:pt>
                <c:pt idx="4172">
                  <c:v>0.17685000000000001</c:v>
                </c:pt>
                <c:pt idx="4173">
                  <c:v>0.17685999999999999</c:v>
                </c:pt>
                <c:pt idx="4174">
                  <c:v>0.17685999999999999</c:v>
                </c:pt>
                <c:pt idx="4175">
                  <c:v>0.17688000000000001</c:v>
                </c:pt>
                <c:pt idx="4176">
                  <c:v>0.17691000000000001</c:v>
                </c:pt>
                <c:pt idx="4177">
                  <c:v>0.17693999999999999</c:v>
                </c:pt>
                <c:pt idx="4178">
                  <c:v>0.17699000000000001</c:v>
                </c:pt>
                <c:pt idx="4179">
                  <c:v>0.17699999999999999</c:v>
                </c:pt>
                <c:pt idx="4180">
                  <c:v>0.17702000000000001</c:v>
                </c:pt>
                <c:pt idx="4181">
                  <c:v>0.17704</c:v>
                </c:pt>
                <c:pt idx="4182">
                  <c:v>0.17705000000000001</c:v>
                </c:pt>
                <c:pt idx="4183">
                  <c:v>0.17706</c:v>
                </c:pt>
                <c:pt idx="4184">
                  <c:v>0.17707000000000001</c:v>
                </c:pt>
                <c:pt idx="4185">
                  <c:v>0.17710000000000001</c:v>
                </c:pt>
                <c:pt idx="4186">
                  <c:v>0.17710999999999999</c:v>
                </c:pt>
                <c:pt idx="4187">
                  <c:v>0.17713000000000001</c:v>
                </c:pt>
                <c:pt idx="4188">
                  <c:v>0.17716999999999999</c:v>
                </c:pt>
                <c:pt idx="4189">
                  <c:v>0.17718</c:v>
                </c:pt>
                <c:pt idx="4190">
                  <c:v>0.1772</c:v>
                </c:pt>
                <c:pt idx="4191">
                  <c:v>0.17721000000000001</c:v>
                </c:pt>
                <c:pt idx="4192">
                  <c:v>0.17721999999999999</c:v>
                </c:pt>
                <c:pt idx="4193">
                  <c:v>0.17729</c:v>
                </c:pt>
                <c:pt idx="4194">
                  <c:v>0.17735999999999999</c:v>
                </c:pt>
                <c:pt idx="4195">
                  <c:v>0.17738999999999999</c:v>
                </c:pt>
                <c:pt idx="4196">
                  <c:v>0.17743999999999999</c:v>
                </c:pt>
                <c:pt idx="4197">
                  <c:v>0.17751</c:v>
                </c:pt>
                <c:pt idx="4198">
                  <c:v>0.17752999999999999</c:v>
                </c:pt>
                <c:pt idx="4199">
                  <c:v>0.17759</c:v>
                </c:pt>
                <c:pt idx="4200">
                  <c:v>0.17760000000000001</c:v>
                </c:pt>
                <c:pt idx="4201">
                  <c:v>0.17760000000000001</c:v>
                </c:pt>
                <c:pt idx="4202">
                  <c:v>0.17762</c:v>
                </c:pt>
                <c:pt idx="4203">
                  <c:v>0.17763000000000001</c:v>
                </c:pt>
                <c:pt idx="4204">
                  <c:v>0.17768999999999999</c:v>
                </c:pt>
                <c:pt idx="4205">
                  <c:v>0.17776</c:v>
                </c:pt>
                <c:pt idx="4206">
                  <c:v>0.17780000000000001</c:v>
                </c:pt>
                <c:pt idx="4207">
                  <c:v>0.17780000000000001</c:v>
                </c:pt>
                <c:pt idx="4208">
                  <c:v>0.17782999999999999</c:v>
                </c:pt>
                <c:pt idx="4209">
                  <c:v>0.17784</c:v>
                </c:pt>
                <c:pt idx="4210">
                  <c:v>0.17785000000000001</c:v>
                </c:pt>
                <c:pt idx="4211">
                  <c:v>0.17787</c:v>
                </c:pt>
                <c:pt idx="4212">
                  <c:v>0.17788000000000001</c:v>
                </c:pt>
                <c:pt idx="4213">
                  <c:v>0.17788000000000001</c:v>
                </c:pt>
                <c:pt idx="4214">
                  <c:v>0.1779</c:v>
                </c:pt>
                <c:pt idx="4215">
                  <c:v>0.17791000000000001</c:v>
                </c:pt>
                <c:pt idx="4216">
                  <c:v>0.17791000000000001</c:v>
                </c:pt>
                <c:pt idx="4217">
                  <c:v>0.17795</c:v>
                </c:pt>
                <c:pt idx="4218">
                  <c:v>0.17796999999999999</c:v>
                </c:pt>
                <c:pt idx="4219">
                  <c:v>0.17801</c:v>
                </c:pt>
                <c:pt idx="4220">
                  <c:v>0.17802000000000001</c:v>
                </c:pt>
                <c:pt idx="4221">
                  <c:v>0.17805000000000001</c:v>
                </c:pt>
                <c:pt idx="4222">
                  <c:v>0.17807999999999999</c:v>
                </c:pt>
                <c:pt idx="4223">
                  <c:v>0.17809</c:v>
                </c:pt>
                <c:pt idx="4224">
                  <c:v>0.17810000000000001</c:v>
                </c:pt>
                <c:pt idx="4225">
                  <c:v>0.17813000000000001</c:v>
                </c:pt>
                <c:pt idx="4226">
                  <c:v>0.17813999999999999</c:v>
                </c:pt>
                <c:pt idx="4227">
                  <c:v>0.17815</c:v>
                </c:pt>
                <c:pt idx="4228">
                  <c:v>0.17815</c:v>
                </c:pt>
                <c:pt idx="4229">
                  <c:v>0.17821000000000001</c:v>
                </c:pt>
                <c:pt idx="4230">
                  <c:v>0.17826</c:v>
                </c:pt>
                <c:pt idx="4231">
                  <c:v>0.17827000000000001</c:v>
                </c:pt>
                <c:pt idx="4232">
                  <c:v>0.17827999999999999</c:v>
                </c:pt>
                <c:pt idx="4233">
                  <c:v>0.17829</c:v>
                </c:pt>
                <c:pt idx="4234">
                  <c:v>0.17829999999999999</c:v>
                </c:pt>
                <c:pt idx="4235">
                  <c:v>0.17829999999999999</c:v>
                </c:pt>
                <c:pt idx="4236">
                  <c:v>0.17832999999999999</c:v>
                </c:pt>
                <c:pt idx="4237">
                  <c:v>0.17834</c:v>
                </c:pt>
                <c:pt idx="4238">
                  <c:v>0.17835999999999999</c:v>
                </c:pt>
                <c:pt idx="4239">
                  <c:v>0.1784</c:v>
                </c:pt>
                <c:pt idx="4240">
                  <c:v>0.17843999999999999</c:v>
                </c:pt>
                <c:pt idx="4241">
                  <c:v>0.17845</c:v>
                </c:pt>
                <c:pt idx="4242">
                  <c:v>0.17846999999999999</c:v>
                </c:pt>
                <c:pt idx="4243">
                  <c:v>0.17848</c:v>
                </c:pt>
                <c:pt idx="4244">
                  <c:v>0.17851</c:v>
                </c:pt>
                <c:pt idx="4245">
                  <c:v>0.17856</c:v>
                </c:pt>
                <c:pt idx="4246">
                  <c:v>0.17857999999999999</c:v>
                </c:pt>
                <c:pt idx="4247">
                  <c:v>0.17860999999999999</c:v>
                </c:pt>
                <c:pt idx="4248">
                  <c:v>0.17860999999999999</c:v>
                </c:pt>
                <c:pt idx="4249">
                  <c:v>0.17863000000000001</c:v>
                </c:pt>
                <c:pt idx="4250">
                  <c:v>0.17863000000000001</c:v>
                </c:pt>
                <c:pt idx="4251">
                  <c:v>0.1787</c:v>
                </c:pt>
                <c:pt idx="4252">
                  <c:v>0.17871000000000001</c:v>
                </c:pt>
                <c:pt idx="4253">
                  <c:v>0.17874999999999999</c:v>
                </c:pt>
                <c:pt idx="4254">
                  <c:v>0.17877999999999999</c:v>
                </c:pt>
                <c:pt idx="4255">
                  <c:v>0.17879999999999999</c:v>
                </c:pt>
                <c:pt idx="4256">
                  <c:v>0.17881</c:v>
                </c:pt>
                <c:pt idx="4257">
                  <c:v>0.17882999999999999</c:v>
                </c:pt>
                <c:pt idx="4258">
                  <c:v>0.17884</c:v>
                </c:pt>
                <c:pt idx="4259">
                  <c:v>0.17887</c:v>
                </c:pt>
                <c:pt idx="4260">
                  <c:v>0.1789</c:v>
                </c:pt>
                <c:pt idx="4261">
                  <c:v>0.17893999999999999</c:v>
                </c:pt>
                <c:pt idx="4262">
                  <c:v>0.17899000000000001</c:v>
                </c:pt>
                <c:pt idx="4263">
                  <c:v>0.17901</c:v>
                </c:pt>
                <c:pt idx="4264">
                  <c:v>0.17902999999999999</c:v>
                </c:pt>
                <c:pt idx="4265">
                  <c:v>0.17906</c:v>
                </c:pt>
                <c:pt idx="4266">
                  <c:v>0.17913000000000001</c:v>
                </c:pt>
                <c:pt idx="4267">
                  <c:v>0.17913999999999999</c:v>
                </c:pt>
                <c:pt idx="4268">
                  <c:v>0.17917</c:v>
                </c:pt>
                <c:pt idx="4269">
                  <c:v>0.17918000000000001</c:v>
                </c:pt>
                <c:pt idx="4270">
                  <c:v>0.1792</c:v>
                </c:pt>
                <c:pt idx="4271">
                  <c:v>0.17924000000000001</c:v>
                </c:pt>
                <c:pt idx="4272">
                  <c:v>0.17924999999999999</c:v>
                </c:pt>
                <c:pt idx="4273">
                  <c:v>0.17929999999999999</c:v>
                </c:pt>
                <c:pt idx="4274">
                  <c:v>0.17929999999999999</c:v>
                </c:pt>
                <c:pt idx="4275">
                  <c:v>0.17932999999999999</c:v>
                </c:pt>
                <c:pt idx="4276">
                  <c:v>0.17935999999999999</c:v>
                </c:pt>
                <c:pt idx="4277">
                  <c:v>0.17938999999999999</c:v>
                </c:pt>
                <c:pt idx="4278">
                  <c:v>0.17943999999999999</c:v>
                </c:pt>
                <c:pt idx="4279">
                  <c:v>0.17946999999999999</c:v>
                </c:pt>
                <c:pt idx="4280">
                  <c:v>0.17946999999999999</c:v>
                </c:pt>
                <c:pt idx="4281">
                  <c:v>0.17953</c:v>
                </c:pt>
                <c:pt idx="4282">
                  <c:v>0.17957999999999999</c:v>
                </c:pt>
                <c:pt idx="4283">
                  <c:v>0.17960999999999999</c:v>
                </c:pt>
                <c:pt idx="4284">
                  <c:v>0.17963999999999999</c:v>
                </c:pt>
                <c:pt idx="4285">
                  <c:v>0.17968000000000001</c:v>
                </c:pt>
                <c:pt idx="4286">
                  <c:v>0.17968000000000001</c:v>
                </c:pt>
                <c:pt idx="4287">
                  <c:v>0.17971000000000001</c:v>
                </c:pt>
                <c:pt idx="4288">
                  <c:v>0.17971999999999999</c:v>
                </c:pt>
                <c:pt idx="4289">
                  <c:v>0.17976</c:v>
                </c:pt>
                <c:pt idx="4290">
                  <c:v>0.17977000000000001</c:v>
                </c:pt>
                <c:pt idx="4291">
                  <c:v>0.17979000000000001</c:v>
                </c:pt>
                <c:pt idx="4292">
                  <c:v>0.17982000000000001</c:v>
                </c:pt>
                <c:pt idx="4293">
                  <c:v>0.17982999999999999</c:v>
                </c:pt>
                <c:pt idx="4294">
                  <c:v>0.17988000000000001</c:v>
                </c:pt>
                <c:pt idx="4295">
                  <c:v>0.17990999999999999</c:v>
                </c:pt>
                <c:pt idx="4296">
                  <c:v>0.17992</c:v>
                </c:pt>
                <c:pt idx="4297">
                  <c:v>0.17993000000000001</c:v>
                </c:pt>
                <c:pt idx="4298">
                  <c:v>0.17995</c:v>
                </c:pt>
                <c:pt idx="4299">
                  <c:v>0.17995</c:v>
                </c:pt>
                <c:pt idx="4300">
                  <c:v>0.17999000000000001</c:v>
                </c:pt>
                <c:pt idx="4301">
                  <c:v>0.18</c:v>
                </c:pt>
                <c:pt idx="4302">
                  <c:v>0.18001</c:v>
                </c:pt>
                <c:pt idx="4303">
                  <c:v>0.18006</c:v>
                </c:pt>
                <c:pt idx="4304">
                  <c:v>0.18013000000000001</c:v>
                </c:pt>
                <c:pt idx="4305">
                  <c:v>0.18013999999999999</c:v>
                </c:pt>
                <c:pt idx="4306">
                  <c:v>0.18013999999999999</c:v>
                </c:pt>
                <c:pt idx="4307">
                  <c:v>0.18015</c:v>
                </c:pt>
                <c:pt idx="4308">
                  <c:v>0.18018999999999999</c:v>
                </c:pt>
                <c:pt idx="4309">
                  <c:v>0.18021000000000001</c:v>
                </c:pt>
                <c:pt idx="4310">
                  <c:v>0.18027000000000001</c:v>
                </c:pt>
                <c:pt idx="4311">
                  <c:v>0.18034</c:v>
                </c:pt>
                <c:pt idx="4312">
                  <c:v>0.18038999999999999</c:v>
                </c:pt>
                <c:pt idx="4313">
                  <c:v>0.18038999999999999</c:v>
                </c:pt>
                <c:pt idx="4314">
                  <c:v>0.18046999999999999</c:v>
                </c:pt>
                <c:pt idx="4315">
                  <c:v>0.18049999999999999</c:v>
                </c:pt>
                <c:pt idx="4316">
                  <c:v>0.18056</c:v>
                </c:pt>
                <c:pt idx="4317">
                  <c:v>0.18057999999999999</c:v>
                </c:pt>
                <c:pt idx="4318">
                  <c:v>0.18060000000000001</c:v>
                </c:pt>
                <c:pt idx="4319">
                  <c:v>0.18060999999999999</c:v>
                </c:pt>
                <c:pt idx="4320">
                  <c:v>0.18067</c:v>
                </c:pt>
                <c:pt idx="4321">
                  <c:v>0.18071000000000001</c:v>
                </c:pt>
                <c:pt idx="4322">
                  <c:v>0.18074000000000001</c:v>
                </c:pt>
                <c:pt idx="4323">
                  <c:v>0.18084</c:v>
                </c:pt>
                <c:pt idx="4324">
                  <c:v>0.18085999999999999</c:v>
                </c:pt>
                <c:pt idx="4325">
                  <c:v>0.18088000000000001</c:v>
                </c:pt>
                <c:pt idx="4326">
                  <c:v>0.18090999999999999</c:v>
                </c:pt>
                <c:pt idx="4327">
                  <c:v>0.18093000000000001</c:v>
                </c:pt>
                <c:pt idx="4328">
                  <c:v>0.18096999999999999</c:v>
                </c:pt>
                <c:pt idx="4329">
                  <c:v>0.18101999999999999</c:v>
                </c:pt>
                <c:pt idx="4330">
                  <c:v>0.18103</c:v>
                </c:pt>
                <c:pt idx="4331">
                  <c:v>0.18106</c:v>
                </c:pt>
                <c:pt idx="4332">
                  <c:v>0.18109</c:v>
                </c:pt>
                <c:pt idx="4333">
                  <c:v>0.18113000000000001</c:v>
                </c:pt>
                <c:pt idx="4334">
                  <c:v>0.18114</c:v>
                </c:pt>
                <c:pt idx="4335">
                  <c:v>0.18115000000000001</c:v>
                </c:pt>
                <c:pt idx="4336">
                  <c:v>0.18117</c:v>
                </c:pt>
                <c:pt idx="4337">
                  <c:v>0.1812</c:v>
                </c:pt>
                <c:pt idx="4338">
                  <c:v>0.18121000000000001</c:v>
                </c:pt>
                <c:pt idx="4339">
                  <c:v>0.18121999999999999</c:v>
                </c:pt>
                <c:pt idx="4340">
                  <c:v>0.18123</c:v>
                </c:pt>
                <c:pt idx="4341">
                  <c:v>0.18124999999999999</c:v>
                </c:pt>
                <c:pt idx="4342">
                  <c:v>0.18128</c:v>
                </c:pt>
                <c:pt idx="4343">
                  <c:v>0.18129000000000001</c:v>
                </c:pt>
                <c:pt idx="4344">
                  <c:v>0.18129999999999999</c:v>
                </c:pt>
                <c:pt idx="4345">
                  <c:v>0.18132000000000001</c:v>
                </c:pt>
                <c:pt idx="4346">
                  <c:v>0.18138000000000001</c:v>
                </c:pt>
                <c:pt idx="4347">
                  <c:v>0.18140000000000001</c:v>
                </c:pt>
                <c:pt idx="4348">
                  <c:v>0.18140999999999999</c:v>
                </c:pt>
                <c:pt idx="4349">
                  <c:v>0.18145</c:v>
                </c:pt>
                <c:pt idx="4350">
                  <c:v>0.18146999999999999</c:v>
                </c:pt>
                <c:pt idx="4351">
                  <c:v>0.18149000000000001</c:v>
                </c:pt>
                <c:pt idx="4352">
                  <c:v>0.18153</c:v>
                </c:pt>
                <c:pt idx="4353">
                  <c:v>0.18154000000000001</c:v>
                </c:pt>
                <c:pt idx="4354">
                  <c:v>0.18159</c:v>
                </c:pt>
                <c:pt idx="4355">
                  <c:v>0.18160000000000001</c:v>
                </c:pt>
                <c:pt idx="4356">
                  <c:v>0.18160999999999999</c:v>
                </c:pt>
                <c:pt idx="4357">
                  <c:v>0.18163000000000001</c:v>
                </c:pt>
                <c:pt idx="4358">
                  <c:v>0.18165000000000001</c:v>
                </c:pt>
                <c:pt idx="4359">
                  <c:v>0.18167</c:v>
                </c:pt>
                <c:pt idx="4360">
                  <c:v>0.18168999999999999</c:v>
                </c:pt>
                <c:pt idx="4361">
                  <c:v>0.18174000000000001</c:v>
                </c:pt>
                <c:pt idx="4362">
                  <c:v>0.18174999999999999</c:v>
                </c:pt>
                <c:pt idx="4363">
                  <c:v>0.18178</c:v>
                </c:pt>
                <c:pt idx="4364">
                  <c:v>0.18179000000000001</c:v>
                </c:pt>
                <c:pt idx="4365">
                  <c:v>0.18181</c:v>
                </c:pt>
                <c:pt idx="4366">
                  <c:v>0.18184</c:v>
                </c:pt>
                <c:pt idx="4367">
                  <c:v>0.18184</c:v>
                </c:pt>
                <c:pt idx="4368">
                  <c:v>0.18185999999999999</c:v>
                </c:pt>
                <c:pt idx="4369">
                  <c:v>0.18187</c:v>
                </c:pt>
                <c:pt idx="4370">
                  <c:v>0.18189</c:v>
                </c:pt>
                <c:pt idx="4371">
                  <c:v>0.18189</c:v>
                </c:pt>
                <c:pt idx="4372">
                  <c:v>0.18190000000000001</c:v>
                </c:pt>
                <c:pt idx="4373">
                  <c:v>0.18190999999999999</c:v>
                </c:pt>
                <c:pt idx="4374">
                  <c:v>0.18192</c:v>
                </c:pt>
                <c:pt idx="4375">
                  <c:v>0.18195</c:v>
                </c:pt>
                <c:pt idx="4376">
                  <c:v>0.18196999999999999</c:v>
                </c:pt>
                <c:pt idx="4377">
                  <c:v>0.18199000000000001</c:v>
                </c:pt>
                <c:pt idx="4378">
                  <c:v>0.18199000000000001</c:v>
                </c:pt>
                <c:pt idx="4379">
                  <c:v>0.182</c:v>
                </c:pt>
                <c:pt idx="4380">
                  <c:v>0.18204000000000001</c:v>
                </c:pt>
                <c:pt idx="4381">
                  <c:v>0.18204999999999999</c:v>
                </c:pt>
                <c:pt idx="4382">
                  <c:v>0.18206</c:v>
                </c:pt>
                <c:pt idx="4383">
                  <c:v>0.18210999999999999</c:v>
                </c:pt>
                <c:pt idx="4384">
                  <c:v>0.18212999999999999</c:v>
                </c:pt>
                <c:pt idx="4385">
                  <c:v>0.18214</c:v>
                </c:pt>
                <c:pt idx="4386">
                  <c:v>0.18217</c:v>
                </c:pt>
                <c:pt idx="4387">
                  <c:v>0.18221000000000001</c:v>
                </c:pt>
                <c:pt idx="4388">
                  <c:v>0.18225</c:v>
                </c:pt>
                <c:pt idx="4389">
                  <c:v>0.18228</c:v>
                </c:pt>
                <c:pt idx="4390">
                  <c:v>0.18235000000000001</c:v>
                </c:pt>
                <c:pt idx="4391">
                  <c:v>0.18237999999999999</c:v>
                </c:pt>
                <c:pt idx="4392">
                  <c:v>0.18240000000000001</c:v>
                </c:pt>
                <c:pt idx="4393">
                  <c:v>0.18240999999999999</c:v>
                </c:pt>
                <c:pt idx="4394">
                  <c:v>0.18243999999999999</c:v>
                </c:pt>
                <c:pt idx="4395">
                  <c:v>0.18246999999999999</c:v>
                </c:pt>
                <c:pt idx="4396">
                  <c:v>0.1825</c:v>
                </c:pt>
                <c:pt idx="4397">
                  <c:v>0.18253</c:v>
                </c:pt>
                <c:pt idx="4398">
                  <c:v>0.18256</c:v>
                </c:pt>
                <c:pt idx="4399">
                  <c:v>0.18260000000000001</c:v>
                </c:pt>
                <c:pt idx="4400">
                  <c:v>0.18262999999999999</c:v>
                </c:pt>
                <c:pt idx="4401">
                  <c:v>0.18264</c:v>
                </c:pt>
                <c:pt idx="4402">
                  <c:v>0.18265999999999999</c:v>
                </c:pt>
                <c:pt idx="4403">
                  <c:v>0.18268000000000001</c:v>
                </c:pt>
                <c:pt idx="4404">
                  <c:v>0.18268999999999999</c:v>
                </c:pt>
                <c:pt idx="4405">
                  <c:v>0.18271000000000001</c:v>
                </c:pt>
                <c:pt idx="4406">
                  <c:v>0.18275</c:v>
                </c:pt>
                <c:pt idx="4407">
                  <c:v>0.18276999999999999</c:v>
                </c:pt>
                <c:pt idx="4408">
                  <c:v>0.18282000000000001</c:v>
                </c:pt>
                <c:pt idx="4409">
                  <c:v>0.18284</c:v>
                </c:pt>
                <c:pt idx="4410">
                  <c:v>0.18287999999999999</c:v>
                </c:pt>
                <c:pt idx="4411">
                  <c:v>0.18290000000000001</c:v>
                </c:pt>
                <c:pt idx="4412">
                  <c:v>0.18293999999999999</c:v>
                </c:pt>
                <c:pt idx="4413">
                  <c:v>0.18296999999999999</c:v>
                </c:pt>
                <c:pt idx="4414">
                  <c:v>0.18298</c:v>
                </c:pt>
                <c:pt idx="4415">
                  <c:v>0.18306</c:v>
                </c:pt>
                <c:pt idx="4416">
                  <c:v>0.18307000000000001</c:v>
                </c:pt>
                <c:pt idx="4417">
                  <c:v>0.18307999999999999</c:v>
                </c:pt>
                <c:pt idx="4418">
                  <c:v>0.18310000000000001</c:v>
                </c:pt>
                <c:pt idx="4419">
                  <c:v>0.18312</c:v>
                </c:pt>
                <c:pt idx="4420">
                  <c:v>0.18312999999999999</c:v>
                </c:pt>
                <c:pt idx="4421">
                  <c:v>0.18315000000000001</c:v>
                </c:pt>
                <c:pt idx="4422">
                  <c:v>0.18317</c:v>
                </c:pt>
                <c:pt idx="4423">
                  <c:v>0.18321000000000001</c:v>
                </c:pt>
                <c:pt idx="4424">
                  <c:v>0.18321999999999999</c:v>
                </c:pt>
                <c:pt idx="4425">
                  <c:v>0.18325</c:v>
                </c:pt>
                <c:pt idx="4426">
                  <c:v>0.18325</c:v>
                </c:pt>
                <c:pt idx="4427">
                  <c:v>0.18326000000000001</c:v>
                </c:pt>
                <c:pt idx="4428">
                  <c:v>0.18331</c:v>
                </c:pt>
                <c:pt idx="4429">
                  <c:v>0.18332999999999999</c:v>
                </c:pt>
                <c:pt idx="4430">
                  <c:v>0.18335000000000001</c:v>
                </c:pt>
                <c:pt idx="4431">
                  <c:v>0.18336</c:v>
                </c:pt>
                <c:pt idx="4432">
                  <c:v>0.18337000000000001</c:v>
                </c:pt>
                <c:pt idx="4433">
                  <c:v>0.18340999999999999</c:v>
                </c:pt>
                <c:pt idx="4434">
                  <c:v>0.18345</c:v>
                </c:pt>
                <c:pt idx="4435">
                  <c:v>0.18345</c:v>
                </c:pt>
                <c:pt idx="4436">
                  <c:v>0.18348</c:v>
                </c:pt>
                <c:pt idx="4437">
                  <c:v>0.1835</c:v>
                </c:pt>
                <c:pt idx="4438">
                  <c:v>0.18351000000000001</c:v>
                </c:pt>
                <c:pt idx="4439">
                  <c:v>0.18351999999999999</c:v>
                </c:pt>
                <c:pt idx="4440">
                  <c:v>0.18354000000000001</c:v>
                </c:pt>
                <c:pt idx="4441">
                  <c:v>0.18354999999999999</c:v>
                </c:pt>
                <c:pt idx="4442">
                  <c:v>0.18361</c:v>
                </c:pt>
                <c:pt idx="4443">
                  <c:v>0.18362000000000001</c:v>
                </c:pt>
                <c:pt idx="4444">
                  <c:v>0.18365999999999999</c:v>
                </c:pt>
                <c:pt idx="4445">
                  <c:v>0.1837</c:v>
                </c:pt>
                <c:pt idx="4446">
                  <c:v>0.18375</c:v>
                </c:pt>
                <c:pt idx="4447">
                  <c:v>0.18379000000000001</c:v>
                </c:pt>
                <c:pt idx="4448">
                  <c:v>0.18381</c:v>
                </c:pt>
                <c:pt idx="4449">
                  <c:v>0.18382000000000001</c:v>
                </c:pt>
                <c:pt idx="4450">
                  <c:v>0.18386</c:v>
                </c:pt>
                <c:pt idx="4451">
                  <c:v>0.18389</c:v>
                </c:pt>
                <c:pt idx="4452">
                  <c:v>0.18390000000000001</c:v>
                </c:pt>
                <c:pt idx="4453">
                  <c:v>0.18393999999999999</c:v>
                </c:pt>
                <c:pt idx="4454">
                  <c:v>0.18398</c:v>
                </c:pt>
                <c:pt idx="4455">
                  <c:v>0.184</c:v>
                </c:pt>
                <c:pt idx="4456">
                  <c:v>0.18404000000000001</c:v>
                </c:pt>
                <c:pt idx="4457">
                  <c:v>0.18406</c:v>
                </c:pt>
                <c:pt idx="4458">
                  <c:v>0.18412000000000001</c:v>
                </c:pt>
                <c:pt idx="4459">
                  <c:v>0.18412999999999999</c:v>
                </c:pt>
                <c:pt idx="4460">
                  <c:v>0.18415000000000001</c:v>
                </c:pt>
                <c:pt idx="4461">
                  <c:v>0.18415999999999999</c:v>
                </c:pt>
                <c:pt idx="4462">
                  <c:v>0.18418000000000001</c:v>
                </c:pt>
                <c:pt idx="4463">
                  <c:v>0.18421999999999999</c:v>
                </c:pt>
                <c:pt idx="4464">
                  <c:v>0.18423</c:v>
                </c:pt>
                <c:pt idx="4465">
                  <c:v>0.18426000000000001</c:v>
                </c:pt>
                <c:pt idx="4466">
                  <c:v>0.18432999999999999</c:v>
                </c:pt>
                <c:pt idx="4467">
                  <c:v>0.18434</c:v>
                </c:pt>
                <c:pt idx="4468">
                  <c:v>0.18443000000000001</c:v>
                </c:pt>
                <c:pt idx="4469">
                  <c:v>0.18446000000000001</c:v>
                </c:pt>
                <c:pt idx="4470">
                  <c:v>0.18447</c:v>
                </c:pt>
                <c:pt idx="4471">
                  <c:v>0.18448000000000001</c:v>
                </c:pt>
                <c:pt idx="4472">
                  <c:v>0.18448999999999999</c:v>
                </c:pt>
                <c:pt idx="4473">
                  <c:v>0.1845</c:v>
                </c:pt>
                <c:pt idx="4474">
                  <c:v>0.18454000000000001</c:v>
                </c:pt>
                <c:pt idx="4475">
                  <c:v>0.18456</c:v>
                </c:pt>
                <c:pt idx="4476">
                  <c:v>0.18457999999999999</c:v>
                </c:pt>
                <c:pt idx="4477">
                  <c:v>0.18464</c:v>
                </c:pt>
                <c:pt idx="4478">
                  <c:v>0.1847</c:v>
                </c:pt>
                <c:pt idx="4479">
                  <c:v>0.18471000000000001</c:v>
                </c:pt>
                <c:pt idx="4480">
                  <c:v>0.18476999999999999</c:v>
                </c:pt>
                <c:pt idx="4481">
                  <c:v>0.18482000000000001</c:v>
                </c:pt>
                <c:pt idx="4482">
                  <c:v>0.18484</c:v>
                </c:pt>
                <c:pt idx="4483">
                  <c:v>0.18486</c:v>
                </c:pt>
                <c:pt idx="4484">
                  <c:v>0.18489</c:v>
                </c:pt>
                <c:pt idx="4485">
                  <c:v>0.18490999999999999</c:v>
                </c:pt>
                <c:pt idx="4486">
                  <c:v>0.18493000000000001</c:v>
                </c:pt>
                <c:pt idx="4487">
                  <c:v>0.18493999999999999</c:v>
                </c:pt>
                <c:pt idx="4488">
                  <c:v>0.18497</c:v>
                </c:pt>
                <c:pt idx="4489">
                  <c:v>0.185</c:v>
                </c:pt>
                <c:pt idx="4490">
                  <c:v>0.18503</c:v>
                </c:pt>
                <c:pt idx="4491">
                  <c:v>0.18504999999999999</c:v>
                </c:pt>
                <c:pt idx="4492">
                  <c:v>0.18509999999999999</c:v>
                </c:pt>
                <c:pt idx="4493">
                  <c:v>0.18514</c:v>
                </c:pt>
                <c:pt idx="4494">
                  <c:v>0.18517</c:v>
                </c:pt>
                <c:pt idx="4495">
                  <c:v>0.18518999999999999</c:v>
                </c:pt>
                <c:pt idx="4496">
                  <c:v>0.18526000000000001</c:v>
                </c:pt>
                <c:pt idx="4497">
                  <c:v>0.18528</c:v>
                </c:pt>
                <c:pt idx="4498">
                  <c:v>0.18529000000000001</c:v>
                </c:pt>
                <c:pt idx="4499">
                  <c:v>0.18529999999999999</c:v>
                </c:pt>
                <c:pt idx="4500">
                  <c:v>0.18539</c:v>
                </c:pt>
                <c:pt idx="4501">
                  <c:v>0.18540999999999999</c:v>
                </c:pt>
                <c:pt idx="4502">
                  <c:v>0.18543999999999999</c:v>
                </c:pt>
                <c:pt idx="4503">
                  <c:v>0.18543999999999999</c:v>
                </c:pt>
                <c:pt idx="4504">
                  <c:v>0.18545</c:v>
                </c:pt>
                <c:pt idx="4505">
                  <c:v>0.18547</c:v>
                </c:pt>
                <c:pt idx="4506">
                  <c:v>0.18551000000000001</c:v>
                </c:pt>
                <c:pt idx="4507">
                  <c:v>0.18551999999999999</c:v>
                </c:pt>
                <c:pt idx="4508">
                  <c:v>0.18556</c:v>
                </c:pt>
                <c:pt idx="4509">
                  <c:v>0.18561</c:v>
                </c:pt>
                <c:pt idx="4510">
                  <c:v>0.18562000000000001</c:v>
                </c:pt>
                <c:pt idx="4511">
                  <c:v>0.18565999999999999</c:v>
                </c:pt>
                <c:pt idx="4512">
                  <c:v>0.18565999999999999</c:v>
                </c:pt>
                <c:pt idx="4513">
                  <c:v>0.18567</c:v>
                </c:pt>
                <c:pt idx="4514">
                  <c:v>0.18568000000000001</c:v>
                </c:pt>
                <c:pt idx="4515">
                  <c:v>0.18570999999999999</c:v>
                </c:pt>
                <c:pt idx="4516">
                  <c:v>0.18572</c:v>
                </c:pt>
                <c:pt idx="4517">
                  <c:v>0.18573000000000001</c:v>
                </c:pt>
                <c:pt idx="4518">
                  <c:v>0.18575</c:v>
                </c:pt>
                <c:pt idx="4519">
                  <c:v>0.18576000000000001</c:v>
                </c:pt>
                <c:pt idx="4520">
                  <c:v>0.18579000000000001</c:v>
                </c:pt>
                <c:pt idx="4521">
                  <c:v>0.18579999999999999</c:v>
                </c:pt>
                <c:pt idx="4522">
                  <c:v>0.18586</c:v>
                </c:pt>
                <c:pt idx="4523">
                  <c:v>0.18592</c:v>
                </c:pt>
                <c:pt idx="4524">
                  <c:v>0.18593999999999999</c:v>
                </c:pt>
                <c:pt idx="4525">
                  <c:v>0.18595</c:v>
                </c:pt>
                <c:pt idx="4526">
                  <c:v>0.18597</c:v>
                </c:pt>
                <c:pt idx="4527">
                  <c:v>0.186</c:v>
                </c:pt>
                <c:pt idx="4528">
                  <c:v>0.18601999999999999</c:v>
                </c:pt>
                <c:pt idx="4529">
                  <c:v>0.18603</c:v>
                </c:pt>
                <c:pt idx="4530">
                  <c:v>0.18604000000000001</c:v>
                </c:pt>
                <c:pt idx="4531">
                  <c:v>0.18608</c:v>
                </c:pt>
                <c:pt idx="4532">
                  <c:v>0.18609000000000001</c:v>
                </c:pt>
                <c:pt idx="4533">
                  <c:v>0.18609999999999999</c:v>
                </c:pt>
                <c:pt idx="4534">
                  <c:v>0.18612000000000001</c:v>
                </c:pt>
                <c:pt idx="4535">
                  <c:v>0.18615999999999999</c:v>
                </c:pt>
                <c:pt idx="4536">
                  <c:v>0.18618999999999999</c:v>
                </c:pt>
                <c:pt idx="4537">
                  <c:v>0.18626000000000001</c:v>
                </c:pt>
                <c:pt idx="4538">
                  <c:v>0.18629999999999999</c:v>
                </c:pt>
                <c:pt idx="4539">
                  <c:v>0.18633</c:v>
                </c:pt>
                <c:pt idx="4540">
                  <c:v>0.18636</c:v>
                </c:pt>
                <c:pt idx="4541">
                  <c:v>0.18637999999999999</c:v>
                </c:pt>
                <c:pt idx="4542">
                  <c:v>0.18639</c:v>
                </c:pt>
                <c:pt idx="4543">
                  <c:v>0.18640000000000001</c:v>
                </c:pt>
                <c:pt idx="4544">
                  <c:v>0.18645</c:v>
                </c:pt>
                <c:pt idx="4545">
                  <c:v>0.18645999999999999</c:v>
                </c:pt>
                <c:pt idx="4546">
                  <c:v>0.18648000000000001</c:v>
                </c:pt>
                <c:pt idx="4547">
                  <c:v>0.18651000000000001</c:v>
                </c:pt>
                <c:pt idx="4548">
                  <c:v>0.18656</c:v>
                </c:pt>
                <c:pt idx="4549">
                  <c:v>0.18659999999999999</c:v>
                </c:pt>
                <c:pt idx="4550">
                  <c:v>0.18662000000000001</c:v>
                </c:pt>
                <c:pt idx="4551">
                  <c:v>0.18667</c:v>
                </c:pt>
                <c:pt idx="4552">
                  <c:v>0.18668000000000001</c:v>
                </c:pt>
                <c:pt idx="4553">
                  <c:v>0.18668000000000001</c:v>
                </c:pt>
                <c:pt idx="4554">
                  <c:v>0.18675</c:v>
                </c:pt>
                <c:pt idx="4555">
                  <c:v>0.18679999999999999</c:v>
                </c:pt>
                <c:pt idx="4556">
                  <c:v>0.18682000000000001</c:v>
                </c:pt>
                <c:pt idx="4557">
                  <c:v>0.18687999999999999</c:v>
                </c:pt>
                <c:pt idx="4558">
                  <c:v>0.18693000000000001</c:v>
                </c:pt>
                <c:pt idx="4559">
                  <c:v>0.18697</c:v>
                </c:pt>
                <c:pt idx="4560">
                  <c:v>0.18697</c:v>
                </c:pt>
                <c:pt idx="4561">
                  <c:v>0.18697</c:v>
                </c:pt>
                <c:pt idx="4562">
                  <c:v>0.187</c:v>
                </c:pt>
                <c:pt idx="4563">
                  <c:v>0.18703</c:v>
                </c:pt>
                <c:pt idx="4564">
                  <c:v>0.18704000000000001</c:v>
                </c:pt>
                <c:pt idx="4565">
                  <c:v>0.18704000000000001</c:v>
                </c:pt>
                <c:pt idx="4566">
                  <c:v>0.18706</c:v>
                </c:pt>
                <c:pt idx="4567">
                  <c:v>0.18709999999999999</c:v>
                </c:pt>
                <c:pt idx="4568">
                  <c:v>0.18711</c:v>
                </c:pt>
                <c:pt idx="4569">
                  <c:v>0.18712000000000001</c:v>
                </c:pt>
                <c:pt idx="4570">
                  <c:v>0.18715000000000001</c:v>
                </c:pt>
                <c:pt idx="4571">
                  <c:v>0.18719</c:v>
                </c:pt>
                <c:pt idx="4572">
                  <c:v>0.18723000000000001</c:v>
                </c:pt>
                <c:pt idx="4573">
                  <c:v>0.18726999999999999</c:v>
                </c:pt>
                <c:pt idx="4574">
                  <c:v>0.18731</c:v>
                </c:pt>
                <c:pt idx="4575">
                  <c:v>0.18731999999999999</c:v>
                </c:pt>
                <c:pt idx="4576">
                  <c:v>0.18734999999999999</c:v>
                </c:pt>
                <c:pt idx="4577">
                  <c:v>0.18737999999999999</c:v>
                </c:pt>
                <c:pt idx="4578">
                  <c:v>0.18742</c:v>
                </c:pt>
                <c:pt idx="4579">
                  <c:v>0.18742</c:v>
                </c:pt>
                <c:pt idx="4580">
                  <c:v>0.18748999999999999</c:v>
                </c:pt>
                <c:pt idx="4581">
                  <c:v>0.18753</c:v>
                </c:pt>
                <c:pt idx="4582">
                  <c:v>0.18756999999999999</c:v>
                </c:pt>
                <c:pt idx="4583">
                  <c:v>0.18764</c:v>
                </c:pt>
                <c:pt idx="4584">
                  <c:v>0.18765999999999999</c:v>
                </c:pt>
                <c:pt idx="4585">
                  <c:v>0.18767</c:v>
                </c:pt>
                <c:pt idx="4586">
                  <c:v>0.18770000000000001</c:v>
                </c:pt>
                <c:pt idx="4587">
                  <c:v>0.18772</c:v>
                </c:pt>
                <c:pt idx="4588">
                  <c:v>0.18772</c:v>
                </c:pt>
                <c:pt idx="4589">
                  <c:v>0.18776999999999999</c:v>
                </c:pt>
                <c:pt idx="4590">
                  <c:v>0.18779999999999999</c:v>
                </c:pt>
                <c:pt idx="4591">
                  <c:v>0.18781</c:v>
                </c:pt>
                <c:pt idx="4592">
                  <c:v>0.18781999999999999</c:v>
                </c:pt>
                <c:pt idx="4593">
                  <c:v>0.18787000000000001</c:v>
                </c:pt>
                <c:pt idx="4594">
                  <c:v>0.18787999999999999</c:v>
                </c:pt>
                <c:pt idx="4595">
                  <c:v>0.18795999999999999</c:v>
                </c:pt>
                <c:pt idx="4596">
                  <c:v>0.18797</c:v>
                </c:pt>
                <c:pt idx="4597">
                  <c:v>0.18798999999999999</c:v>
                </c:pt>
                <c:pt idx="4598">
                  <c:v>0.18801999999999999</c:v>
                </c:pt>
                <c:pt idx="4599">
                  <c:v>0.18801999999999999</c:v>
                </c:pt>
                <c:pt idx="4600">
                  <c:v>0.18803</c:v>
                </c:pt>
                <c:pt idx="4601">
                  <c:v>0.18804000000000001</c:v>
                </c:pt>
                <c:pt idx="4602">
                  <c:v>0.18806999999999999</c:v>
                </c:pt>
                <c:pt idx="4603">
                  <c:v>0.18811</c:v>
                </c:pt>
                <c:pt idx="4604">
                  <c:v>0.18812000000000001</c:v>
                </c:pt>
                <c:pt idx="4605">
                  <c:v>0.18815000000000001</c:v>
                </c:pt>
                <c:pt idx="4606">
                  <c:v>0.18815999999999999</c:v>
                </c:pt>
                <c:pt idx="4607">
                  <c:v>0.18820000000000001</c:v>
                </c:pt>
                <c:pt idx="4608">
                  <c:v>0.18823000000000001</c:v>
                </c:pt>
                <c:pt idx="4609">
                  <c:v>0.18823999999999999</c:v>
                </c:pt>
                <c:pt idx="4610">
                  <c:v>0.18826000000000001</c:v>
                </c:pt>
                <c:pt idx="4611">
                  <c:v>0.18828</c:v>
                </c:pt>
                <c:pt idx="4612">
                  <c:v>0.18831999999999999</c:v>
                </c:pt>
                <c:pt idx="4613">
                  <c:v>0.18833</c:v>
                </c:pt>
                <c:pt idx="4614">
                  <c:v>0.18842999999999999</c:v>
                </c:pt>
                <c:pt idx="4615">
                  <c:v>0.18842999999999999</c:v>
                </c:pt>
                <c:pt idx="4616">
                  <c:v>0.18842999999999999</c:v>
                </c:pt>
                <c:pt idx="4617">
                  <c:v>0.18844</c:v>
                </c:pt>
                <c:pt idx="4618">
                  <c:v>0.18847</c:v>
                </c:pt>
                <c:pt idx="4619">
                  <c:v>0.18848000000000001</c:v>
                </c:pt>
                <c:pt idx="4620">
                  <c:v>0.18848999999999999</c:v>
                </c:pt>
                <c:pt idx="4621">
                  <c:v>0.18855</c:v>
                </c:pt>
                <c:pt idx="4622">
                  <c:v>0.18859000000000001</c:v>
                </c:pt>
                <c:pt idx="4623">
                  <c:v>0.18859999999999999</c:v>
                </c:pt>
                <c:pt idx="4624">
                  <c:v>0.18862000000000001</c:v>
                </c:pt>
                <c:pt idx="4625">
                  <c:v>0.18862999999999999</c:v>
                </c:pt>
                <c:pt idx="4626">
                  <c:v>0.18867</c:v>
                </c:pt>
                <c:pt idx="4627">
                  <c:v>0.18867999999999999</c:v>
                </c:pt>
                <c:pt idx="4628">
                  <c:v>0.18870999999999999</c:v>
                </c:pt>
                <c:pt idx="4629">
                  <c:v>0.1888</c:v>
                </c:pt>
                <c:pt idx="4630">
                  <c:v>0.18883</c:v>
                </c:pt>
                <c:pt idx="4631">
                  <c:v>0.18884000000000001</c:v>
                </c:pt>
                <c:pt idx="4632">
                  <c:v>0.18886</c:v>
                </c:pt>
                <c:pt idx="4633">
                  <c:v>0.18886</c:v>
                </c:pt>
                <c:pt idx="4634">
                  <c:v>0.18887999999999999</c:v>
                </c:pt>
                <c:pt idx="4635">
                  <c:v>0.18890000000000001</c:v>
                </c:pt>
                <c:pt idx="4636">
                  <c:v>0.18892</c:v>
                </c:pt>
                <c:pt idx="4637">
                  <c:v>0.18894</c:v>
                </c:pt>
                <c:pt idx="4638">
                  <c:v>0.18895999999999999</c:v>
                </c:pt>
                <c:pt idx="4639">
                  <c:v>0.18898000000000001</c:v>
                </c:pt>
                <c:pt idx="4640">
                  <c:v>0.18898999999999999</c:v>
                </c:pt>
                <c:pt idx="4641">
                  <c:v>0.189</c:v>
                </c:pt>
                <c:pt idx="4642">
                  <c:v>0.18901999999999999</c:v>
                </c:pt>
                <c:pt idx="4643">
                  <c:v>0.18905</c:v>
                </c:pt>
                <c:pt idx="4644">
                  <c:v>0.18906000000000001</c:v>
                </c:pt>
                <c:pt idx="4645">
                  <c:v>0.18908</c:v>
                </c:pt>
                <c:pt idx="4646">
                  <c:v>0.18914</c:v>
                </c:pt>
                <c:pt idx="4647">
                  <c:v>0.18915000000000001</c:v>
                </c:pt>
                <c:pt idx="4648">
                  <c:v>0.18922</c:v>
                </c:pt>
                <c:pt idx="4649">
                  <c:v>0.18923999999999999</c:v>
                </c:pt>
                <c:pt idx="4650">
                  <c:v>0.18925</c:v>
                </c:pt>
                <c:pt idx="4651">
                  <c:v>0.18926999999999999</c:v>
                </c:pt>
                <c:pt idx="4652">
                  <c:v>0.18929000000000001</c:v>
                </c:pt>
                <c:pt idx="4653">
                  <c:v>0.1893</c:v>
                </c:pt>
                <c:pt idx="4654">
                  <c:v>0.18937000000000001</c:v>
                </c:pt>
                <c:pt idx="4655">
                  <c:v>0.18937999999999999</c:v>
                </c:pt>
                <c:pt idx="4656">
                  <c:v>0.18940000000000001</c:v>
                </c:pt>
                <c:pt idx="4657">
                  <c:v>0.18942000000000001</c:v>
                </c:pt>
                <c:pt idx="4658">
                  <c:v>0.18947</c:v>
                </c:pt>
                <c:pt idx="4659">
                  <c:v>0.18948000000000001</c:v>
                </c:pt>
                <c:pt idx="4660">
                  <c:v>0.1895</c:v>
                </c:pt>
                <c:pt idx="4661">
                  <c:v>0.18953999999999999</c:v>
                </c:pt>
                <c:pt idx="4662">
                  <c:v>0.18955</c:v>
                </c:pt>
                <c:pt idx="4663">
                  <c:v>0.18958</c:v>
                </c:pt>
                <c:pt idx="4664">
                  <c:v>0.18961</c:v>
                </c:pt>
                <c:pt idx="4665">
                  <c:v>0.18964</c:v>
                </c:pt>
                <c:pt idx="4666">
                  <c:v>0.18966</c:v>
                </c:pt>
                <c:pt idx="4667">
                  <c:v>0.18972</c:v>
                </c:pt>
                <c:pt idx="4668">
                  <c:v>0.18973000000000001</c:v>
                </c:pt>
                <c:pt idx="4669">
                  <c:v>0.18976999999999999</c:v>
                </c:pt>
                <c:pt idx="4670">
                  <c:v>0.1898</c:v>
                </c:pt>
                <c:pt idx="4671">
                  <c:v>0.18981999999999999</c:v>
                </c:pt>
                <c:pt idx="4672">
                  <c:v>0.18987999999999999</c:v>
                </c:pt>
                <c:pt idx="4673">
                  <c:v>0.18989</c:v>
                </c:pt>
                <c:pt idx="4674">
                  <c:v>0.18990000000000001</c:v>
                </c:pt>
                <c:pt idx="4675">
                  <c:v>0.18992000000000001</c:v>
                </c:pt>
                <c:pt idx="4676">
                  <c:v>0.18992000000000001</c:v>
                </c:pt>
                <c:pt idx="4677">
                  <c:v>0.18992999999999999</c:v>
                </c:pt>
                <c:pt idx="4678">
                  <c:v>0.18995999999999999</c:v>
                </c:pt>
                <c:pt idx="4679">
                  <c:v>0.19</c:v>
                </c:pt>
                <c:pt idx="4680">
                  <c:v>0.19003999999999999</c:v>
                </c:pt>
                <c:pt idx="4681">
                  <c:v>0.19008</c:v>
                </c:pt>
                <c:pt idx="4682">
                  <c:v>0.19011</c:v>
                </c:pt>
                <c:pt idx="4683">
                  <c:v>0.19015000000000001</c:v>
                </c:pt>
                <c:pt idx="4684">
                  <c:v>0.19017000000000001</c:v>
                </c:pt>
                <c:pt idx="4685">
                  <c:v>0.19020000000000001</c:v>
                </c:pt>
                <c:pt idx="4686">
                  <c:v>0.19020999999999999</c:v>
                </c:pt>
                <c:pt idx="4687">
                  <c:v>0.19025</c:v>
                </c:pt>
                <c:pt idx="4688">
                  <c:v>0.19026999999999999</c:v>
                </c:pt>
                <c:pt idx="4689">
                  <c:v>0.19031999999999999</c:v>
                </c:pt>
                <c:pt idx="4690">
                  <c:v>0.19034000000000001</c:v>
                </c:pt>
                <c:pt idx="4691">
                  <c:v>0.19039</c:v>
                </c:pt>
                <c:pt idx="4692">
                  <c:v>0.19040000000000001</c:v>
                </c:pt>
                <c:pt idx="4693">
                  <c:v>0.19042000000000001</c:v>
                </c:pt>
                <c:pt idx="4694">
                  <c:v>0.19044</c:v>
                </c:pt>
                <c:pt idx="4695">
                  <c:v>0.19045999999999999</c:v>
                </c:pt>
                <c:pt idx="4696">
                  <c:v>0.19047</c:v>
                </c:pt>
                <c:pt idx="4697">
                  <c:v>0.19048000000000001</c:v>
                </c:pt>
                <c:pt idx="4698">
                  <c:v>0.19048999999999999</c:v>
                </c:pt>
                <c:pt idx="4699">
                  <c:v>0.19051000000000001</c:v>
                </c:pt>
                <c:pt idx="4700">
                  <c:v>0.19053</c:v>
                </c:pt>
                <c:pt idx="4701">
                  <c:v>0.19055</c:v>
                </c:pt>
                <c:pt idx="4702">
                  <c:v>0.19056999999999999</c:v>
                </c:pt>
                <c:pt idx="4703">
                  <c:v>0.19059999999999999</c:v>
                </c:pt>
                <c:pt idx="4704">
                  <c:v>0.19062999999999999</c:v>
                </c:pt>
                <c:pt idx="4705">
                  <c:v>0.19064999999999999</c:v>
                </c:pt>
                <c:pt idx="4706">
                  <c:v>0.19067000000000001</c:v>
                </c:pt>
                <c:pt idx="4707">
                  <c:v>0.19067000000000001</c:v>
                </c:pt>
                <c:pt idx="4708">
                  <c:v>0.19070999999999999</c:v>
                </c:pt>
                <c:pt idx="4709">
                  <c:v>0.19072</c:v>
                </c:pt>
                <c:pt idx="4710">
                  <c:v>0.19073999999999999</c:v>
                </c:pt>
                <c:pt idx="4711">
                  <c:v>0.19077</c:v>
                </c:pt>
                <c:pt idx="4712">
                  <c:v>0.1908</c:v>
                </c:pt>
                <c:pt idx="4713">
                  <c:v>0.19083</c:v>
                </c:pt>
                <c:pt idx="4714">
                  <c:v>0.19084000000000001</c:v>
                </c:pt>
                <c:pt idx="4715">
                  <c:v>0.19092000000000001</c:v>
                </c:pt>
                <c:pt idx="4716">
                  <c:v>0.19092999999999999</c:v>
                </c:pt>
                <c:pt idx="4717">
                  <c:v>0.19103000000000001</c:v>
                </c:pt>
                <c:pt idx="4718">
                  <c:v>0.19103999999999999</c:v>
                </c:pt>
                <c:pt idx="4719">
                  <c:v>0.19111</c:v>
                </c:pt>
                <c:pt idx="4720">
                  <c:v>0.19117000000000001</c:v>
                </c:pt>
                <c:pt idx="4721">
                  <c:v>0.19117000000000001</c:v>
                </c:pt>
                <c:pt idx="4722">
                  <c:v>0.19119</c:v>
                </c:pt>
                <c:pt idx="4723">
                  <c:v>0.19128000000000001</c:v>
                </c:pt>
                <c:pt idx="4724">
                  <c:v>0.1913</c:v>
                </c:pt>
                <c:pt idx="4725">
                  <c:v>0.19131999999999999</c:v>
                </c:pt>
                <c:pt idx="4726">
                  <c:v>0.19134000000000001</c:v>
                </c:pt>
                <c:pt idx="4727">
                  <c:v>0.19134000000000001</c:v>
                </c:pt>
                <c:pt idx="4728">
                  <c:v>0.19134999999999999</c:v>
                </c:pt>
                <c:pt idx="4729">
                  <c:v>0.19137000000000001</c:v>
                </c:pt>
                <c:pt idx="4730">
                  <c:v>0.19139999999999999</c:v>
                </c:pt>
                <c:pt idx="4731">
                  <c:v>0.19145000000000001</c:v>
                </c:pt>
                <c:pt idx="4732">
                  <c:v>0.19148000000000001</c:v>
                </c:pt>
                <c:pt idx="4733">
                  <c:v>0.19153000000000001</c:v>
                </c:pt>
                <c:pt idx="4734">
                  <c:v>0.19153999999999999</c:v>
                </c:pt>
                <c:pt idx="4735">
                  <c:v>0.19153999999999999</c:v>
                </c:pt>
                <c:pt idx="4736">
                  <c:v>0.19159999999999999</c:v>
                </c:pt>
                <c:pt idx="4737">
                  <c:v>0.19162999999999999</c:v>
                </c:pt>
                <c:pt idx="4738">
                  <c:v>0.19167999999999999</c:v>
                </c:pt>
                <c:pt idx="4739">
                  <c:v>0.19170999999999999</c:v>
                </c:pt>
                <c:pt idx="4740">
                  <c:v>0.19172</c:v>
                </c:pt>
                <c:pt idx="4741">
                  <c:v>0.19175</c:v>
                </c:pt>
                <c:pt idx="4742">
                  <c:v>0.19176000000000001</c:v>
                </c:pt>
                <c:pt idx="4743">
                  <c:v>0.19178000000000001</c:v>
                </c:pt>
                <c:pt idx="4744">
                  <c:v>0.19178999999999999</c:v>
                </c:pt>
                <c:pt idx="4745">
                  <c:v>0.19181000000000001</c:v>
                </c:pt>
                <c:pt idx="4746">
                  <c:v>0.19183</c:v>
                </c:pt>
                <c:pt idx="4747">
                  <c:v>0.19187000000000001</c:v>
                </c:pt>
                <c:pt idx="4748">
                  <c:v>0.19188</c:v>
                </c:pt>
                <c:pt idx="4749">
                  <c:v>0.19189000000000001</c:v>
                </c:pt>
                <c:pt idx="4750">
                  <c:v>0.19189999999999999</c:v>
                </c:pt>
                <c:pt idx="4751">
                  <c:v>0.19192999999999999</c:v>
                </c:pt>
                <c:pt idx="4752">
                  <c:v>0.19192999999999999</c:v>
                </c:pt>
                <c:pt idx="4753">
                  <c:v>0.19198000000000001</c:v>
                </c:pt>
                <c:pt idx="4754">
                  <c:v>0.19202</c:v>
                </c:pt>
                <c:pt idx="4755">
                  <c:v>0.19203999999999999</c:v>
                </c:pt>
                <c:pt idx="4756">
                  <c:v>0.19206000000000001</c:v>
                </c:pt>
                <c:pt idx="4757">
                  <c:v>0.19208</c:v>
                </c:pt>
                <c:pt idx="4758">
                  <c:v>0.19211</c:v>
                </c:pt>
                <c:pt idx="4759">
                  <c:v>0.19212000000000001</c:v>
                </c:pt>
                <c:pt idx="4760">
                  <c:v>0.19216</c:v>
                </c:pt>
                <c:pt idx="4761">
                  <c:v>0.19222</c:v>
                </c:pt>
                <c:pt idx="4762">
                  <c:v>0.19228999999999999</c:v>
                </c:pt>
                <c:pt idx="4763">
                  <c:v>0.19228999999999999</c:v>
                </c:pt>
                <c:pt idx="4764">
                  <c:v>0.19234999999999999</c:v>
                </c:pt>
                <c:pt idx="4765">
                  <c:v>0.19238</c:v>
                </c:pt>
                <c:pt idx="4766">
                  <c:v>0.19239999999999999</c:v>
                </c:pt>
                <c:pt idx="4767">
                  <c:v>0.19242999999999999</c:v>
                </c:pt>
                <c:pt idx="4768">
                  <c:v>0.19248999999999999</c:v>
                </c:pt>
                <c:pt idx="4769">
                  <c:v>0.19248999999999999</c:v>
                </c:pt>
                <c:pt idx="4770">
                  <c:v>0.19250999999999999</c:v>
                </c:pt>
                <c:pt idx="4771">
                  <c:v>0.19253000000000001</c:v>
                </c:pt>
                <c:pt idx="4772">
                  <c:v>0.19256999999999999</c:v>
                </c:pt>
                <c:pt idx="4773">
                  <c:v>0.19258</c:v>
                </c:pt>
                <c:pt idx="4774">
                  <c:v>0.19258</c:v>
                </c:pt>
                <c:pt idx="4775">
                  <c:v>0.19258</c:v>
                </c:pt>
                <c:pt idx="4776">
                  <c:v>0.19259000000000001</c:v>
                </c:pt>
                <c:pt idx="4777">
                  <c:v>0.19264000000000001</c:v>
                </c:pt>
                <c:pt idx="4778">
                  <c:v>0.19266</c:v>
                </c:pt>
                <c:pt idx="4779">
                  <c:v>0.19266</c:v>
                </c:pt>
                <c:pt idx="4780">
                  <c:v>0.19267999999999999</c:v>
                </c:pt>
                <c:pt idx="4781">
                  <c:v>0.19270999999999999</c:v>
                </c:pt>
                <c:pt idx="4782">
                  <c:v>0.19273000000000001</c:v>
                </c:pt>
                <c:pt idx="4783">
                  <c:v>0.19275</c:v>
                </c:pt>
                <c:pt idx="4784">
                  <c:v>0.19275999999999999</c:v>
                </c:pt>
                <c:pt idx="4785">
                  <c:v>0.19278000000000001</c:v>
                </c:pt>
                <c:pt idx="4786">
                  <c:v>0.19278999999999999</c:v>
                </c:pt>
                <c:pt idx="4787">
                  <c:v>0.19283</c:v>
                </c:pt>
                <c:pt idx="4788">
                  <c:v>0.19284000000000001</c:v>
                </c:pt>
                <c:pt idx="4789">
                  <c:v>0.19286</c:v>
                </c:pt>
                <c:pt idx="4790">
                  <c:v>0.19287000000000001</c:v>
                </c:pt>
                <c:pt idx="4791">
                  <c:v>0.19288</c:v>
                </c:pt>
                <c:pt idx="4792">
                  <c:v>0.19289000000000001</c:v>
                </c:pt>
                <c:pt idx="4793">
                  <c:v>0.19292000000000001</c:v>
                </c:pt>
                <c:pt idx="4794">
                  <c:v>0.19292999999999999</c:v>
                </c:pt>
                <c:pt idx="4795">
                  <c:v>0.19294</c:v>
                </c:pt>
                <c:pt idx="4796">
                  <c:v>0.19295000000000001</c:v>
                </c:pt>
                <c:pt idx="4797">
                  <c:v>0.19298999999999999</c:v>
                </c:pt>
                <c:pt idx="4798">
                  <c:v>0.19300999999999999</c:v>
                </c:pt>
                <c:pt idx="4799">
                  <c:v>0.19303999999999999</c:v>
                </c:pt>
                <c:pt idx="4800">
                  <c:v>0.19309000000000001</c:v>
                </c:pt>
                <c:pt idx="4801">
                  <c:v>0.19309999999999999</c:v>
                </c:pt>
                <c:pt idx="4802">
                  <c:v>0.19313</c:v>
                </c:pt>
                <c:pt idx="4803">
                  <c:v>0.19314999999999999</c:v>
                </c:pt>
                <c:pt idx="4804">
                  <c:v>0.19317999999999999</c:v>
                </c:pt>
                <c:pt idx="4805">
                  <c:v>0.19319</c:v>
                </c:pt>
                <c:pt idx="4806">
                  <c:v>0.19320000000000001</c:v>
                </c:pt>
                <c:pt idx="4807">
                  <c:v>0.19324</c:v>
                </c:pt>
                <c:pt idx="4808">
                  <c:v>0.19328000000000001</c:v>
                </c:pt>
                <c:pt idx="4809">
                  <c:v>0.19328999999999999</c:v>
                </c:pt>
                <c:pt idx="4810">
                  <c:v>0.19334000000000001</c:v>
                </c:pt>
                <c:pt idx="4811">
                  <c:v>0.19336999999999999</c:v>
                </c:pt>
                <c:pt idx="4812">
                  <c:v>0.19341</c:v>
                </c:pt>
                <c:pt idx="4813">
                  <c:v>0.19342000000000001</c:v>
                </c:pt>
                <c:pt idx="4814">
                  <c:v>0.19345000000000001</c:v>
                </c:pt>
                <c:pt idx="4815">
                  <c:v>0.19347</c:v>
                </c:pt>
                <c:pt idx="4816">
                  <c:v>0.19348000000000001</c:v>
                </c:pt>
                <c:pt idx="4817">
                  <c:v>0.19350999999999999</c:v>
                </c:pt>
                <c:pt idx="4818">
                  <c:v>0.19350999999999999</c:v>
                </c:pt>
                <c:pt idx="4819">
                  <c:v>0.19353999999999999</c:v>
                </c:pt>
                <c:pt idx="4820">
                  <c:v>0.19356000000000001</c:v>
                </c:pt>
                <c:pt idx="4821">
                  <c:v>0.19359000000000001</c:v>
                </c:pt>
                <c:pt idx="4822">
                  <c:v>0.19361999999999999</c:v>
                </c:pt>
                <c:pt idx="4823">
                  <c:v>0.19363</c:v>
                </c:pt>
                <c:pt idx="4824">
                  <c:v>0.19363</c:v>
                </c:pt>
                <c:pt idx="4825">
                  <c:v>0.19364999999999999</c:v>
                </c:pt>
                <c:pt idx="4826">
                  <c:v>0.19370000000000001</c:v>
                </c:pt>
                <c:pt idx="4827">
                  <c:v>0.19370999999999999</c:v>
                </c:pt>
                <c:pt idx="4828">
                  <c:v>0.19372</c:v>
                </c:pt>
                <c:pt idx="4829">
                  <c:v>0.19375000000000001</c:v>
                </c:pt>
                <c:pt idx="4830">
                  <c:v>0.19378000000000001</c:v>
                </c:pt>
                <c:pt idx="4831">
                  <c:v>0.1938</c:v>
                </c:pt>
                <c:pt idx="4832">
                  <c:v>0.19384000000000001</c:v>
                </c:pt>
                <c:pt idx="4833">
                  <c:v>0.19389999999999999</c:v>
                </c:pt>
                <c:pt idx="4834">
                  <c:v>0.19395000000000001</c:v>
                </c:pt>
                <c:pt idx="4835">
                  <c:v>0.19398000000000001</c:v>
                </c:pt>
                <c:pt idx="4836">
                  <c:v>0.19403000000000001</c:v>
                </c:pt>
                <c:pt idx="4837">
                  <c:v>0.19406999999999999</c:v>
                </c:pt>
                <c:pt idx="4838">
                  <c:v>0.19409000000000001</c:v>
                </c:pt>
                <c:pt idx="4839">
                  <c:v>0.19409000000000001</c:v>
                </c:pt>
                <c:pt idx="4840">
                  <c:v>0.19411</c:v>
                </c:pt>
                <c:pt idx="4841">
                  <c:v>0.19411999999999999</c:v>
                </c:pt>
                <c:pt idx="4842">
                  <c:v>0.19414000000000001</c:v>
                </c:pt>
                <c:pt idx="4843">
                  <c:v>0.19414999999999999</c:v>
                </c:pt>
                <c:pt idx="4844">
                  <c:v>0.19416</c:v>
                </c:pt>
                <c:pt idx="4845">
                  <c:v>0.19417000000000001</c:v>
                </c:pt>
                <c:pt idx="4846">
                  <c:v>0.19420000000000001</c:v>
                </c:pt>
                <c:pt idx="4847">
                  <c:v>0.19423000000000001</c:v>
                </c:pt>
                <c:pt idx="4848">
                  <c:v>0.19428000000000001</c:v>
                </c:pt>
                <c:pt idx="4849">
                  <c:v>0.1943</c:v>
                </c:pt>
                <c:pt idx="4850">
                  <c:v>0.19433</c:v>
                </c:pt>
                <c:pt idx="4851">
                  <c:v>0.19434999999999999</c:v>
                </c:pt>
                <c:pt idx="4852">
                  <c:v>0.19434999999999999</c:v>
                </c:pt>
                <c:pt idx="4853">
                  <c:v>0.19438</c:v>
                </c:pt>
                <c:pt idx="4854">
                  <c:v>0.19439999999999999</c:v>
                </c:pt>
                <c:pt idx="4855">
                  <c:v>0.19442999999999999</c:v>
                </c:pt>
                <c:pt idx="4856">
                  <c:v>0.19444</c:v>
                </c:pt>
                <c:pt idx="4857">
                  <c:v>0.19445999999999999</c:v>
                </c:pt>
                <c:pt idx="4858">
                  <c:v>0.19449</c:v>
                </c:pt>
                <c:pt idx="4859">
                  <c:v>0.19452</c:v>
                </c:pt>
                <c:pt idx="4860">
                  <c:v>0.19455</c:v>
                </c:pt>
                <c:pt idx="4861">
                  <c:v>0.1946</c:v>
                </c:pt>
                <c:pt idx="4862">
                  <c:v>0.19461000000000001</c:v>
                </c:pt>
                <c:pt idx="4863">
                  <c:v>0.19464000000000001</c:v>
                </c:pt>
                <c:pt idx="4864">
                  <c:v>0.19466</c:v>
                </c:pt>
                <c:pt idx="4865">
                  <c:v>0.19467000000000001</c:v>
                </c:pt>
                <c:pt idx="4866">
                  <c:v>0.19467999999999999</c:v>
                </c:pt>
                <c:pt idx="4867">
                  <c:v>0.19474</c:v>
                </c:pt>
                <c:pt idx="4868">
                  <c:v>0.19477</c:v>
                </c:pt>
                <c:pt idx="4869">
                  <c:v>0.1948</c:v>
                </c:pt>
                <c:pt idx="4870">
                  <c:v>0.19483</c:v>
                </c:pt>
                <c:pt idx="4871">
                  <c:v>0.19484000000000001</c:v>
                </c:pt>
                <c:pt idx="4872">
                  <c:v>0.19486000000000001</c:v>
                </c:pt>
                <c:pt idx="4873">
                  <c:v>0.19489000000000001</c:v>
                </c:pt>
                <c:pt idx="4874">
                  <c:v>0.19492000000000001</c:v>
                </c:pt>
                <c:pt idx="4875">
                  <c:v>0.19495000000000001</c:v>
                </c:pt>
                <c:pt idx="4876">
                  <c:v>0.19497999999999999</c:v>
                </c:pt>
                <c:pt idx="4877">
                  <c:v>0.19499</c:v>
                </c:pt>
                <c:pt idx="4878">
                  <c:v>0.19500999999999999</c:v>
                </c:pt>
                <c:pt idx="4879">
                  <c:v>0.19500999999999999</c:v>
                </c:pt>
                <c:pt idx="4880">
                  <c:v>0.19502</c:v>
                </c:pt>
                <c:pt idx="4881">
                  <c:v>0.19503999999999999</c:v>
                </c:pt>
                <c:pt idx="4882">
                  <c:v>0.19508</c:v>
                </c:pt>
                <c:pt idx="4883">
                  <c:v>0.19511000000000001</c:v>
                </c:pt>
                <c:pt idx="4884">
                  <c:v>0.19513</c:v>
                </c:pt>
                <c:pt idx="4885">
                  <c:v>0.19514999999999999</c:v>
                </c:pt>
                <c:pt idx="4886">
                  <c:v>0.19517000000000001</c:v>
                </c:pt>
                <c:pt idx="4887">
                  <c:v>0.19517999999999999</c:v>
                </c:pt>
                <c:pt idx="4888">
                  <c:v>0.19517999999999999</c:v>
                </c:pt>
                <c:pt idx="4889">
                  <c:v>0.19520999999999999</c:v>
                </c:pt>
                <c:pt idx="4890">
                  <c:v>0.19522</c:v>
                </c:pt>
                <c:pt idx="4891">
                  <c:v>0.19528000000000001</c:v>
                </c:pt>
                <c:pt idx="4892">
                  <c:v>0.19531000000000001</c:v>
                </c:pt>
                <c:pt idx="4893">
                  <c:v>0.19539000000000001</c:v>
                </c:pt>
                <c:pt idx="4894">
                  <c:v>0.19542000000000001</c:v>
                </c:pt>
                <c:pt idx="4895">
                  <c:v>0.19542999999999999</c:v>
                </c:pt>
                <c:pt idx="4896">
                  <c:v>0.19545000000000001</c:v>
                </c:pt>
                <c:pt idx="4897">
                  <c:v>0.19545000000000001</c:v>
                </c:pt>
                <c:pt idx="4898">
                  <c:v>0.19545999999999999</c:v>
                </c:pt>
                <c:pt idx="4899">
                  <c:v>0.19550000000000001</c:v>
                </c:pt>
                <c:pt idx="4900">
                  <c:v>0.19556000000000001</c:v>
                </c:pt>
                <c:pt idx="4901">
                  <c:v>0.1956</c:v>
                </c:pt>
                <c:pt idx="4902">
                  <c:v>0.19567999999999999</c:v>
                </c:pt>
                <c:pt idx="4903">
                  <c:v>0.19572999999999999</c:v>
                </c:pt>
                <c:pt idx="4904">
                  <c:v>0.19572999999999999</c:v>
                </c:pt>
                <c:pt idx="4905">
                  <c:v>0.19575000000000001</c:v>
                </c:pt>
                <c:pt idx="4906">
                  <c:v>0.19578000000000001</c:v>
                </c:pt>
                <c:pt idx="4907">
                  <c:v>0.1958</c:v>
                </c:pt>
                <c:pt idx="4908">
                  <c:v>0.19583</c:v>
                </c:pt>
                <c:pt idx="4909">
                  <c:v>0.19583</c:v>
                </c:pt>
                <c:pt idx="4910">
                  <c:v>0.19585</c:v>
                </c:pt>
                <c:pt idx="4911">
                  <c:v>0.19589000000000001</c:v>
                </c:pt>
                <c:pt idx="4912">
                  <c:v>0.19592000000000001</c:v>
                </c:pt>
                <c:pt idx="4913">
                  <c:v>0.19596</c:v>
                </c:pt>
                <c:pt idx="4914">
                  <c:v>0.19597999999999999</c:v>
                </c:pt>
                <c:pt idx="4915">
                  <c:v>0.19600999999999999</c:v>
                </c:pt>
                <c:pt idx="4916">
                  <c:v>0.19602</c:v>
                </c:pt>
                <c:pt idx="4917">
                  <c:v>0.19603000000000001</c:v>
                </c:pt>
                <c:pt idx="4918">
                  <c:v>0.19603000000000001</c:v>
                </c:pt>
                <c:pt idx="4919">
                  <c:v>0.19606999999999999</c:v>
                </c:pt>
                <c:pt idx="4920">
                  <c:v>0.19608999999999999</c:v>
                </c:pt>
                <c:pt idx="4921">
                  <c:v>0.19611999999999999</c:v>
                </c:pt>
                <c:pt idx="4922">
                  <c:v>0.19613</c:v>
                </c:pt>
                <c:pt idx="4923">
                  <c:v>0.19617000000000001</c:v>
                </c:pt>
                <c:pt idx="4924">
                  <c:v>0.19622999999999999</c:v>
                </c:pt>
                <c:pt idx="4925">
                  <c:v>0.19622999999999999</c:v>
                </c:pt>
                <c:pt idx="4926">
                  <c:v>0.19625999999999999</c:v>
                </c:pt>
                <c:pt idx="4927">
                  <c:v>0.19628000000000001</c:v>
                </c:pt>
                <c:pt idx="4928">
                  <c:v>0.1963</c:v>
                </c:pt>
                <c:pt idx="4929">
                  <c:v>0.19631999999999999</c:v>
                </c:pt>
                <c:pt idx="4930">
                  <c:v>0.19635</c:v>
                </c:pt>
                <c:pt idx="4931">
                  <c:v>0.19636000000000001</c:v>
                </c:pt>
                <c:pt idx="4932">
                  <c:v>0.19639000000000001</c:v>
                </c:pt>
                <c:pt idx="4933">
                  <c:v>0.19642000000000001</c:v>
                </c:pt>
                <c:pt idx="4934">
                  <c:v>0.19644</c:v>
                </c:pt>
                <c:pt idx="4935">
                  <c:v>0.19645000000000001</c:v>
                </c:pt>
                <c:pt idx="4936">
                  <c:v>0.19646</c:v>
                </c:pt>
                <c:pt idx="4937">
                  <c:v>0.19650000000000001</c:v>
                </c:pt>
                <c:pt idx="4938">
                  <c:v>0.19655</c:v>
                </c:pt>
                <c:pt idx="4939">
                  <c:v>0.19658999999999999</c:v>
                </c:pt>
                <c:pt idx="4940">
                  <c:v>0.19664999999999999</c:v>
                </c:pt>
                <c:pt idx="4941">
                  <c:v>0.19669</c:v>
                </c:pt>
                <c:pt idx="4942">
                  <c:v>0.19670000000000001</c:v>
                </c:pt>
                <c:pt idx="4943">
                  <c:v>0.19672000000000001</c:v>
                </c:pt>
                <c:pt idx="4944">
                  <c:v>0.19675000000000001</c:v>
                </c:pt>
                <c:pt idx="4945">
                  <c:v>0.19675999999999999</c:v>
                </c:pt>
                <c:pt idx="4946">
                  <c:v>0.19683</c:v>
                </c:pt>
                <c:pt idx="4947">
                  <c:v>0.19685</c:v>
                </c:pt>
                <c:pt idx="4948">
                  <c:v>0.19688</c:v>
                </c:pt>
                <c:pt idx="4949">
                  <c:v>0.19689000000000001</c:v>
                </c:pt>
                <c:pt idx="4950">
                  <c:v>0.19691</c:v>
                </c:pt>
                <c:pt idx="4951">
                  <c:v>0.19694999999999999</c:v>
                </c:pt>
                <c:pt idx="4952">
                  <c:v>0.19697999999999999</c:v>
                </c:pt>
                <c:pt idx="4953">
                  <c:v>0.19703000000000001</c:v>
                </c:pt>
                <c:pt idx="4954">
                  <c:v>0.19703000000000001</c:v>
                </c:pt>
                <c:pt idx="4955">
                  <c:v>0.19706000000000001</c:v>
                </c:pt>
                <c:pt idx="4956">
                  <c:v>0.19711999999999999</c:v>
                </c:pt>
                <c:pt idx="4957">
                  <c:v>0.19716</c:v>
                </c:pt>
                <c:pt idx="4958">
                  <c:v>0.19716</c:v>
                </c:pt>
                <c:pt idx="4959">
                  <c:v>0.19719</c:v>
                </c:pt>
                <c:pt idx="4960">
                  <c:v>0.19725999999999999</c:v>
                </c:pt>
                <c:pt idx="4961">
                  <c:v>0.19725999999999999</c:v>
                </c:pt>
                <c:pt idx="4962">
                  <c:v>0.19727</c:v>
                </c:pt>
                <c:pt idx="4963">
                  <c:v>0.19736000000000001</c:v>
                </c:pt>
                <c:pt idx="4964">
                  <c:v>0.19736999999999999</c:v>
                </c:pt>
                <c:pt idx="4965">
                  <c:v>0.19738</c:v>
                </c:pt>
                <c:pt idx="4966">
                  <c:v>0.19739999999999999</c:v>
                </c:pt>
                <c:pt idx="4967">
                  <c:v>0.19742000000000001</c:v>
                </c:pt>
                <c:pt idx="4968">
                  <c:v>0.19742999999999999</c:v>
                </c:pt>
                <c:pt idx="4969">
                  <c:v>0.19752</c:v>
                </c:pt>
                <c:pt idx="4970">
                  <c:v>0.19755</c:v>
                </c:pt>
                <c:pt idx="4971">
                  <c:v>0.19756000000000001</c:v>
                </c:pt>
                <c:pt idx="4972">
                  <c:v>0.19757</c:v>
                </c:pt>
                <c:pt idx="4973">
                  <c:v>0.19758999999999999</c:v>
                </c:pt>
                <c:pt idx="4974">
                  <c:v>0.1976</c:v>
                </c:pt>
                <c:pt idx="4975">
                  <c:v>0.19761999999999999</c:v>
                </c:pt>
                <c:pt idx="4976">
                  <c:v>0.19764999999999999</c:v>
                </c:pt>
                <c:pt idx="4977">
                  <c:v>0.19769</c:v>
                </c:pt>
                <c:pt idx="4978">
                  <c:v>0.19769999999999999</c:v>
                </c:pt>
                <c:pt idx="4979">
                  <c:v>0.19775000000000001</c:v>
                </c:pt>
                <c:pt idx="4980">
                  <c:v>0.19775000000000001</c:v>
                </c:pt>
                <c:pt idx="4981">
                  <c:v>0.19777</c:v>
                </c:pt>
                <c:pt idx="4982">
                  <c:v>0.1978</c:v>
                </c:pt>
                <c:pt idx="4983">
                  <c:v>0.19783000000000001</c:v>
                </c:pt>
                <c:pt idx="4984">
                  <c:v>0.19786000000000001</c:v>
                </c:pt>
                <c:pt idx="4985">
                  <c:v>0.19786999999999999</c:v>
                </c:pt>
                <c:pt idx="4986">
                  <c:v>0.19791</c:v>
                </c:pt>
                <c:pt idx="4987">
                  <c:v>0.19792000000000001</c:v>
                </c:pt>
                <c:pt idx="4988">
                  <c:v>0.19800999999999999</c:v>
                </c:pt>
                <c:pt idx="4989">
                  <c:v>0.19802</c:v>
                </c:pt>
                <c:pt idx="4990">
                  <c:v>0.19807</c:v>
                </c:pt>
                <c:pt idx="4991">
                  <c:v>0.19808000000000001</c:v>
                </c:pt>
                <c:pt idx="4992">
                  <c:v>0.19808000000000001</c:v>
                </c:pt>
                <c:pt idx="4993">
                  <c:v>0.19808999999999999</c:v>
                </c:pt>
                <c:pt idx="4994">
                  <c:v>0.1981</c:v>
                </c:pt>
                <c:pt idx="4995">
                  <c:v>0.19811999999999999</c:v>
                </c:pt>
                <c:pt idx="4996">
                  <c:v>0.19816</c:v>
                </c:pt>
                <c:pt idx="4997">
                  <c:v>0.19822999999999999</c:v>
                </c:pt>
                <c:pt idx="4998">
                  <c:v>0.19827</c:v>
                </c:pt>
                <c:pt idx="4999">
                  <c:v>0.1983</c:v>
                </c:pt>
                <c:pt idx="5000">
                  <c:v>0.19833999999999999</c:v>
                </c:pt>
                <c:pt idx="5001">
                  <c:v>0.19833999999999999</c:v>
                </c:pt>
                <c:pt idx="5002">
                  <c:v>0.19838</c:v>
                </c:pt>
                <c:pt idx="5003">
                  <c:v>0.19839999999999999</c:v>
                </c:pt>
                <c:pt idx="5004">
                  <c:v>0.19844999999999999</c:v>
                </c:pt>
                <c:pt idx="5005">
                  <c:v>0.19850999999999999</c:v>
                </c:pt>
                <c:pt idx="5006">
                  <c:v>0.19855</c:v>
                </c:pt>
                <c:pt idx="5007">
                  <c:v>0.1986</c:v>
                </c:pt>
                <c:pt idx="5008">
                  <c:v>0.1986</c:v>
                </c:pt>
                <c:pt idx="5009">
                  <c:v>0.19863</c:v>
                </c:pt>
                <c:pt idx="5010">
                  <c:v>0.19864000000000001</c:v>
                </c:pt>
                <c:pt idx="5011">
                  <c:v>0.19866</c:v>
                </c:pt>
                <c:pt idx="5012">
                  <c:v>0.19868</c:v>
                </c:pt>
                <c:pt idx="5013">
                  <c:v>0.19869999999999999</c:v>
                </c:pt>
                <c:pt idx="5014">
                  <c:v>0.19872000000000001</c:v>
                </c:pt>
                <c:pt idx="5015">
                  <c:v>0.19875000000000001</c:v>
                </c:pt>
                <c:pt idx="5016">
                  <c:v>0.19878999999999999</c:v>
                </c:pt>
                <c:pt idx="5017">
                  <c:v>0.19882</c:v>
                </c:pt>
                <c:pt idx="5018">
                  <c:v>0.19883999999999999</c:v>
                </c:pt>
                <c:pt idx="5019">
                  <c:v>0.19885</c:v>
                </c:pt>
                <c:pt idx="5020">
                  <c:v>0.19886000000000001</c:v>
                </c:pt>
                <c:pt idx="5021">
                  <c:v>0.19888</c:v>
                </c:pt>
                <c:pt idx="5022">
                  <c:v>0.19891</c:v>
                </c:pt>
                <c:pt idx="5023">
                  <c:v>0.19892000000000001</c:v>
                </c:pt>
                <c:pt idx="5024">
                  <c:v>0.19893</c:v>
                </c:pt>
                <c:pt idx="5025">
                  <c:v>0.19893</c:v>
                </c:pt>
                <c:pt idx="5026">
                  <c:v>0.19894000000000001</c:v>
                </c:pt>
                <c:pt idx="5027">
                  <c:v>0.19894999999999999</c:v>
                </c:pt>
                <c:pt idx="5028">
                  <c:v>0.19902</c:v>
                </c:pt>
                <c:pt idx="5029">
                  <c:v>0.19903999999999999</c:v>
                </c:pt>
                <c:pt idx="5030">
                  <c:v>0.19907</c:v>
                </c:pt>
                <c:pt idx="5031">
                  <c:v>0.19908999999999999</c:v>
                </c:pt>
                <c:pt idx="5032">
                  <c:v>0.19914999999999999</c:v>
                </c:pt>
                <c:pt idx="5033">
                  <c:v>0.19919999999999999</c:v>
                </c:pt>
                <c:pt idx="5034">
                  <c:v>0.19921</c:v>
                </c:pt>
                <c:pt idx="5035">
                  <c:v>0.19922999999999999</c:v>
                </c:pt>
                <c:pt idx="5036">
                  <c:v>0.19924</c:v>
                </c:pt>
                <c:pt idx="5037">
                  <c:v>0.1993</c:v>
                </c:pt>
                <c:pt idx="5038">
                  <c:v>0.19930999999999999</c:v>
                </c:pt>
                <c:pt idx="5039">
                  <c:v>0.19933999999999999</c:v>
                </c:pt>
                <c:pt idx="5040">
                  <c:v>0.19935</c:v>
                </c:pt>
                <c:pt idx="5041">
                  <c:v>0.19936999999999999</c:v>
                </c:pt>
                <c:pt idx="5042">
                  <c:v>0.19936999999999999</c:v>
                </c:pt>
                <c:pt idx="5043">
                  <c:v>0.19938</c:v>
                </c:pt>
                <c:pt idx="5044">
                  <c:v>0.19939000000000001</c:v>
                </c:pt>
                <c:pt idx="5045">
                  <c:v>0.19939000000000001</c:v>
                </c:pt>
                <c:pt idx="5046">
                  <c:v>0.19941999999999999</c:v>
                </c:pt>
                <c:pt idx="5047">
                  <c:v>0.19943</c:v>
                </c:pt>
                <c:pt idx="5048">
                  <c:v>0.19946</c:v>
                </c:pt>
                <c:pt idx="5049">
                  <c:v>0.19949</c:v>
                </c:pt>
                <c:pt idx="5050">
                  <c:v>0.19952</c:v>
                </c:pt>
                <c:pt idx="5051">
                  <c:v>0.19958000000000001</c:v>
                </c:pt>
                <c:pt idx="5052">
                  <c:v>0.1996</c:v>
                </c:pt>
                <c:pt idx="5053">
                  <c:v>0.19961999999999999</c:v>
                </c:pt>
                <c:pt idx="5054">
                  <c:v>0.19963</c:v>
                </c:pt>
                <c:pt idx="5055">
                  <c:v>0.19964999999999999</c:v>
                </c:pt>
                <c:pt idx="5056">
                  <c:v>0.19964999999999999</c:v>
                </c:pt>
                <c:pt idx="5057">
                  <c:v>0.19969000000000001</c:v>
                </c:pt>
                <c:pt idx="5058">
                  <c:v>0.19972000000000001</c:v>
                </c:pt>
                <c:pt idx="5059">
                  <c:v>0.19975000000000001</c:v>
                </c:pt>
                <c:pt idx="5060">
                  <c:v>0.19979</c:v>
                </c:pt>
                <c:pt idx="5061">
                  <c:v>0.19983000000000001</c:v>
                </c:pt>
                <c:pt idx="5062">
                  <c:v>0.19989000000000001</c:v>
                </c:pt>
                <c:pt idx="5063">
                  <c:v>0.19989000000000001</c:v>
                </c:pt>
                <c:pt idx="5064">
                  <c:v>0.19994000000000001</c:v>
                </c:pt>
                <c:pt idx="5065">
                  <c:v>0.19996</c:v>
                </c:pt>
                <c:pt idx="5066">
                  <c:v>0.19997999999999999</c:v>
                </c:pt>
                <c:pt idx="5067">
                  <c:v>0.20000999999999999</c:v>
                </c:pt>
                <c:pt idx="5068">
                  <c:v>0.20005999999999999</c:v>
                </c:pt>
                <c:pt idx="5069">
                  <c:v>0.20008999999999999</c:v>
                </c:pt>
                <c:pt idx="5070">
                  <c:v>0.20016</c:v>
                </c:pt>
                <c:pt idx="5071">
                  <c:v>0.20016999999999999</c:v>
                </c:pt>
                <c:pt idx="5072">
                  <c:v>0.20018</c:v>
                </c:pt>
                <c:pt idx="5073">
                  <c:v>0.20019999999999999</c:v>
                </c:pt>
                <c:pt idx="5074">
                  <c:v>0.20024</c:v>
                </c:pt>
                <c:pt idx="5075">
                  <c:v>0.20028000000000001</c:v>
                </c:pt>
                <c:pt idx="5076">
                  <c:v>0.20029</c:v>
                </c:pt>
                <c:pt idx="5077">
                  <c:v>0.20030000000000001</c:v>
                </c:pt>
                <c:pt idx="5078">
                  <c:v>0.20036000000000001</c:v>
                </c:pt>
                <c:pt idx="5079">
                  <c:v>0.20041999999999999</c:v>
                </c:pt>
                <c:pt idx="5080">
                  <c:v>0.20047999999999999</c:v>
                </c:pt>
                <c:pt idx="5081">
                  <c:v>0.20050000000000001</c:v>
                </c:pt>
                <c:pt idx="5082">
                  <c:v>0.20052</c:v>
                </c:pt>
                <c:pt idx="5083">
                  <c:v>0.2006</c:v>
                </c:pt>
                <c:pt idx="5084">
                  <c:v>0.20061999999999999</c:v>
                </c:pt>
                <c:pt idx="5085">
                  <c:v>0.20064000000000001</c:v>
                </c:pt>
                <c:pt idx="5086">
                  <c:v>0.20065</c:v>
                </c:pt>
                <c:pt idx="5087">
                  <c:v>0.20066000000000001</c:v>
                </c:pt>
                <c:pt idx="5088">
                  <c:v>0.20068</c:v>
                </c:pt>
                <c:pt idx="5089">
                  <c:v>0.20069000000000001</c:v>
                </c:pt>
                <c:pt idx="5090">
                  <c:v>0.20074</c:v>
                </c:pt>
                <c:pt idx="5091">
                  <c:v>0.20075000000000001</c:v>
                </c:pt>
                <c:pt idx="5092">
                  <c:v>0.20077</c:v>
                </c:pt>
                <c:pt idx="5093">
                  <c:v>0.20080999999999999</c:v>
                </c:pt>
                <c:pt idx="5094">
                  <c:v>0.20080999999999999</c:v>
                </c:pt>
                <c:pt idx="5095">
                  <c:v>0.20082</c:v>
                </c:pt>
                <c:pt idx="5096">
                  <c:v>0.20083000000000001</c:v>
                </c:pt>
                <c:pt idx="5097">
                  <c:v>0.20083999999999999</c:v>
                </c:pt>
                <c:pt idx="5098">
                  <c:v>0.20086000000000001</c:v>
                </c:pt>
                <c:pt idx="5099">
                  <c:v>0.20086999999999999</c:v>
                </c:pt>
                <c:pt idx="5100">
                  <c:v>0.20089000000000001</c:v>
                </c:pt>
                <c:pt idx="5101">
                  <c:v>0.2009</c:v>
                </c:pt>
                <c:pt idx="5102">
                  <c:v>0.2009</c:v>
                </c:pt>
                <c:pt idx="5103">
                  <c:v>0.20094000000000001</c:v>
                </c:pt>
                <c:pt idx="5104">
                  <c:v>0.20096</c:v>
                </c:pt>
                <c:pt idx="5105">
                  <c:v>0.20099</c:v>
                </c:pt>
                <c:pt idx="5106">
                  <c:v>0.20102</c:v>
                </c:pt>
                <c:pt idx="5107">
                  <c:v>0.20102999999999999</c:v>
                </c:pt>
                <c:pt idx="5108">
                  <c:v>0.20105000000000001</c:v>
                </c:pt>
                <c:pt idx="5109">
                  <c:v>0.20105999999999999</c:v>
                </c:pt>
                <c:pt idx="5110">
                  <c:v>0.20107</c:v>
                </c:pt>
                <c:pt idx="5111">
                  <c:v>0.20115</c:v>
                </c:pt>
                <c:pt idx="5112">
                  <c:v>0.20116000000000001</c:v>
                </c:pt>
                <c:pt idx="5113">
                  <c:v>0.20118</c:v>
                </c:pt>
                <c:pt idx="5114">
                  <c:v>0.20119000000000001</c:v>
                </c:pt>
                <c:pt idx="5115">
                  <c:v>0.20124</c:v>
                </c:pt>
                <c:pt idx="5116">
                  <c:v>0.20125999999999999</c:v>
                </c:pt>
                <c:pt idx="5117">
                  <c:v>0.20133999999999999</c:v>
                </c:pt>
                <c:pt idx="5118">
                  <c:v>0.20138</c:v>
                </c:pt>
                <c:pt idx="5119">
                  <c:v>0.2014</c:v>
                </c:pt>
                <c:pt idx="5120">
                  <c:v>0.20146</c:v>
                </c:pt>
                <c:pt idx="5121">
                  <c:v>0.20147999999999999</c:v>
                </c:pt>
                <c:pt idx="5122">
                  <c:v>0.20152</c:v>
                </c:pt>
                <c:pt idx="5123">
                  <c:v>0.2016</c:v>
                </c:pt>
                <c:pt idx="5124">
                  <c:v>0.20161999999999999</c:v>
                </c:pt>
                <c:pt idx="5125">
                  <c:v>0.20168</c:v>
                </c:pt>
                <c:pt idx="5126">
                  <c:v>0.20168</c:v>
                </c:pt>
                <c:pt idx="5127">
                  <c:v>0.20171</c:v>
                </c:pt>
                <c:pt idx="5128">
                  <c:v>0.20171</c:v>
                </c:pt>
                <c:pt idx="5129">
                  <c:v>0.20172999999999999</c:v>
                </c:pt>
                <c:pt idx="5130">
                  <c:v>0.20177999999999999</c:v>
                </c:pt>
                <c:pt idx="5131">
                  <c:v>0.20180999999999999</c:v>
                </c:pt>
                <c:pt idx="5132">
                  <c:v>0.20191000000000001</c:v>
                </c:pt>
                <c:pt idx="5133">
                  <c:v>0.20191000000000001</c:v>
                </c:pt>
                <c:pt idx="5134">
                  <c:v>0.20194000000000001</c:v>
                </c:pt>
                <c:pt idx="5135">
                  <c:v>0.20197999999999999</c:v>
                </c:pt>
                <c:pt idx="5136">
                  <c:v>0.20204</c:v>
                </c:pt>
                <c:pt idx="5137">
                  <c:v>0.20213</c:v>
                </c:pt>
                <c:pt idx="5138">
                  <c:v>0.20213999999999999</c:v>
                </c:pt>
                <c:pt idx="5139">
                  <c:v>0.20216000000000001</c:v>
                </c:pt>
                <c:pt idx="5140">
                  <c:v>0.20219000000000001</c:v>
                </c:pt>
                <c:pt idx="5141">
                  <c:v>0.20222000000000001</c:v>
                </c:pt>
                <c:pt idx="5142">
                  <c:v>0.20225000000000001</c:v>
                </c:pt>
                <c:pt idx="5143">
                  <c:v>0.20226</c:v>
                </c:pt>
                <c:pt idx="5144">
                  <c:v>0.20230000000000001</c:v>
                </c:pt>
                <c:pt idx="5145">
                  <c:v>0.20232</c:v>
                </c:pt>
                <c:pt idx="5146">
                  <c:v>0.20233000000000001</c:v>
                </c:pt>
                <c:pt idx="5147">
                  <c:v>0.20233000000000001</c:v>
                </c:pt>
                <c:pt idx="5148">
                  <c:v>0.20236000000000001</c:v>
                </c:pt>
                <c:pt idx="5149">
                  <c:v>0.20236999999999999</c:v>
                </c:pt>
                <c:pt idx="5150">
                  <c:v>0.20238</c:v>
                </c:pt>
                <c:pt idx="5151">
                  <c:v>0.20241999999999999</c:v>
                </c:pt>
                <c:pt idx="5152">
                  <c:v>0.20244000000000001</c:v>
                </c:pt>
                <c:pt idx="5153">
                  <c:v>0.20246</c:v>
                </c:pt>
                <c:pt idx="5154">
                  <c:v>0.20247000000000001</c:v>
                </c:pt>
                <c:pt idx="5155">
                  <c:v>0.20247999999999999</c:v>
                </c:pt>
                <c:pt idx="5156">
                  <c:v>0.20249</c:v>
                </c:pt>
                <c:pt idx="5157">
                  <c:v>0.20252000000000001</c:v>
                </c:pt>
                <c:pt idx="5158">
                  <c:v>0.20254</c:v>
                </c:pt>
                <c:pt idx="5159">
                  <c:v>0.20255000000000001</c:v>
                </c:pt>
                <c:pt idx="5160">
                  <c:v>0.20261999999999999</c:v>
                </c:pt>
                <c:pt idx="5161">
                  <c:v>0.20266999999999999</c:v>
                </c:pt>
                <c:pt idx="5162">
                  <c:v>0.20266999999999999</c:v>
                </c:pt>
                <c:pt idx="5163">
                  <c:v>0.20266999999999999</c:v>
                </c:pt>
                <c:pt idx="5164">
                  <c:v>0.20269000000000001</c:v>
                </c:pt>
                <c:pt idx="5165">
                  <c:v>0.20272999999999999</c:v>
                </c:pt>
                <c:pt idx="5166">
                  <c:v>0.20274</c:v>
                </c:pt>
                <c:pt idx="5167">
                  <c:v>0.20275000000000001</c:v>
                </c:pt>
                <c:pt idx="5168">
                  <c:v>0.20280999999999999</c:v>
                </c:pt>
                <c:pt idx="5169">
                  <c:v>0.20286999999999999</c:v>
                </c:pt>
                <c:pt idx="5170">
                  <c:v>0.20291999999999999</c:v>
                </c:pt>
                <c:pt idx="5171">
                  <c:v>0.20293</c:v>
                </c:pt>
                <c:pt idx="5172">
                  <c:v>0.20294999999999999</c:v>
                </c:pt>
                <c:pt idx="5173">
                  <c:v>0.20299</c:v>
                </c:pt>
                <c:pt idx="5174">
                  <c:v>0.20300000000000001</c:v>
                </c:pt>
                <c:pt idx="5175">
                  <c:v>0.20305000000000001</c:v>
                </c:pt>
                <c:pt idx="5176">
                  <c:v>0.20305999999999999</c:v>
                </c:pt>
                <c:pt idx="5177">
                  <c:v>0.20311000000000001</c:v>
                </c:pt>
                <c:pt idx="5178">
                  <c:v>0.20313000000000001</c:v>
                </c:pt>
                <c:pt idx="5179">
                  <c:v>0.20313999999999999</c:v>
                </c:pt>
                <c:pt idx="5180">
                  <c:v>0.20316999999999999</c:v>
                </c:pt>
                <c:pt idx="5181">
                  <c:v>0.20316999999999999</c:v>
                </c:pt>
                <c:pt idx="5182">
                  <c:v>0.20321</c:v>
                </c:pt>
                <c:pt idx="5183">
                  <c:v>0.20327000000000001</c:v>
                </c:pt>
                <c:pt idx="5184">
                  <c:v>0.20330000000000001</c:v>
                </c:pt>
                <c:pt idx="5185">
                  <c:v>0.20332</c:v>
                </c:pt>
                <c:pt idx="5186">
                  <c:v>0.20333999999999999</c:v>
                </c:pt>
                <c:pt idx="5187">
                  <c:v>0.20335</c:v>
                </c:pt>
                <c:pt idx="5188">
                  <c:v>0.20338999999999999</c:v>
                </c:pt>
                <c:pt idx="5189">
                  <c:v>0.20344000000000001</c:v>
                </c:pt>
                <c:pt idx="5190">
                  <c:v>0.20346</c:v>
                </c:pt>
                <c:pt idx="5191">
                  <c:v>0.20349</c:v>
                </c:pt>
                <c:pt idx="5192">
                  <c:v>0.20351</c:v>
                </c:pt>
                <c:pt idx="5193">
                  <c:v>0.20352999999999999</c:v>
                </c:pt>
                <c:pt idx="5194">
                  <c:v>0.20355999999999999</c:v>
                </c:pt>
                <c:pt idx="5195">
                  <c:v>0.20358999999999999</c:v>
                </c:pt>
                <c:pt idx="5196">
                  <c:v>0.20361000000000001</c:v>
                </c:pt>
                <c:pt idx="5197">
                  <c:v>0.20366000000000001</c:v>
                </c:pt>
                <c:pt idx="5198">
                  <c:v>0.20369999999999999</c:v>
                </c:pt>
                <c:pt idx="5199">
                  <c:v>0.20376</c:v>
                </c:pt>
                <c:pt idx="5200">
                  <c:v>0.20377999999999999</c:v>
                </c:pt>
                <c:pt idx="5201">
                  <c:v>0.20386000000000001</c:v>
                </c:pt>
                <c:pt idx="5202">
                  <c:v>0.20388000000000001</c:v>
                </c:pt>
                <c:pt idx="5203">
                  <c:v>0.20388999999999999</c:v>
                </c:pt>
                <c:pt idx="5204">
                  <c:v>0.20391999999999999</c:v>
                </c:pt>
                <c:pt idx="5205">
                  <c:v>0.20391999999999999</c:v>
                </c:pt>
                <c:pt idx="5206">
                  <c:v>0.20394000000000001</c:v>
                </c:pt>
                <c:pt idx="5207">
                  <c:v>0.20399</c:v>
                </c:pt>
                <c:pt idx="5208">
                  <c:v>0.20401</c:v>
                </c:pt>
                <c:pt idx="5209">
                  <c:v>0.20405000000000001</c:v>
                </c:pt>
                <c:pt idx="5210">
                  <c:v>0.20405999999999999</c:v>
                </c:pt>
                <c:pt idx="5211">
                  <c:v>0.20408999999999999</c:v>
                </c:pt>
                <c:pt idx="5212">
                  <c:v>0.20411000000000001</c:v>
                </c:pt>
                <c:pt idx="5213">
                  <c:v>0.20415</c:v>
                </c:pt>
                <c:pt idx="5214">
                  <c:v>0.20418</c:v>
                </c:pt>
                <c:pt idx="5215">
                  <c:v>0.20419999999999999</c:v>
                </c:pt>
                <c:pt idx="5216">
                  <c:v>0.20422999999999999</c:v>
                </c:pt>
                <c:pt idx="5217">
                  <c:v>0.20426</c:v>
                </c:pt>
                <c:pt idx="5218">
                  <c:v>0.20427999999999999</c:v>
                </c:pt>
                <c:pt idx="5219">
                  <c:v>0.20441000000000001</c:v>
                </c:pt>
                <c:pt idx="5220">
                  <c:v>0.20444999999999999</c:v>
                </c:pt>
                <c:pt idx="5221">
                  <c:v>0.20446</c:v>
                </c:pt>
                <c:pt idx="5222">
                  <c:v>0.20449999999999999</c:v>
                </c:pt>
                <c:pt idx="5223">
                  <c:v>0.20455000000000001</c:v>
                </c:pt>
                <c:pt idx="5224">
                  <c:v>0.2046</c:v>
                </c:pt>
                <c:pt idx="5225">
                  <c:v>0.20463999999999999</c:v>
                </c:pt>
                <c:pt idx="5226">
                  <c:v>0.20465</c:v>
                </c:pt>
                <c:pt idx="5227">
                  <c:v>0.20468</c:v>
                </c:pt>
                <c:pt idx="5228">
                  <c:v>0.20471</c:v>
                </c:pt>
                <c:pt idx="5229">
                  <c:v>0.20472000000000001</c:v>
                </c:pt>
                <c:pt idx="5230">
                  <c:v>0.20474000000000001</c:v>
                </c:pt>
                <c:pt idx="5231">
                  <c:v>0.20476</c:v>
                </c:pt>
                <c:pt idx="5232">
                  <c:v>0.20477999999999999</c:v>
                </c:pt>
                <c:pt idx="5233">
                  <c:v>0.20480000000000001</c:v>
                </c:pt>
                <c:pt idx="5234">
                  <c:v>0.20485</c:v>
                </c:pt>
                <c:pt idx="5235">
                  <c:v>0.20487</c:v>
                </c:pt>
                <c:pt idx="5236">
                  <c:v>0.20488999999999999</c:v>
                </c:pt>
                <c:pt idx="5237">
                  <c:v>0.20498</c:v>
                </c:pt>
                <c:pt idx="5238">
                  <c:v>0.20499999999999999</c:v>
                </c:pt>
                <c:pt idx="5239">
                  <c:v>0.20501</c:v>
                </c:pt>
                <c:pt idx="5240">
                  <c:v>0.20504</c:v>
                </c:pt>
                <c:pt idx="5241">
                  <c:v>0.20510999999999999</c:v>
                </c:pt>
                <c:pt idx="5242">
                  <c:v>0.20512</c:v>
                </c:pt>
                <c:pt idx="5243">
                  <c:v>0.20513999999999999</c:v>
                </c:pt>
                <c:pt idx="5244">
                  <c:v>0.20516999999999999</c:v>
                </c:pt>
                <c:pt idx="5245">
                  <c:v>0.20521</c:v>
                </c:pt>
                <c:pt idx="5246">
                  <c:v>0.20522000000000001</c:v>
                </c:pt>
                <c:pt idx="5247">
                  <c:v>0.20524999999999999</c:v>
                </c:pt>
                <c:pt idx="5248">
                  <c:v>0.20527999999999999</c:v>
                </c:pt>
                <c:pt idx="5249">
                  <c:v>0.20530000000000001</c:v>
                </c:pt>
                <c:pt idx="5250">
                  <c:v>0.20533000000000001</c:v>
                </c:pt>
                <c:pt idx="5251">
                  <c:v>0.20538999999999999</c:v>
                </c:pt>
                <c:pt idx="5252">
                  <c:v>0.20541000000000001</c:v>
                </c:pt>
                <c:pt idx="5253">
                  <c:v>0.20543</c:v>
                </c:pt>
                <c:pt idx="5254">
                  <c:v>0.20543</c:v>
                </c:pt>
                <c:pt idx="5255">
                  <c:v>0.20546</c:v>
                </c:pt>
                <c:pt idx="5256">
                  <c:v>0.20549000000000001</c:v>
                </c:pt>
                <c:pt idx="5257">
                  <c:v>0.20555999999999999</c:v>
                </c:pt>
                <c:pt idx="5258">
                  <c:v>0.20557</c:v>
                </c:pt>
                <c:pt idx="5259">
                  <c:v>0.20558999999999999</c:v>
                </c:pt>
                <c:pt idx="5260">
                  <c:v>0.20563999999999999</c:v>
                </c:pt>
                <c:pt idx="5261">
                  <c:v>0.20569000000000001</c:v>
                </c:pt>
                <c:pt idx="5262">
                  <c:v>0.20571</c:v>
                </c:pt>
                <c:pt idx="5263">
                  <c:v>0.20574000000000001</c:v>
                </c:pt>
                <c:pt idx="5264">
                  <c:v>0.20574999999999999</c:v>
                </c:pt>
                <c:pt idx="5265">
                  <c:v>0.20577999999999999</c:v>
                </c:pt>
                <c:pt idx="5266">
                  <c:v>0.20580999999999999</c:v>
                </c:pt>
                <c:pt idx="5267">
                  <c:v>0.20583000000000001</c:v>
                </c:pt>
                <c:pt idx="5268">
                  <c:v>0.20585999999999999</c:v>
                </c:pt>
                <c:pt idx="5269">
                  <c:v>0.20587</c:v>
                </c:pt>
                <c:pt idx="5270">
                  <c:v>0.2059</c:v>
                </c:pt>
                <c:pt idx="5271">
                  <c:v>0.20594000000000001</c:v>
                </c:pt>
                <c:pt idx="5272">
                  <c:v>0.20594999999999999</c:v>
                </c:pt>
                <c:pt idx="5273">
                  <c:v>0.20594999999999999</c:v>
                </c:pt>
                <c:pt idx="5274">
                  <c:v>0.20596</c:v>
                </c:pt>
                <c:pt idx="5275">
                  <c:v>0.20596</c:v>
                </c:pt>
                <c:pt idx="5276">
                  <c:v>0.20602000000000001</c:v>
                </c:pt>
                <c:pt idx="5277">
                  <c:v>0.20605000000000001</c:v>
                </c:pt>
                <c:pt idx="5278">
                  <c:v>0.20605999999999999</c:v>
                </c:pt>
                <c:pt idx="5279">
                  <c:v>0.20610000000000001</c:v>
                </c:pt>
                <c:pt idx="5280">
                  <c:v>0.20612</c:v>
                </c:pt>
                <c:pt idx="5281">
                  <c:v>0.20613000000000001</c:v>
                </c:pt>
                <c:pt idx="5282">
                  <c:v>0.20621</c:v>
                </c:pt>
                <c:pt idx="5283">
                  <c:v>0.20623</c:v>
                </c:pt>
                <c:pt idx="5284">
                  <c:v>0.20624000000000001</c:v>
                </c:pt>
                <c:pt idx="5285">
                  <c:v>0.20626</c:v>
                </c:pt>
                <c:pt idx="5286">
                  <c:v>0.20627000000000001</c:v>
                </c:pt>
                <c:pt idx="5287">
                  <c:v>0.20630000000000001</c:v>
                </c:pt>
                <c:pt idx="5288">
                  <c:v>0.20632</c:v>
                </c:pt>
                <c:pt idx="5289">
                  <c:v>0.20635000000000001</c:v>
                </c:pt>
                <c:pt idx="5290">
                  <c:v>0.20635999999999999</c:v>
                </c:pt>
                <c:pt idx="5291">
                  <c:v>0.2064</c:v>
                </c:pt>
                <c:pt idx="5292">
                  <c:v>0.20641999999999999</c:v>
                </c:pt>
                <c:pt idx="5293">
                  <c:v>0.20649999999999999</c:v>
                </c:pt>
                <c:pt idx="5294">
                  <c:v>0.20652999999999999</c:v>
                </c:pt>
                <c:pt idx="5295">
                  <c:v>0.20659</c:v>
                </c:pt>
                <c:pt idx="5296">
                  <c:v>0.20660999999999999</c:v>
                </c:pt>
                <c:pt idx="5297">
                  <c:v>0.20666000000000001</c:v>
                </c:pt>
                <c:pt idx="5298">
                  <c:v>0.20666999999999999</c:v>
                </c:pt>
                <c:pt idx="5299">
                  <c:v>0.20674000000000001</c:v>
                </c:pt>
                <c:pt idx="5300">
                  <c:v>0.20677000000000001</c:v>
                </c:pt>
                <c:pt idx="5301">
                  <c:v>0.20680000000000001</c:v>
                </c:pt>
                <c:pt idx="5302">
                  <c:v>0.20683000000000001</c:v>
                </c:pt>
                <c:pt idx="5303">
                  <c:v>0.20685000000000001</c:v>
                </c:pt>
                <c:pt idx="5304">
                  <c:v>0.20688000000000001</c:v>
                </c:pt>
                <c:pt idx="5305">
                  <c:v>0.20688999999999999</c:v>
                </c:pt>
                <c:pt idx="5306">
                  <c:v>0.20691999999999999</c:v>
                </c:pt>
                <c:pt idx="5307">
                  <c:v>0.20695</c:v>
                </c:pt>
                <c:pt idx="5308">
                  <c:v>0.20696000000000001</c:v>
                </c:pt>
                <c:pt idx="5309">
                  <c:v>0.20696999999999999</c:v>
                </c:pt>
                <c:pt idx="5310">
                  <c:v>0.20701</c:v>
                </c:pt>
                <c:pt idx="5311">
                  <c:v>0.20702000000000001</c:v>
                </c:pt>
                <c:pt idx="5312">
                  <c:v>0.20704</c:v>
                </c:pt>
                <c:pt idx="5313">
                  <c:v>0.20707</c:v>
                </c:pt>
                <c:pt idx="5314">
                  <c:v>0.20707</c:v>
                </c:pt>
                <c:pt idx="5315">
                  <c:v>0.20709</c:v>
                </c:pt>
                <c:pt idx="5316">
                  <c:v>0.20710000000000001</c:v>
                </c:pt>
                <c:pt idx="5317">
                  <c:v>0.20710999999999999</c:v>
                </c:pt>
                <c:pt idx="5318">
                  <c:v>0.20715</c:v>
                </c:pt>
                <c:pt idx="5319">
                  <c:v>0.20721000000000001</c:v>
                </c:pt>
                <c:pt idx="5320">
                  <c:v>0.20724000000000001</c:v>
                </c:pt>
                <c:pt idx="5321">
                  <c:v>0.20724999999999999</c:v>
                </c:pt>
                <c:pt idx="5322">
                  <c:v>0.20726</c:v>
                </c:pt>
                <c:pt idx="5323">
                  <c:v>0.20727999999999999</c:v>
                </c:pt>
                <c:pt idx="5324">
                  <c:v>0.20729</c:v>
                </c:pt>
                <c:pt idx="5325">
                  <c:v>0.20732999999999999</c:v>
                </c:pt>
                <c:pt idx="5326">
                  <c:v>0.20732999999999999</c:v>
                </c:pt>
                <c:pt idx="5327">
                  <c:v>0.20735999999999999</c:v>
                </c:pt>
                <c:pt idx="5328">
                  <c:v>0.20738999999999999</c:v>
                </c:pt>
                <c:pt idx="5329">
                  <c:v>0.20744000000000001</c:v>
                </c:pt>
                <c:pt idx="5330">
                  <c:v>0.20746999999999999</c:v>
                </c:pt>
                <c:pt idx="5331">
                  <c:v>0.20748</c:v>
                </c:pt>
                <c:pt idx="5332">
                  <c:v>0.20749999999999999</c:v>
                </c:pt>
                <c:pt idx="5333">
                  <c:v>0.20751</c:v>
                </c:pt>
                <c:pt idx="5334">
                  <c:v>0.20752999999999999</c:v>
                </c:pt>
                <c:pt idx="5335">
                  <c:v>0.20755000000000001</c:v>
                </c:pt>
                <c:pt idx="5336">
                  <c:v>0.20755000000000001</c:v>
                </c:pt>
                <c:pt idx="5337">
                  <c:v>0.20757</c:v>
                </c:pt>
                <c:pt idx="5338">
                  <c:v>0.20759</c:v>
                </c:pt>
                <c:pt idx="5339">
                  <c:v>0.20760999999999999</c:v>
                </c:pt>
                <c:pt idx="5340">
                  <c:v>0.20765</c:v>
                </c:pt>
                <c:pt idx="5341">
                  <c:v>0.20771999999999999</c:v>
                </c:pt>
                <c:pt idx="5342">
                  <c:v>0.20776</c:v>
                </c:pt>
                <c:pt idx="5343">
                  <c:v>0.20779</c:v>
                </c:pt>
                <c:pt idx="5344">
                  <c:v>0.20787</c:v>
                </c:pt>
                <c:pt idx="5345">
                  <c:v>0.20788000000000001</c:v>
                </c:pt>
                <c:pt idx="5346">
                  <c:v>0.2079</c:v>
                </c:pt>
                <c:pt idx="5347">
                  <c:v>0.20791000000000001</c:v>
                </c:pt>
                <c:pt idx="5348">
                  <c:v>0.20796000000000001</c:v>
                </c:pt>
                <c:pt idx="5349">
                  <c:v>0.20798</c:v>
                </c:pt>
                <c:pt idx="5350">
                  <c:v>0.20799000000000001</c:v>
                </c:pt>
                <c:pt idx="5351">
                  <c:v>0.20801</c:v>
                </c:pt>
                <c:pt idx="5352">
                  <c:v>0.20802999999999999</c:v>
                </c:pt>
                <c:pt idx="5353">
                  <c:v>0.20802999999999999</c:v>
                </c:pt>
                <c:pt idx="5354">
                  <c:v>0.20807</c:v>
                </c:pt>
                <c:pt idx="5355">
                  <c:v>0.20807999999999999</c:v>
                </c:pt>
                <c:pt idx="5356">
                  <c:v>0.20813999999999999</c:v>
                </c:pt>
                <c:pt idx="5357">
                  <c:v>0.20813999999999999</c:v>
                </c:pt>
                <c:pt idx="5358">
                  <c:v>0.20815</c:v>
                </c:pt>
                <c:pt idx="5359">
                  <c:v>0.20818999999999999</c:v>
                </c:pt>
                <c:pt idx="5360">
                  <c:v>0.20821999999999999</c:v>
                </c:pt>
                <c:pt idx="5361">
                  <c:v>0.20826</c:v>
                </c:pt>
                <c:pt idx="5362">
                  <c:v>0.20829</c:v>
                </c:pt>
                <c:pt idx="5363">
                  <c:v>0.20835999999999999</c:v>
                </c:pt>
                <c:pt idx="5364">
                  <c:v>0.20838000000000001</c:v>
                </c:pt>
                <c:pt idx="5365">
                  <c:v>0.20838999999999999</c:v>
                </c:pt>
                <c:pt idx="5366">
                  <c:v>0.2084</c:v>
                </c:pt>
                <c:pt idx="5367">
                  <c:v>0.20843999999999999</c:v>
                </c:pt>
                <c:pt idx="5368">
                  <c:v>0.20846999999999999</c:v>
                </c:pt>
                <c:pt idx="5369">
                  <c:v>0.20852000000000001</c:v>
                </c:pt>
                <c:pt idx="5370">
                  <c:v>0.20854</c:v>
                </c:pt>
                <c:pt idx="5371">
                  <c:v>0.20855000000000001</c:v>
                </c:pt>
                <c:pt idx="5372">
                  <c:v>0.20856</c:v>
                </c:pt>
                <c:pt idx="5373">
                  <c:v>0.20857000000000001</c:v>
                </c:pt>
                <c:pt idx="5374">
                  <c:v>0.20859</c:v>
                </c:pt>
                <c:pt idx="5375">
                  <c:v>0.20860000000000001</c:v>
                </c:pt>
                <c:pt idx="5376">
                  <c:v>0.20866000000000001</c:v>
                </c:pt>
                <c:pt idx="5377">
                  <c:v>0.20866999999999999</c:v>
                </c:pt>
                <c:pt idx="5378">
                  <c:v>0.20868</c:v>
                </c:pt>
                <c:pt idx="5379">
                  <c:v>0.2087</c:v>
                </c:pt>
                <c:pt idx="5380">
                  <c:v>0.20871000000000001</c:v>
                </c:pt>
                <c:pt idx="5381">
                  <c:v>0.20873</c:v>
                </c:pt>
                <c:pt idx="5382">
                  <c:v>0.20874999999999999</c:v>
                </c:pt>
                <c:pt idx="5383">
                  <c:v>0.20877000000000001</c:v>
                </c:pt>
                <c:pt idx="5384">
                  <c:v>0.20877999999999999</c:v>
                </c:pt>
                <c:pt idx="5385">
                  <c:v>0.20879</c:v>
                </c:pt>
                <c:pt idx="5386">
                  <c:v>0.20881</c:v>
                </c:pt>
                <c:pt idx="5387">
                  <c:v>0.20882000000000001</c:v>
                </c:pt>
                <c:pt idx="5388">
                  <c:v>0.20887</c:v>
                </c:pt>
                <c:pt idx="5389">
                  <c:v>0.20888000000000001</c:v>
                </c:pt>
                <c:pt idx="5390">
                  <c:v>0.20888000000000001</c:v>
                </c:pt>
                <c:pt idx="5391">
                  <c:v>0.20893</c:v>
                </c:pt>
                <c:pt idx="5392">
                  <c:v>0.20902000000000001</c:v>
                </c:pt>
                <c:pt idx="5393">
                  <c:v>0.20905000000000001</c:v>
                </c:pt>
                <c:pt idx="5394">
                  <c:v>0.20906</c:v>
                </c:pt>
                <c:pt idx="5395">
                  <c:v>0.20907000000000001</c:v>
                </c:pt>
                <c:pt idx="5396">
                  <c:v>0.20913000000000001</c:v>
                </c:pt>
                <c:pt idx="5397">
                  <c:v>0.20913999999999999</c:v>
                </c:pt>
                <c:pt idx="5398">
                  <c:v>0.20916000000000001</c:v>
                </c:pt>
                <c:pt idx="5399">
                  <c:v>0.20918999999999999</c:v>
                </c:pt>
                <c:pt idx="5400">
                  <c:v>0.20918999999999999</c:v>
                </c:pt>
                <c:pt idx="5401">
                  <c:v>0.20921000000000001</c:v>
                </c:pt>
                <c:pt idx="5402">
                  <c:v>0.20924000000000001</c:v>
                </c:pt>
                <c:pt idx="5403">
                  <c:v>0.20924000000000001</c:v>
                </c:pt>
                <c:pt idx="5404">
                  <c:v>0.20931</c:v>
                </c:pt>
                <c:pt idx="5405">
                  <c:v>0.20932000000000001</c:v>
                </c:pt>
                <c:pt idx="5406">
                  <c:v>0.20938000000000001</c:v>
                </c:pt>
                <c:pt idx="5407">
                  <c:v>0.2094</c:v>
                </c:pt>
                <c:pt idx="5408">
                  <c:v>0.20946000000000001</c:v>
                </c:pt>
                <c:pt idx="5409">
                  <c:v>0.20949000000000001</c:v>
                </c:pt>
                <c:pt idx="5410">
                  <c:v>0.20957000000000001</c:v>
                </c:pt>
                <c:pt idx="5411">
                  <c:v>0.20959</c:v>
                </c:pt>
                <c:pt idx="5412">
                  <c:v>0.20965</c:v>
                </c:pt>
                <c:pt idx="5413">
                  <c:v>0.20967</c:v>
                </c:pt>
                <c:pt idx="5414">
                  <c:v>0.2097</c:v>
                </c:pt>
                <c:pt idx="5415">
                  <c:v>0.20971000000000001</c:v>
                </c:pt>
                <c:pt idx="5416">
                  <c:v>0.20973</c:v>
                </c:pt>
                <c:pt idx="5417">
                  <c:v>0.20974999999999999</c:v>
                </c:pt>
                <c:pt idx="5418">
                  <c:v>0.20977000000000001</c:v>
                </c:pt>
                <c:pt idx="5419">
                  <c:v>0.20979999999999999</c:v>
                </c:pt>
                <c:pt idx="5420">
                  <c:v>0.20979999999999999</c:v>
                </c:pt>
                <c:pt idx="5421">
                  <c:v>0.20991000000000001</c:v>
                </c:pt>
                <c:pt idx="5422">
                  <c:v>0.20993000000000001</c:v>
                </c:pt>
                <c:pt idx="5423">
                  <c:v>0.20993999999999999</c:v>
                </c:pt>
                <c:pt idx="5424">
                  <c:v>0.20998</c:v>
                </c:pt>
                <c:pt idx="5425">
                  <c:v>0.21002000000000001</c:v>
                </c:pt>
                <c:pt idx="5426">
                  <c:v>0.21002999999999999</c:v>
                </c:pt>
                <c:pt idx="5427">
                  <c:v>0.21002999999999999</c:v>
                </c:pt>
                <c:pt idx="5428">
                  <c:v>0.21006</c:v>
                </c:pt>
                <c:pt idx="5429">
                  <c:v>0.21007999999999999</c:v>
                </c:pt>
                <c:pt idx="5430">
                  <c:v>0.21012</c:v>
                </c:pt>
                <c:pt idx="5431">
                  <c:v>0.21016000000000001</c:v>
                </c:pt>
                <c:pt idx="5432">
                  <c:v>0.21017</c:v>
                </c:pt>
                <c:pt idx="5433">
                  <c:v>0.21018000000000001</c:v>
                </c:pt>
                <c:pt idx="5434">
                  <c:v>0.21024000000000001</c:v>
                </c:pt>
                <c:pt idx="5435">
                  <c:v>0.21026</c:v>
                </c:pt>
                <c:pt idx="5436">
                  <c:v>0.21027999999999999</c:v>
                </c:pt>
                <c:pt idx="5437">
                  <c:v>0.21029999999999999</c:v>
                </c:pt>
                <c:pt idx="5438">
                  <c:v>0.21032999999999999</c:v>
                </c:pt>
                <c:pt idx="5439">
                  <c:v>0.21035000000000001</c:v>
                </c:pt>
                <c:pt idx="5440">
                  <c:v>0.21035999999999999</c:v>
                </c:pt>
                <c:pt idx="5441">
                  <c:v>0.21038000000000001</c:v>
                </c:pt>
                <c:pt idx="5442">
                  <c:v>0.21041000000000001</c:v>
                </c:pt>
                <c:pt idx="5443">
                  <c:v>0.21043000000000001</c:v>
                </c:pt>
                <c:pt idx="5444">
                  <c:v>0.21043999999999999</c:v>
                </c:pt>
                <c:pt idx="5445">
                  <c:v>0.21046000000000001</c:v>
                </c:pt>
                <c:pt idx="5446">
                  <c:v>0.21049999999999999</c:v>
                </c:pt>
                <c:pt idx="5447">
                  <c:v>0.21057000000000001</c:v>
                </c:pt>
                <c:pt idx="5448">
                  <c:v>0.21057999999999999</c:v>
                </c:pt>
                <c:pt idx="5449">
                  <c:v>0.21060999999999999</c:v>
                </c:pt>
                <c:pt idx="5450">
                  <c:v>0.21065999999999999</c:v>
                </c:pt>
                <c:pt idx="5451">
                  <c:v>0.2107</c:v>
                </c:pt>
                <c:pt idx="5452">
                  <c:v>0.21071999999999999</c:v>
                </c:pt>
                <c:pt idx="5453">
                  <c:v>0.21073</c:v>
                </c:pt>
                <c:pt idx="5454">
                  <c:v>0.21074000000000001</c:v>
                </c:pt>
                <c:pt idx="5455">
                  <c:v>0.21074999999999999</c:v>
                </c:pt>
                <c:pt idx="5456">
                  <c:v>0.21076</c:v>
                </c:pt>
                <c:pt idx="5457">
                  <c:v>0.21082999999999999</c:v>
                </c:pt>
                <c:pt idx="5458">
                  <c:v>0.21085000000000001</c:v>
                </c:pt>
                <c:pt idx="5459">
                  <c:v>0.21088000000000001</c:v>
                </c:pt>
                <c:pt idx="5460">
                  <c:v>0.21088999999999999</c:v>
                </c:pt>
                <c:pt idx="5461">
                  <c:v>0.2109</c:v>
                </c:pt>
                <c:pt idx="5462">
                  <c:v>0.21092</c:v>
                </c:pt>
                <c:pt idx="5463">
                  <c:v>0.21099000000000001</c:v>
                </c:pt>
                <c:pt idx="5464">
                  <c:v>0.21103</c:v>
                </c:pt>
                <c:pt idx="5465">
                  <c:v>0.21103</c:v>
                </c:pt>
                <c:pt idx="5466">
                  <c:v>0.21106</c:v>
                </c:pt>
                <c:pt idx="5467">
                  <c:v>0.21107000000000001</c:v>
                </c:pt>
                <c:pt idx="5468">
                  <c:v>0.21107999999999999</c:v>
                </c:pt>
                <c:pt idx="5469">
                  <c:v>0.21110999999999999</c:v>
                </c:pt>
                <c:pt idx="5470">
                  <c:v>0.2112</c:v>
                </c:pt>
                <c:pt idx="5471">
                  <c:v>0.21121999999999999</c:v>
                </c:pt>
                <c:pt idx="5472">
                  <c:v>0.21124000000000001</c:v>
                </c:pt>
                <c:pt idx="5473">
                  <c:v>0.21124999999999999</c:v>
                </c:pt>
                <c:pt idx="5474">
                  <c:v>0.21128</c:v>
                </c:pt>
                <c:pt idx="5475">
                  <c:v>0.21131</c:v>
                </c:pt>
                <c:pt idx="5476">
                  <c:v>0.21132999999999999</c:v>
                </c:pt>
                <c:pt idx="5477">
                  <c:v>0.21135000000000001</c:v>
                </c:pt>
                <c:pt idx="5478">
                  <c:v>0.2114</c:v>
                </c:pt>
                <c:pt idx="5479">
                  <c:v>0.21142</c:v>
                </c:pt>
                <c:pt idx="5480">
                  <c:v>0.21143999999999999</c:v>
                </c:pt>
                <c:pt idx="5481">
                  <c:v>0.21146999999999999</c:v>
                </c:pt>
                <c:pt idx="5482">
                  <c:v>0.21149999999999999</c:v>
                </c:pt>
                <c:pt idx="5483">
                  <c:v>0.21151</c:v>
                </c:pt>
                <c:pt idx="5484">
                  <c:v>0.21154000000000001</c:v>
                </c:pt>
                <c:pt idx="5485">
                  <c:v>0.21154999999999999</c:v>
                </c:pt>
                <c:pt idx="5486">
                  <c:v>0.21154999999999999</c:v>
                </c:pt>
                <c:pt idx="5487">
                  <c:v>0.21154999999999999</c:v>
                </c:pt>
                <c:pt idx="5488">
                  <c:v>0.21157000000000001</c:v>
                </c:pt>
                <c:pt idx="5489">
                  <c:v>0.21160000000000001</c:v>
                </c:pt>
                <c:pt idx="5490">
                  <c:v>0.21160999999999999</c:v>
                </c:pt>
                <c:pt idx="5491">
                  <c:v>0.21163999999999999</c:v>
                </c:pt>
                <c:pt idx="5492">
                  <c:v>0.21165999999999999</c:v>
                </c:pt>
                <c:pt idx="5493">
                  <c:v>0.21167</c:v>
                </c:pt>
                <c:pt idx="5494">
                  <c:v>0.21168999999999999</c:v>
                </c:pt>
                <c:pt idx="5495">
                  <c:v>0.21171000000000001</c:v>
                </c:pt>
                <c:pt idx="5496">
                  <c:v>0.21174000000000001</c:v>
                </c:pt>
                <c:pt idx="5497">
                  <c:v>0.21176</c:v>
                </c:pt>
                <c:pt idx="5498">
                  <c:v>0.21179000000000001</c:v>
                </c:pt>
                <c:pt idx="5499">
                  <c:v>0.21179000000000001</c:v>
                </c:pt>
                <c:pt idx="5500">
                  <c:v>0.21179999999999999</c:v>
                </c:pt>
                <c:pt idx="5501">
                  <c:v>0.21182999999999999</c:v>
                </c:pt>
                <c:pt idx="5502">
                  <c:v>0.21184</c:v>
                </c:pt>
                <c:pt idx="5503">
                  <c:v>0.21187</c:v>
                </c:pt>
                <c:pt idx="5504">
                  <c:v>0.21190000000000001</c:v>
                </c:pt>
                <c:pt idx="5505">
                  <c:v>0.21190000000000001</c:v>
                </c:pt>
                <c:pt idx="5506">
                  <c:v>0.21193999999999999</c:v>
                </c:pt>
                <c:pt idx="5507">
                  <c:v>0.21193999999999999</c:v>
                </c:pt>
                <c:pt idx="5508">
                  <c:v>0.21201</c:v>
                </c:pt>
                <c:pt idx="5509">
                  <c:v>0.21203</c:v>
                </c:pt>
                <c:pt idx="5510">
                  <c:v>0.21204999999999999</c:v>
                </c:pt>
                <c:pt idx="5511">
                  <c:v>0.21209</c:v>
                </c:pt>
                <c:pt idx="5512">
                  <c:v>0.21210999999999999</c:v>
                </c:pt>
                <c:pt idx="5513">
                  <c:v>0.21214</c:v>
                </c:pt>
                <c:pt idx="5514">
                  <c:v>0.21215999999999999</c:v>
                </c:pt>
                <c:pt idx="5515">
                  <c:v>0.21221999999999999</c:v>
                </c:pt>
                <c:pt idx="5516">
                  <c:v>0.21224999999999999</c:v>
                </c:pt>
                <c:pt idx="5517">
                  <c:v>0.21226999999999999</c:v>
                </c:pt>
                <c:pt idx="5518">
                  <c:v>0.21228</c:v>
                </c:pt>
                <c:pt idx="5519">
                  <c:v>0.21229999999999999</c:v>
                </c:pt>
                <c:pt idx="5520">
                  <c:v>0.21235000000000001</c:v>
                </c:pt>
                <c:pt idx="5521">
                  <c:v>0.21237</c:v>
                </c:pt>
                <c:pt idx="5522">
                  <c:v>0.21240999999999999</c:v>
                </c:pt>
                <c:pt idx="5523">
                  <c:v>0.21243999999999999</c:v>
                </c:pt>
                <c:pt idx="5524">
                  <c:v>0.21245</c:v>
                </c:pt>
                <c:pt idx="5525">
                  <c:v>0.21246999999999999</c:v>
                </c:pt>
                <c:pt idx="5526">
                  <c:v>0.21254000000000001</c:v>
                </c:pt>
                <c:pt idx="5527">
                  <c:v>0.21257999999999999</c:v>
                </c:pt>
                <c:pt idx="5528">
                  <c:v>0.21259</c:v>
                </c:pt>
                <c:pt idx="5529">
                  <c:v>0.21260999999999999</c:v>
                </c:pt>
                <c:pt idx="5530">
                  <c:v>0.21265000000000001</c:v>
                </c:pt>
                <c:pt idx="5531">
                  <c:v>0.21267</c:v>
                </c:pt>
                <c:pt idx="5532">
                  <c:v>0.21268999999999999</c:v>
                </c:pt>
                <c:pt idx="5533">
                  <c:v>0.21271000000000001</c:v>
                </c:pt>
                <c:pt idx="5534">
                  <c:v>0.21273</c:v>
                </c:pt>
                <c:pt idx="5535">
                  <c:v>0.21274999999999999</c:v>
                </c:pt>
                <c:pt idx="5536">
                  <c:v>0.21279000000000001</c:v>
                </c:pt>
                <c:pt idx="5537">
                  <c:v>0.21282000000000001</c:v>
                </c:pt>
                <c:pt idx="5538">
                  <c:v>0.21288000000000001</c:v>
                </c:pt>
                <c:pt idx="5539">
                  <c:v>0.21292</c:v>
                </c:pt>
                <c:pt idx="5540">
                  <c:v>0.21293999999999999</c:v>
                </c:pt>
                <c:pt idx="5541">
                  <c:v>0.21296000000000001</c:v>
                </c:pt>
                <c:pt idx="5542">
                  <c:v>0.21296999999999999</c:v>
                </c:pt>
                <c:pt idx="5543">
                  <c:v>0.21298</c:v>
                </c:pt>
                <c:pt idx="5544">
                  <c:v>0.21299000000000001</c:v>
                </c:pt>
                <c:pt idx="5545">
                  <c:v>0.21301999999999999</c:v>
                </c:pt>
                <c:pt idx="5546">
                  <c:v>0.21306</c:v>
                </c:pt>
                <c:pt idx="5547">
                  <c:v>0.21307999999999999</c:v>
                </c:pt>
                <c:pt idx="5548">
                  <c:v>0.21309</c:v>
                </c:pt>
                <c:pt idx="5549">
                  <c:v>0.21310000000000001</c:v>
                </c:pt>
                <c:pt idx="5550">
                  <c:v>0.21310999999999999</c:v>
                </c:pt>
                <c:pt idx="5551">
                  <c:v>0.21312</c:v>
                </c:pt>
                <c:pt idx="5552">
                  <c:v>0.21315000000000001</c:v>
                </c:pt>
                <c:pt idx="5553">
                  <c:v>0.21317</c:v>
                </c:pt>
                <c:pt idx="5554">
                  <c:v>0.2132</c:v>
                </c:pt>
                <c:pt idx="5555">
                  <c:v>0.21324000000000001</c:v>
                </c:pt>
                <c:pt idx="5556">
                  <c:v>0.21329000000000001</c:v>
                </c:pt>
                <c:pt idx="5557">
                  <c:v>0.21329000000000001</c:v>
                </c:pt>
                <c:pt idx="5558">
                  <c:v>0.21332000000000001</c:v>
                </c:pt>
                <c:pt idx="5559">
                  <c:v>0.21334</c:v>
                </c:pt>
                <c:pt idx="5560">
                  <c:v>0.21337</c:v>
                </c:pt>
                <c:pt idx="5561">
                  <c:v>0.21340999999999999</c:v>
                </c:pt>
                <c:pt idx="5562">
                  <c:v>0.21343000000000001</c:v>
                </c:pt>
                <c:pt idx="5563">
                  <c:v>0.2135</c:v>
                </c:pt>
                <c:pt idx="5564">
                  <c:v>0.21351999999999999</c:v>
                </c:pt>
                <c:pt idx="5565">
                  <c:v>0.21353</c:v>
                </c:pt>
                <c:pt idx="5566">
                  <c:v>0.21356</c:v>
                </c:pt>
                <c:pt idx="5567">
                  <c:v>0.21359</c:v>
                </c:pt>
                <c:pt idx="5568">
                  <c:v>0.21362999999999999</c:v>
                </c:pt>
                <c:pt idx="5569">
                  <c:v>0.21368999999999999</c:v>
                </c:pt>
                <c:pt idx="5570">
                  <c:v>0.21376000000000001</c:v>
                </c:pt>
                <c:pt idx="5571">
                  <c:v>0.21378</c:v>
                </c:pt>
                <c:pt idx="5572">
                  <c:v>0.21384</c:v>
                </c:pt>
                <c:pt idx="5573">
                  <c:v>0.21384</c:v>
                </c:pt>
                <c:pt idx="5574">
                  <c:v>0.21392</c:v>
                </c:pt>
                <c:pt idx="5575">
                  <c:v>0.21393999999999999</c:v>
                </c:pt>
                <c:pt idx="5576">
                  <c:v>0.21404000000000001</c:v>
                </c:pt>
                <c:pt idx="5577">
                  <c:v>0.21409</c:v>
                </c:pt>
                <c:pt idx="5578">
                  <c:v>0.21412</c:v>
                </c:pt>
                <c:pt idx="5579">
                  <c:v>0.21415000000000001</c:v>
                </c:pt>
                <c:pt idx="5580">
                  <c:v>0.21415999999999999</c:v>
                </c:pt>
                <c:pt idx="5581">
                  <c:v>0.2142</c:v>
                </c:pt>
                <c:pt idx="5582">
                  <c:v>0.21424000000000001</c:v>
                </c:pt>
                <c:pt idx="5583">
                  <c:v>0.21429000000000001</c:v>
                </c:pt>
                <c:pt idx="5584">
                  <c:v>0.21435000000000001</c:v>
                </c:pt>
                <c:pt idx="5585">
                  <c:v>0.21439</c:v>
                </c:pt>
                <c:pt idx="5586">
                  <c:v>0.21442</c:v>
                </c:pt>
                <c:pt idx="5587">
                  <c:v>0.21443000000000001</c:v>
                </c:pt>
                <c:pt idx="5588">
                  <c:v>0.21451000000000001</c:v>
                </c:pt>
                <c:pt idx="5589">
                  <c:v>0.21451999999999999</c:v>
                </c:pt>
                <c:pt idx="5590">
                  <c:v>0.21453</c:v>
                </c:pt>
                <c:pt idx="5591">
                  <c:v>0.21454999999999999</c:v>
                </c:pt>
                <c:pt idx="5592">
                  <c:v>0.21456</c:v>
                </c:pt>
                <c:pt idx="5593">
                  <c:v>0.21459</c:v>
                </c:pt>
                <c:pt idx="5594">
                  <c:v>0.21461</c:v>
                </c:pt>
                <c:pt idx="5595">
                  <c:v>0.21462000000000001</c:v>
                </c:pt>
                <c:pt idx="5596">
                  <c:v>0.21468000000000001</c:v>
                </c:pt>
                <c:pt idx="5597">
                  <c:v>0.21473</c:v>
                </c:pt>
                <c:pt idx="5598">
                  <c:v>0.21479000000000001</c:v>
                </c:pt>
                <c:pt idx="5599">
                  <c:v>0.21479999999999999</c:v>
                </c:pt>
                <c:pt idx="5600">
                  <c:v>0.21479999999999999</c:v>
                </c:pt>
                <c:pt idx="5601">
                  <c:v>0.21481</c:v>
                </c:pt>
                <c:pt idx="5602">
                  <c:v>0.21485000000000001</c:v>
                </c:pt>
                <c:pt idx="5603">
                  <c:v>0.21490999999999999</c:v>
                </c:pt>
                <c:pt idx="5604">
                  <c:v>0.21496000000000001</c:v>
                </c:pt>
                <c:pt idx="5605">
                  <c:v>0.21501000000000001</c:v>
                </c:pt>
                <c:pt idx="5606">
                  <c:v>0.21501999999999999</c:v>
                </c:pt>
                <c:pt idx="5607">
                  <c:v>0.21507000000000001</c:v>
                </c:pt>
                <c:pt idx="5608">
                  <c:v>0.21509</c:v>
                </c:pt>
                <c:pt idx="5609">
                  <c:v>0.21509</c:v>
                </c:pt>
                <c:pt idx="5610">
                  <c:v>0.21512999999999999</c:v>
                </c:pt>
                <c:pt idx="5611">
                  <c:v>0.21517</c:v>
                </c:pt>
                <c:pt idx="5612">
                  <c:v>0.21521000000000001</c:v>
                </c:pt>
                <c:pt idx="5613">
                  <c:v>0.21523999999999999</c:v>
                </c:pt>
                <c:pt idx="5614">
                  <c:v>0.21528</c:v>
                </c:pt>
                <c:pt idx="5615">
                  <c:v>0.21529000000000001</c:v>
                </c:pt>
                <c:pt idx="5616">
                  <c:v>0.21531</c:v>
                </c:pt>
                <c:pt idx="5617">
                  <c:v>0.21534</c:v>
                </c:pt>
                <c:pt idx="5618">
                  <c:v>0.21535000000000001</c:v>
                </c:pt>
                <c:pt idx="5619">
                  <c:v>0.21537000000000001</c:v>
                </c:pt>
                <c:pt idx="5620">
                  <c:v>0.21537999999999999</c:v>
                </c:pt>
                <c:pt idx="5621">
                  <c:v>0.21543000000000001</c:v>
                </c:pt>
                <c:pt idx="5622">
                  <c:v>0.21543999999999999</c:v>
                </c:pt>
                <c:pt idx="5623">
                  <c:v>0.21545</c:v>
                </c:pt>
                <c:pt idx="5624">
                  <c:v>0.2155</c:v>
                </c:pt>
                <c:pt idx="5625">
                  <c:v>0.21559</c:v>
                </c:pt>
                <c:pt idx="5626">
                  <c:v>0.21565000000000001</c:v>
                </c:pt>
                <c:pt idx="5627">
                  <c:v>0.21567</c:v>
                </c:pt>
                <c:pt idx="5628">
                  <c:v>0.21572</c:v>
                </c:pt>
                <c:pt idx="5629">
                  <c:v>0.21575</c:v>
                </c:pt>
                <c:pt idx="5630">
                  <c:v>0.21576000000000001</c:v>
                </c:pt>
                <c:pt idx="5631">
                  <c:v>0.21584999999999999</c:v>
                </c:pt>
                <c:pt idx="5632">
                  <c:v>0.21586</c:v>
                </c:pt>
                <c:pt idx="5633">
                  <c:v>0.21587000000000001</c:v>
                </c:pt>
                <c:pt idx="5634">
                  <c:v>0.21592</c:v>
                </c:pt>
                <c:pt idx="5635">
                  <c:v>0.21593999999999999</c:v>
                </c:pt>
                <c:pt idx="5636">
                  <c:v>0.21598999999999999</c:v>
                </c:pt>
                <c:pt idx="5637">
                  <c:v>0.21598999999999999</c:v>
                </c:pt>
                <c:pt idx="5638">
                  <c:v>0.216</c:v>
                </c:pt>
                <c:pt idx="5639">
                  <c:v>0.21601000000000001</c:v>
                </c:pt>
                <c:pt idx="5640">
                  <c:v>0.21603</c:v>
                </c:pt>
                <c:pt idx="5641">
                  <c:v>0.21604000000000001</c:v>
                </c:pt>
                <c:pt idx="5642">
                  <c:v>0.21607999999999999</c:v>
                </c:pt>
                <c:pt idx="5643">
                  <c:v>0.21609999999999999</c:v>
                </c:pt>
                <c:pt idx="5644">
                  <c:v>0.21612999999999999</c:v>
                </c:pt>
                <c:pt idx="5645">
                  <c:v>0.21615000000000001</c:v>
                </c:pt>
                <c:pt idx="5646">
                  <c:v>0.21618000000000001</c:v>
                </c:pt>
                <c:pt idx="5647">
                  <c:v>0.21623999999999999</c:v>
                </c:pt>
                <c:pt idx="5648">
                  <c:v>0.21626000000000001</c:v>
                </c:pt>
                <c:pt idx="5649">
                  <c:v>0.21626999999999999</c:v>
                </c:pt>
                <c:pt idx="5650">
                  <c:v>0.21628</c:v>
                </c:pt>
                <c:pt idx="5651">
                  <c:v>0.21632000000000001</c:v>
                </c:pt>
                <c:pt idx="5652">
                  <c:v>0.21637000000000001</c:v>
                </c:pt>
                <c:pt idx="5653">
                  <c:v>0.21640999999999999</c:v>
                </c:pt>
                <c:pt idx="5654">
                  <c:v>0.21643000000000001</c:v>
                </c:pt>
                <c:pt idx="5655">
                  <c:v>0.21648000000000001</c:v>
                </c:pt>
                <c:pt idx="5656">
                  <c:v>0.21651999999999999</c:v>
                </c:pt>
                <c:pt idx="5657">
                  <c:v>0.21656</c:v>
                </c:pt>
                <c:pt idx="5658">
                  <c:v>0.21662000000000001</c:v>
                </c:pt>
                <c:pt idx="5659">
                  <c:v>0.21662999999999999</c:v>
                </c:pt>
                <c:pt idx="5660">
                  <c:v>0.21665000000000001</c:v>
                </c:pt>
                <c:pt idx="5661">
                  <c:v>0.21673000000000001</c:v>
                </c:pt>
                <c:pt idx="5662">
                  <c:v>0.21679999999999999</c:v>
                </c:pt>
                <c:pt idx="5663">
                  <c:v>0.21687000000000001</c:v>
                </c:pt>
                <c:pt idx="5664">
                  <c:v>0.21689</c:v>
                </c:pt>
                <c:pt idx="5665">
                  <c:v>0.21690999999999999</c:v>
                </c:pt>
                <c:pt idx="5666">
                  <c:v>0.21695</c:v>
                </c:pt>
                <c:pt idx="5667">
                  <c:v>0.21698000000000001</c:v>
                </c:pt>
                <c:pt idx="5668">
                  <c:v>0.21698999999999999</c:v>
                </c:pt>
                <c:pt idx="5669">
                  <c:v>0.217</c:v>
                </c:pt>
                <c:pt idx="5670">
                  <c:v>0.21703</c:v>
                </c:pt>
                <c:pt idx="5671">
                  <c:v>0.21706</c:v>
                </c:pt>
                <c:pt idx="5672">
                  <c:v>0.21709000000000001</c:v>
                </c:pt>
                <c:pt idx="5673">
                  <c:v>0.21709999999999999</c:v>
                </c:pt>
                <c:pt idx="5674">
                  <c:v>0.21712000000000001</c:v>
                </c:pt>
                <c:pt idx="5675">
                  <c:v>0.21714</c:v>
                </c:pt>
                <c:pt idx="5676">
                  <c:v>0.21715999999999999</c:v>
                </c:pt>
                <c:pt idx="5677">
                  <c:v>0.21718000000000001</c:v>
                </c:pt>
                <c:pt idx="5678">
                  <c:v>0.21718000000000001</c:v>
                </c:pt>
                <c:pt idx="5679">
                  <c:v>0.21722</c:v>
                </c:pt>
                <c:pt idx="5680">
                  <c:v>0.21726999999999999</c:v>
                </c:pt>
                <c:pt idx="5681">
                  <c:v>0.21729999999999999</c:v>
                </c:pt>
                <c:pt idx="5682">
                  <c:v>0.21733</c:v>
                </c:pt>
                <c:pt idx="5683">
                  <c:v>0.21734000000000001</c:v>
                </c:pt>
                <c:pt idx="5684">
                  <c:v>0.21736</c:v>
                </c:pt>
                <c:pt idx="5685">
                  <c:v>0.21739</c:v>
                </c:pt>
                <c:pt idx="5686">
                  <c:v>0.21747</c:v>
                </c:pt>
                <c:pt idx="5687">
                  <c:v>0.21753</c:v>
                </c:pt>
                <c:pt idx="5688">
                  <c:v>0.21754000000000001</c:v>
                </c:pt>
                <c:pt idx="5689">
                  <c:v>0.21754999999999999</c:v>
                </c:pt>
                <c:pt idx="5690">
                  <c:v>0.21758</c:v>
                </c:pt>
                <c:pt idx="5691">
                  <c:v>0.21759000000000001</c:v>
                </c:pt>
                <c:pt idx="5692">
                  <c:v>0.21762999999999999</c:v>
                </c:pt>
                <c:pt idx="5693">
                  <c:v>0.21765000000000001</c:v>
                </c:pt>
                <c:pt idx="5694">
                  <c:v>0.21773000000000001</c:v>
                </c:pt>
                <c:pt idx="5695">
                  <c:v>0.21776000000000001</c:v>
                </c:pt>
                <c:pt idx="5696">
                  <c:v>0.21779000000000001</c:v>
                </c:pt>
                <c:pt idx="5697">
                  <c:v>0.21782000000000001</c:v>
                </c:pt>
                <c:pt idx="5698">
                  <c:v>0.21783</c:v>
                </c:pt>
                <c:pt idx="5699">
                  <c:v>0.21784000000000001</c:v>
                </c:pt>
                <c:pt idx="5700">
                  <c:v>0.21789</c:v>
                </c:pt>
                <c:pt idx="5701">
                  <c:v>0.21790999999999999</c:v>
                </c:pt>
                <c:pt idx="5702">
                  <c:v>0.21793000000000001</c:v>
                </c:pt>
                <c:pt idx="5703">
                  <c:v>0.21795999999999999</c:v>
                </c:pt>
                <c:pt idx="5704">
                  <c:v>0.218</c:v>
                </c:pt>
                <c:pt idx="5705">
                  <c:v>0.21803</c:v>
                </c:pt>
                <c:pt idx="5706">
                  <c:v>0.21806</c:v>
                </c:pt>
                <c:pt idx="5707">
                  <c:v>0.21807000000000001</c:v>
                </c:pt>
                <c:pt idx="5708">
                  <c:v>0.21812999999999999</c:v>
                </c:pt>
                <c:pt idx="5709">
                  <c:v>0.21815000000000001</c:v>
                </c:pt>
                <c:pt idx="5710">
                  <c:v>0.21818000000000001</c:v>
                </c:pt>
                <c:pt idx="5711">
                  <c:v>0.21820000000000001</c:v>
                </c:pt>
                <c:pt idx="5712">
                  <c:v>0.21820999999999999</c:v>
                </c:pt>
                <c:pt idx="5713">
                  <c:v>0.21825</c:v>
                </c:pt>
                <c:pt idx="5714">
                  <c:v>0.21826000000000001</c:v>
                </c:pt>
                <c:pt idx="5715">
                  <c:v>0.21829999999999999</c:v>
                </c:pt>
                <c:pt idx="5716">
                  <c:v>0.21834999999999999</c:v>
                </c:pt>
                <c:pt idx="5717">
                  <c:v>0.21842</c:v>
                </c:pt>
                <c:pt idx="5718">
                  <c:v>0.21843000000000001</c:v>
                </c:pt>
                <c:pt idx="5719">
                  <c:v>0.21844</c:v>
                </c:pt>
                <c:pt idx="5720">
                  <c:v>0.21847</c:v>
                </c:pt>
                <c:pt idx="5721">
                  <c:v>0.21848999999999999</c:v>
                </c:pt>
                <c:pt idx="5722">
                  <c:v>0.2185</c:v>
                </c:pt>
                <c:pt idx="5723">
                  <c:v>0.21854999999999999</c:v>
                </c:pt>
                <c:pt idx="5724">
                  <c:v>0.21859000000000001</c:v>
                </c:pt>
                <c:pt idx="5725">
                  <c:v>0.21862000000000001</c:v>
                </c:pt>
                <c:pt idx="5726">
                  <c:v>0.21864</c:v>
                </c:pt>
                <c:pt idx="5727">
                  <c:v>0.21873000000000001</c:v>
                </c:pt>
                <c:pt idx="5728">
                  <c:v>0.21876999999999999</c:v>
                </c:pt>
                <c:pt idx="5729">
                  <c:v>0.21879999999999999</c:v>
                </c:pt>
                <c:pt idx="5730">
                  <c:v>0.21881999999999999</c:v>
                </c:pt>
                <c:pt idx="5731">
                  <c:v>0.21884999999999999</c:v>
                </c:pt>
                <c:pt idx="5732">
                  <c:v>0.21889</c:v>
                </c:pt>
                <c:pt idx="5733">
                  <c:v>0.21890000000000001</c:v>
                </c:pt>
                <c:pt idx="5734">
                  <c:v>0.21894</c:v>
                </c:pt>
                <c:pt idx="5735">
                  <c:v>0.21895999999999999</c:v>
                </c:pt>
                <c:pt idx="5736">
                  <c:v>0.21901000000000001</c:v>
                </c:pt>
                <c:pt idx="5737">
                  <c:v>0.21903</c:v>
                </c:pt>
                <c:pt idx="5738">
                  <c:v>0.21904000000000001</c:v>
                </c:pt>
                <c:pt idx="5739">
                  <c:v>0.21906</c:v>
                </c:pt>
                <c:pt idx="5740">
                  <c:v>0.21909000000000001</c:v>
                </c:pt>
                <c:pt idx="5741">
                  <c:v>0.21914</c:v>
                </c:pt>
                <c:pt idx="5742">
                  <c:v>0.21915000000000001</c:v>
                </c:pt>
                <c:pt idx="5743">
                  <c:v>0.21915999999999999</c:v>
                </c:pt>
                <c:pt idx="5744">
                  <c:v>0.21920000000000001</c:v>
                </c:pt>
                <c:pt idx="5745">
                  <c:v>0.21920999999999999</c:v>
                </c:pt>
                <c:pt idx="5746">
                  <c:v>0.21920999999999999</c:v>
                </c:pt>
                <c:pt idx="5747">
                  <c:v>0.21923999999999999</c:v>
                </c:pt>
                <c:pt idx="5748">
                  <c:v>0.21923999999999999</c:v>
                </c:pt>
                <c:pt idx="5749">
                  <c:v>0.21926000000000001</c:v>
                </c:pt>
                <c:pt idx="5750">
                  <c:v>0.21929999999999999</c:v>
                </c:pt>
                <c:pt idx="5751">
                  <c:v>0.21936</c:v>
                </c:pt>
                <c:pt idx="5752">
                  <c:v>0.21942</c:v>
                </c:pt>
                <c:pt idx="5753">
                  <c:v>0.21944</c:v>
                </c:pt>
                <c:pt idx="5754">
                  <c:v>0.21945000000000001</c:v>
                </c:pt>
                <c:pt idx="5755">
                  <c:v>0.21945999999999999</c:v>
                </c:pt>
                <c:pt idx="5756">
                  <c:v>0.21954000000000001</c:v>
                </c:pt>
                <c:pt idx="5757">
                  <c:v>0.21955</c:v>
                </c:pt>
                <c:pt idx="5758">
                  <c:v>0.21956000000000001</c:v>
                </c:pt>
                <c:pt idx="5759">
                  <c:v>0.21956999999999999</c:v>
                </c:pt>
                <c:pt idx="5760">
                  <c:v>0.21959999999999999</c:v>
                </c:pt>
                <c:pt idx="5761">
                  <c:v>0.21967</c:v>
                </c:pt>
                <c:pt idx="5762">
                  <c:v>0.21969</c:v>
                </c:pt>
                <c:pt idx="5763">
                  <c:v>0.21970000000000001</c:v>
                </c:pt>
                <c:pt idx="5764">
                  <c:v>0.21973000000000001</c:v>
                </c:pt>
                <c:pt idx="5765">
                  <c:v>0.21975</c:v>
                </c:pt>
                <c:pt idx="5766">
                  <c:v>0.21976000000000001</c:v>
                </c:pt>
                <c:pt idx="5767">
                  <c:v>0.21978</c:v>
                </c:pt>
                <c:pt idx="5768">
                  <c:v>0.2198</c:v>
                </c:pt>
                <c:pt idx="5769">
                  <c:v>0.21984999999999999</c:v>
                </c:pt>
                <c:pt idx="5770">
                  <c:v>0.21994</c:v>
                </c:pt>
                <c:pt idx="5771">
                  <c:v>0.21997</c:v>
                </c:pt>
                <c:pt idx="5772">
                  <c:v>0.22001000000000001</c:v>
                </c:pt>
                <c:pt idx="5773">
                  <c:v>0.22004000000000001</c:v>
                </c:pt>
                <c:pt idx="5774">
                  <c:v>0.22006000000000001</c:v>
                </c:pt>
                <c:pt idx="5775">
                  <c:v>0.22009000000000001</c:v>
                </c:pt>
                <c:pt idx="5776">
                  <c:v>0.22011</c:v>
                </c:pt>
                <c:pt idx="5777">
                  <c:v>0.22012999999999999</c:v>
                </c:pt>
                <c:pt idx="5778">
                  <c:v>0.22015999999999999</c:v>
                </c:pt>
                <c:pt idx="5779">
                  <c:v>0.22017999999999999</c:v>
                </c:pt>
                <c:pt idx="5780">
                  <c:v>0.22019</c:v>
                </c:pt>
                <c:pt idx="5781">
                  <c:v>0.22022</c:v>
                </c:pt>
                <c:pt idx="5782">
                  <c:v>0.22023999999999999</c:v>
                </c:pt>
                <c:pt idx="5783">
                  <c:v>0.22026000000000001</c:v>
                </c:pt>
                <c:pt idx="5784">
                  <c:v>0.22028</c:v>
                </c:pt>
                <c:pt idx="5785">
                  <c:v>0.22028</c:v>
                </c:pt>
                <c:pt idx="5786">
                  <c:v>0.22031000000000001</c:v>
                </c:pt>
                <c:pt idx="5787">
                  <c:v>0.22034000000000001</c:v>
                </c:pt>
                <c:pt idx="5788">
                  <c:v>0.22036</c:v>
                </c:pt>
                <c:pt idx="5789">
                  <c:v>0.22039</c:v>
                </c:pt>
                <c:pt idx="5790">
                  <c:v>0.22042</c:v>
                </c:pt>
                <c:pt idx="5791">
                  <c:v>0.22045000000000001</c:v>
                </c:pt>
                <c:pt idx="5792">
                  <c:v>0.22051999999999999</c:v>
                </c:pt>
                <c:pt idx="5793">
                  <c:v>0.22054000000000001</c:v>
                </c:pt>
                <c:pt idx="5794">
                  <c:v>0.22055</c:v>
                </c:pt>
                <c:pt idx="5795">
                  <c:v>0.22056999999999999</c:v>
                </c:pt>
                <c:pt idx="5796">
                  <c:v>0.22061</c:v>
                </c:pt>
                <c:pt idx="5797">
                  <c:v>0.22065000000000001</c:v>
                </c:pt>
                <c:pt idx="5798">
                  <c:v>0.22067000000000001</c:v>
                </c:pt>
                <c:pt idx="5799">
                  <c:v>0.22067999999999999</c:v>
                </c:pt>
                <c:pt idx="5800">
                  <c:v>0.22073999999999999</c:v>
                </c:pt>
                <c:pt idx="5801">
                  <c:v>0.22075</c:v>
                </c:pt>
                <c:pt idx="5802">
                  <c:v>0.22075</c:v>
                </c:pt>
                <c:pt idx="5803">
                  <c:v>0.22078</c:v>
                </c:pt>
                <c:pt idx="5804">
                  <c:v>0.22084000000000001</c:v>
                </c:pt>
                <c:pt idx="5805">
                  <c:v>0.22090000000000001</c:v>
                </c:pt>
                <c:pt idx="5806">
                  <c:v>0.22092999999999999</c:v>
                </c:pt>
                <c:pt idx="5807">
                  <c:v>0.22097</c:v>
                </c:pt>
                <c:pt idx="5808">
                  <c:v>0.22101999999999999</c:v>
                </c:pt>
                <c:pt idx="5809">
                  <c:v>0.22105</c:v>
                </c:pt>
                <c:pt idx="5810">
                  <c:v>0.22106000000000001</c:v>
                </c:pt>
                <c:pt idx="5811">
                  <c:v>0.22112000000000001</c:v>
                </c:pt>
                <c:pt idx="5812">
                  <c:v>0.22114</c:v>
                </c:pt>
                <c:pt idx="5813">
                  <c:v>0.22117999999999999</c:v>
                </c:pt>
                <c:pt idx="5814">
                  <c:v>0.22120999999999999</c:v>
                </c:pt>
                <c:pt idx="5815">
                  <c:v>0.22128999999999999</c:v>
                </c:pt>
                <c:pt idx="5816">
                  <c:v>0.22137999999999999</c:v>
                </c:pt>
                <c:pt idx="5817">
                  <c:v>0.22142000000000001</c:v>
                </c:pt>
                <c:pt idx="5818">
                  <c:v>0.22144</c:v>
                </c:pt>
                <c:pt idx="5819">
                  <c:v>0.22148000000000001</c:v>
                </c:pt>
                <c:pt idx="5820">
                  <c:v>0.22151000000000001</c:v>
                </c:pt>
                <c:pt idx="5821">
                  <c:v>0.22155</c:v>
                </c:pt>
                <c:pt idx="5822">
                  <c:v>0.22156000000000001</c:v>
                </c:pt>
                <c:pt idx="5823">
                  <c:v>0.22156999999999999</c:v>
                </c:pt>
                <c:pt idx="5824">
                  <c:v>0.22159000000000001</c:v>
                </c:pt>
                <c:pt idx="5825">
                  <c:v>0.22159999999999999</c:v>
                </c:pt>
                <c:pt idx="5826">
                  <c:v>0.22161</c:v>
                </c:pt>
                <c:pt idx="5827">
                  <c:v>0.22173000000000001</c:v>
                </c:pt>
                <c:pt idx="5828">
                  <c:v>0.22173999999999999</c:v>
                </c:pt>
                <c:pt idx="5829">
                  <c:v>0.22176999999999999</c:v>
                </c:pt>
                <c:pt idx="5830">
                  <c:v>0.22181000000000001</c:v>
                </c:pt>
                <c:pt idx="5831">
                  <c:v>0.22186</c:v>
                </c:pt>
                <c:pt idx="5832">
                  <c:v>0.22189999999999999</c:v>
                </c:pt>
                <c:pt idx="5833">
                  <c:v>0.22194</c:v>
                </c:pt>
                <c:pt idx="5834">
                  <c:v>0.22195000000000001</c:v>
                </c:pt>
                <c:pt idx="5835">
                  <c:v>0.22195999999999999</c:v>
                </c:pt>
                <c:pt idx="5836">
                  <c:v>0.22198999999999999</c:v>
                </c:pt>
                <c:pt idx="5837">
                  <c:v>0.222</c:v>
                </c:pt>
                <c:pt idx="5838">
                  <c:v>0.22201000000000001</c:v>
                </c:pt>
                <c:pt idx="5839">
                  <c:v>0.22203999999999999</c:v>
                </c:pt>
                <c:pt idx="5840">
                  <c:v>0.22205</c:v>
                </c:pt>
                <c:pt idx="5841">
                  <c:v>0.22206999999999999</c:v>
                </c:pt>
                <c:pt idx="5842">
                  <c:v>0.22208</c:v>
                </c:pt>
                <c:pt idx="5843">
                  <c:v>0.22212000000000001</c:v>
                </c:pt>
                <c:pt idx="5844">
                  <c:v>0.22220999999999999</c:v>
                </c:pt>
                <c:pt idx="5845">
                  <c:v>0.22225</c:v>
                </c:pt>
                <c:pt idx="5846">
                  <c:v>0.22227</c:v>
                </c:pt>
                <c:pt idx="5847">
                  <c:v>0.22228999999999999</c:v>
                </c:pt>
                <c:pt idx="5848">
                  <c:v>0.22228999999999999</c:v>
                </c:pt>
                <c:pt idx="5849">
                  <c:v>0.22237000000000001</c:v>
                </c:pt>
                <c:pt idx="5850">
                  <c:v>0.22242999999999999</c:v>
                </c:pt>
                <c:pt idx="5851">
                  <c:v>0.22244</c:v>
                </c:pt>
                <c:pt idx="5852">
                  <c:v>0.22247</c:v>
                </c:pt>
                <c:pt idx="5853">
                  <c:v>0.22248000000000001</c:v>
                </c:pt>
                <c:pt idx="5854">
                  <c:v>0.22253000000000001</c:v>
                </c:pt>
                <c:pt idx="5855">
                  <c:v>0.22256000000000001</c:v>
                </c:pt>
                <c:pt idx="5856">
                  <c:v>0.22259999999999999</c:v>
                </c:pt>
                <c:pt idx="5857">
                  <c:v>0.22264999999999999</c:v>
                </c:pt>
                <c:pt idx="5858">
                  <c:v>0.22266</c:v>
                </c:pt>
                <c:pt idx="5859">
                  <c:v>0.22270999999999999</c:v>
                </c:pt>
                <c:pt idx="5860">
                  <c:v>0.22272</c:v>
                </c:pt>
                <c:pt idx="5861">
                  <c:v>0.22277</c:v>
                </c:pt>
                <c:pt idx="5862">
                  <c:v>0.22277</c:v>
                </c:pt>
                <c:pt idx="5863">
                  <c:v>0.22278000000000001</c:v>
                </c:pt>
                <c:pt idx="5864">
                  <c:v>0.22281000000000001</c:v>
                </c:pt>
                <c:pt idx="5865">
                  <c:v>0.22281999999999999</c:v>
                </c:pt>
                <c:pt idx="5866">
                  <c:v>0.22284000000000001</c:v>
                </c:pt>
                <c:pt idx="5867">
                  <c:v>0.22287999999999999</c:v>
                </c:pt>
                <c:pt idx="5868">
                  <c:v>0.22289</c:v>
                </c:pt>
                <c:pt idx="5869">
                  <c:v>0.22289999999999999</c:v>
                </c:pt>
                <c:pt idx="5870">
                  <c:v>0.22297</c:v>
                </c:pt>
                <c:pt idx="5871">
                  <c:v>0.22298999999999999</c:v>
                </c:pt>
                <c:pt idx="5872">
                  <c:v>0.22301000000000001</c:v>
                </c:pt>
                <c:pt idx="5873">
                  <c:v>0.22303999999999999</c:v>
                </c:pt>
                <c:pt idx="5874">
                  <c:v>0.22308</c:v>
                </c:pt>
                <c:pt idx="5875">
                  <c:v>0.22308</c:v>
                </c:pt>
                <c:pt idx="5876">
                  <c:v>0.22316</c:v>
                </c:pt>
                <c:pt idx="5877">
                  <c:v>0.22319</c:v>
                </c:pt>
                <c:pt idx="5878">
                  <c:v>0.22320000000000001</c:v>
                </c:pt>
                <c:pt idx="5879">
                  <c:v>0.22320000000000001</c:v>
                </c:pt>
                <c:pt idx="5880">
                  <c:v>0.22322</c:v>
                </c:pt>
                <c:pt idx="5881">
                  <c:v>0.22325999999999999</c:v>
                </c:pt>
                <c:pt idx="5882">
                  <c:v>0.2233</c:v>
                </c:pt>
                <c:pt idx="5883">
                  <c:v>0.22331000000000001</c:v>
                </c:pt>
                <c:pt idx="5884">
                  <c:v>0.22337000000000001</c:v>
                </c:pt>
                <c:pt idx="5885">
                  <c:v>0.22339999999999999</c:v>
                </c:pt>
                <c:pt idx="5886">
                  <c:v>0.22342999999999999</c:v>
                </c:pt>
                <c:pt idx="5887">
                  <c:v>0.22352</c:v>
                </c:pt>
                <c:pt idx="5888">
                  <c:v>0.22355</c:v>
                </c:pt>
                <c:pt idx="5889">
                  <c:v>0.22358</c:v>
                </c:pt>
                <c:pt idx="5890">
                  <c:v>0.22358</c:v>
                </c:pt>
                <c:pt idx="5891">
                  <c:v>0.22359000000000001</c:v>
                </c:pt>
                <c:pt idx="5892">
                  <c:v>0.22362000000000001</c:v>
                </c:pt>
                <c:pt idx="5893">
                  <c:v>0.22364000000000001</c:v>
                </c:pt>
                <c:pt idx="5894">
                  <c:v>0.22367000000000001</c:v>
                </c:pt>
                <c:pt idx="5895">
                  <c:v>0.22367999999999999</c:v>
                </c:pt>
                <c:pt idx="5896">
                  <c:v>0.22375999999999999</c:v>
                </c:pt>
                <c:pt idx="5897">
                  <c:v>0.22381000000000001</c:v>
                </c:pt>
                <c:pt idx="5898">
                  <c:v>0.22381999999999999</c:v>
                </c:pt>
                <c:pt idx="5899">
                  <c:v>0.22383</c:v>
                </c:pt>
                <c:pt idx="5900">
                  <c:v>0.22386</c:v>
                </c:pt>
                <c:pt idx="5901">
                  <c:v>0.22392000000000001</c:v>
                </c:pt>
                <c:pt idx="5902">
                  <c:v>0.22395000000000001</c:v>
                </c:pt>
                <c:pt idx="5903">
                  <c:v>0.22398000000000001</c:v>
                </c:pt>
                <c:pt idx="5904">
                  <c:v>0.22398000000000001</c:v>
                </c:pt>
                <c:pt idx="5905">
                  <c:v>0.22405</c:v>
                </c:pt>
                <c:pt idx="5906">
                  <c:v>0.22409000000000001</c:v>
                </c:pt>
                <c:pt idx="5907">
                  <c:v>0.22411</c:v>
                </c:pt>
                <c:pt idx="5908">
                  <c:v>0.22413</c:v>
                </c:pt>
                <c:pt idx="5909">
                  <c:v>0.22417000000000001</c:v>
                </c:pt>
                <c:pt idx="5910">
                  <c:v>0.22417999999999999</c:v>
                </c:pt>
                <c:pt idx="5911">
                  <c:v>0.22420000000000001</c:v>
                </c:pt>
                <c:pt idx="5912">
                  <c:v>0.22422</c:v>
                </c:pt>
                <c:pt idx="5913">
                  <c:v>0.22425999999999999</c:v>
                </c:pt>
                <c:pt idx="5914">
                  <c:v>0.22427</c:v>
                </c:pt>
                <c:pt idx="5915">
                  <c:v>0.22431999999999999</c:v>
                </c:pt>
                <c:pt idx="5916">
                  <c:v>0.22433</c:v>
                </c:pt>
                <c:pt idx="5917">
                  <c:v>0.22434999999999999</c:v>
                </c:pt>
                <c:pt idx="5918">
                  <c:v>0.22438</c:v>
                </c:pt>
                <c:pt idx="5919">
                  <c:v>0.22442000000000001</c:v>
                </c:pt>
                <c:pt idx="5920">
                  <c:v>0.22442999999999999</c:v>
                </c:pt>
                <c:pt idx="5921">
                  <c:v>0.22447</c:v>
                </c:pt>
                <c:pt idx="5922">
                  <c:v>0.22452</c:v>
                </c:pt>
                <c:pt idx="5923">
                  <c:v>0.22453999999999999</c:v>
                </c:pt>
                <c:pt idx="5924">
                  <c:v>0.22455</c:v>
                </c:pt>
                <c:pt idx="5925">
                  <c:v>0.22456999999999999</c:v>
                </c:pt>
                <c:pt idx="5926">
                  <c:v>0.22458</c:v>
                </c:pt>
                <c:pt idx="5927">
                  <c:v>0.22459000000000001</c:v>
                </c:pt>
                <c:pt idx="5928">
                  <c:v>0.22459999999999999</c:v>
                </c:pt>
                <c:pt idx="5929">
                  <c:v>0.22461999999999999</c:v>
                </c:pt>
                <c:pt idx="5930">
                  <c:v>0.22461999999999999</c:v>
                </c:pt>
                <c:pt idx="5931">
                  <c:v>0.22464000000000001</c:v>
                </c:pt>
                <c:pt idx="5932">
                  <c:v>0.22466</c:v>
                </c:pt>
                <c:pt idx="5933">
                  <c:v>0.22467000000000001</c:v>
                </c:pt>
                <c:pt idx="5934">
                  <c:v>0.22470999999999999</c:v>
                </c:pt>
                <c:pt idx="5935">
                  <c:v>0.22474</c:v>
                </c:pt>
                <c:pt idx="5936">
                  <c:v>0.22477</c:v>
                </c:pt>
                <c:pt idx="5937">
                  <c:v>0.22478999999999999</c:v>
                </c:pt>
                <c:pt idx="5938">
                  <c:v>0.22481999999999999</c:v>
                </c:pt>
                <c:pt idx="5939">
                  <c:v>0.22484999999999999</c:v>
                </c:pt>
                <c:pt idx="5940">
                  <c:v>0.22486</c:v>
                </c:pt>
                <c:pt idx="5941">
                  <c:v>0.22488</c:v>
                </c:pt>
                <c:pt idx="5942">
                  <c:v>0.22489999999999999</c:v>
                </c:pt>
                <c:pt idx="5943">
                  <c:v>0.22491</c:v>
                </c:pt>
                <c:pt idx="5944">
                  <c:v>0.22492000000000001</c:v>
                </c:pt>
                <c:pt idx="5945">
                  <c:v>0.22492999999999999</c:v>
                </c:pt>
                <c:pt idx="5946">
                  <c:v>0.22494</c:v>
                </c:pt>
                <c:pt idx="5947">
                  <c:v>0.22499</c:v>
                </c:pt>
                <c:pt idx="5948">
                  <c:v>0.22502</c:v>
                </c:pt>
                <c:pt idx="5949">
                  <c:v>0.22506000000000001</c:v>
                </c:pt>
                <c:pt idx="5950">
                  <c:v>0.22508</c:v>
                </c:pt>
                <c:pt idx="5951">
                  <c:v>0.22514999999999999</c:v>
                </c:pt>
                <c:pt idx="5952">
                  <c:v>0.22520999999999999</c:v>
                </c:pt>
                <c:pt idx="5953">
                  <c:v>0.22522</c:v>
                </c:pt>
                <c:pt idx="5954">
                  <c:v>0.22524</c:v>
                </c:pt>
                <c:pt idx="5955">
                  <c:v>0.22528999999999999</c:v>
                </c:pt>
                <c:pt idx="5956">
                  <c:v>0.2253</c:v>
                </c:pt>
                <c:pt idx="5957">
                  <c:v>0.22531000000000001</c:v>
                </c:pt>
                <c:pt idx="5958">
                  <c:v>0.22531999999999999</c:v>
                </c:pt>
                <c:pt idx="5959">
                  <c:v>0.22534000000000001</c:v>
                </c:pt>
                <c:pt idx="5960">
                  <c:v>0.22534999999999999</c:v>
                </c:pt>
                <c:pt idx="5961">
                  <c:v>0.22536999999999999</c:v>
                </c:pt>
                <c:pt idx="5962">
                  <c:v>0.22538</c:v>
                </c:pt>
                <c:pt idx="5963">
                  <c:v>0.22542999999999999</c:v>
                </c:pt>
                <c:pt idx="5964">
                  <c:v>0.22544</c:v>
                </c:pt>
                <c:pt idx="5965">
                  <c:v>0.22545000000000001</c:v>
                </c:pt>
                <c:pt idx="5966">
                  <c:v>0.22545999999999999</c:v>
                </c:pt>
                <c:pt idx="5967">
                  <c:v>0.22552</c:v>
                </c:pt>
                <c:pt idx="5968">
                  <c:v>0.22553999999999999</c:v>
                </c:pt>
                <c:pt idx="5969">
                  <c:v>0.22556000000000001</c:v>
                </c:pt>
                <c:pt idx="5970">
                  <c:v>0.22556999999999999</c:v>
                </c:pt>
                <c:pt idx="5971">
                  <c:v>0.22559999999999999</c:v>
                </c:pt>
                <c:pt idx="5972">
                  <c:v>0.22561</c:v>
                </c:pt>
                <c:pt idx="5973">
                  <c:v>0.22561999999999999</c:v>
                </c:pt>
                <c:pt idx="5974">
                  <c:v>0.22569</c:v>
                </c:pt>
                <c:pt idx="5975">
                  <c:v>0.22572</c:v>
                </c:pt>
                <c:pt idx="5976">
                  <c:v>0.22574</c:v>
                </c:pt>
                <c:pt idx="5977">
                  <c:v>0.22577</c:v>
                </c:pt>
                <c:pt idx="5978">
                  <c:v>0.22581000000000001</c:v>
                </c:pt>
                <c:pt idx="5979">
                  <c:v>0.22585</c:v>
                </c:pt>
                <c:pt idx="5980">
                  <c:v>0.22589000000000001</c:v>
                </c:pt>
                <c:pt idx="5981">
                  <c:v>0.22592999999999999</c:v>
                </c:pt>
                <c:pt idx="5982">
                  <c:v>0.22595000000000001</c:v>
                </c:pt>
                <c:pt idx="5983">
                  <c:v>0.22597999999999999</c:v>
                </c:pt>
                <c:pt idx="5984">
                  <c:v>0.22600000000000001</c:v>
                </c:pt>
                <c:pt idx="5985">
                  <c:v>0.22605</c:v>
                </c:pt>
                <c:pt idx="5986">
                  <c:v>0.22611000000000001</c:v>
                </c:pt>
                <c:pt idx="5987">
                  <c:v>0.22614999999999999</c:v>
                </c:pt>
                <c:pt idx="5988">
                  <c:v>0.22617999999999999</c:v>
                </c:pt>
                <c:pt idx="5989">
                  <c:v>0.22622</c:v>
                </c:pt>
                <c:pt idx="5990">
                  <c:v>0.22625000000000001</c:v>
                </c:pt>
                <c:pt idx="5991">
                  <c:v>0.22625999999999999</c:v>
                </c:pt>
                <c:pt idx="5992">
                  <c:v>0.22631000000000001</c:v>
                </c:pt>
                <c:pt idx="5993">
                  <c:v>0.22634000000000001</c:v>
                </c:pt>
                <c:pt idx="5994">
                  <c:v>0.22636000000000001</c:v>
                </c:pt>
                <c:pt idx="5995">
                  <c:v>0.22639000000000001</c:v>
                </c:pt>
                <c:pt idx="5996">
                  <c:v>0.22645999999999999</c:v>
                </c:pt>
                <c:pt idx="5997">
                  <c:v>0.22647999999999999</c:v>
                </c:pt>
                <c:pt idx="5998">
                  <c:v>0.22650999999999999</c:v>
                </c:pt>
                <c:pt idx="5999">
                  <c:v>0.22652</c:v>
                </c:pt>
                <c:pt idx="6000">
                  <c:v>0.22655</c:v>
                </c:pt>
                <c:pt idx="6001">
                  <c:v>0.22656000000000001</c:v>
                </c:pt>
                <c:pt idx="6002">
                  <c:v>0.22659000000000001</c:v>
                </c:pt>
                <c:pt idx="6003">
                  <c:v>0.22661999999999999</c:v>
                </c:pt>
                <c:pt idx="6004">
                  <c:v>0.22666</c:v>
                </c:pt>
                <c:pt idx="6005">
                  <c:v>0.22667000000000001</c:v>
                </c:pt>
                <c:pt idx="6006">
                  <c:v>0.22667999999999999</c:v>
                </c:pt>
                <c:pt idx="6007">
                  <c:v>0.22669</c:v>
                </c:pt>
                <c:pt idx="6008">
                  <c:v>0.22670999999999999</c:v>
                </c:pt>
                <c:pt idx="6009">
                  <c:v>0.22674</c:v>
                </c:pt>
                <c:pt idx="6010">
                  <c:v>0.22678000000000001</c:v>
                </c:pt>
                <c:pt idx="6011">
                  <c:v>0.22681000000000001</c:v>
                </c:pt>
                <c:pt idx="6012">
                  <c:v>0.22681999999999999</c:v>
                </c:pt>
                <c:pt idx="6013">
                  <c:v>0.22686999999999999</c:v>
                </c:pt>
                <c:pt idx="6014">
                  <c:v>0.22688</c:v>
                </c:pt>
                <c:pt idx="6015">
                  <c:v>0.22689000000000001</c:v>
                </c:pt>
                <c:pt idx="6016">
                  <c:v>0.22691</c:v>
                </c:pt>
                <c:pt idx="6017">
                  <c:v>0.22692000000000001</c:v>
                </c:pt>
                <c:pt idx="6018">
                  <c:v>0.22694</c:v>
                </c:pt>
                <c:pt idx="6019">
                  <c:v>0.22694</c:v>
                </c:pt>
                <c:pt idx="6020">
                  <c:v>0.22696</c:v>
                </c:pt>
                <c:pt idx="6021">
                  <c:v>0.22697999999999999</c:v>
                </c:pt>
                <c:pt idx="6022">
                  <c:v>0.22700000000000001</c:v>
                </c:pt>
                <c:pt idx="6023">
                  <c:v>0.22703000000000001</c:v>
                </c:pt>
                <c:pt idx="6024">
                  <c:v>0.22706999999999999</c:v>
                </c:pt>
                <c:pt idx="6025">
                  <c:v>0.22708999999999999</c:v>
                </c:pt>
                <c:pt idx="6026">
                  <c:v>0.2271</c:v>
                </c:pt>
                <c:pt idx="6027">
                  <c:v>0.22711000000000001</c:v>
                </c:pt>
                <c:pt idx="6028">
                  <c:v>0.22713</c:v>
                </c:pt>
                <c:pt idx="6029">
                  <c:v>0.22714000000000001</c:v>
                </c:pt>
                <c:pt idx="6030">
                  <c:v>0.22716</c:v>
                </c:pt>
                <c:pt idx="6031">
                  <c:v>0.22717999999999999</c:v>
                </c:pt>
                <c:pt idx="6032">
                  <c:v>0.22720000000000001</c:v>
                </c:pt>
                <c:pt idx="6033">
                  <c:v>0.22722000000000001</c:v>
                </c:pt>
                <c:pt idx="6034">
                  <c:v>0.22722999999999999</c:v>
                </c:pt>
                <c:pt idx="6035">
                  <c:v>0.22724</c:v>
                </c:pt>
                <c:pt idx="6036">
                  <c:v>0.22727</c:v>
                </c:pt>
                <c:pt idx="6037">
                  <c:v>0.22728999999999999</c:v>
                </c:pt>
                <c:pt idx="6038">
                  <c:v>0.2273</c:v>
                </c:pt>
                <c:pt idx="6039">
                  <c:v>0.22733</c:v>
                </c:pt>
                <c:pt idx="6040">
                  <c:v>0.22739999999999999</c:v>
                </c:pt>
                <c:pt idx="6041">
                  <c:v>0.22742000000000001</c:v>
                </c:pt>
                <c:pt idx="6042">
                  <c:v>0.22742999999999999</c:v>
                </c:pt>
                <c:pt idx="6043">
                  <c:v>0.22746</c:v>
                </c:pt>
                <c:pt idx="6044">
                  <c:v>0.22747999999999999</c:v>
                </c:pt>
                <c:pt idx="6045">
                  <c:v>0.22750999999999999</c:v>
                </c:pt>
                <c:pt idx="6046">
                  <c:v>0.22753999999999999</c:v>
                </c:pt>
                <c:pt idx="6047">
                  <c:v>0.22756999999999999</c:v>
                </c:pt>
                <c:pt idx="6048">
                  <c:v>0.22761000000000001</c:v>
                </c:pt>
                <c:pt idx="6049">
                  <c:v>0.22764999999999999</c:v>
                </c:pt>
                <c:pt idx="6050">
                  <c:v>0.22769</c:v>
                </c:pt>
                <c:pt idx="6051">
                  <c:v>0.22770000000000001</c:v>
                </c:pt>
                <c:pt idx="6052">
                  <c:v>0.22772000000000001</c:v>
                </c:pt>
                <c:pt idx="6053">
                  <c:v>0.22778000000000001</c:v>
                </c:pt>
                <c:pt idx="6054">
                  <c:v>0.2278</c:v>
                </c:pt>
                <c:pt idx="6055">
                  <c:v>0.22781999999999999</c:v>
                </c:pt>
                <c:pt idx="6056">
                  <c:v>0.22785</c:v>
                </c:pt>
                <c:pt idx="6057">
                  <c:v>0.22788</c:v>
                </c:pt>
                <c:pt idx="6058">
                  <c:v>0.22791</c:v>
                </c:pt>
                <c:pt idx="6059">
                  <c:v>0.22792000000000001</c:v>
                </c:pt>
                <c:pt idx="6060">
                  <c:v>0.22803000000000001</c:v>
                </c:pt>
                <c:pt idx="6061">
                  <c:v>0.22806000000000001</c:v>
                </c:pt>
                <c:pt idx="6062">
                  <c:v>0.22808999999999999</c:v>
                </c:pt>
                <c:pt idx="6063">
                  <c:v>0.2281</c:v>
                </c:pt>
                <c:pt idx="6064">
                  <c:v>0.22811000000000001</c:v>
                </c:pt>
                <c:pt idx="6065">
                  <c:v>0.22814000000000001</c:v>
                </c:pt>
                <c:pt idx="6066">
                  <c:v>0.22816</c:v>
                </c:pt>
                <c:pt idx="6067">
                  <c:v>0.22817000000000001</c:v>
                </c:pt>
                <c:pt idx="6068">
                  <c:v>0.22819</c:v>
                </c:pt>
                <c:pt idx="6069">
                  <c:v>0.22824</c:v>
                </c:pt>
                <c:pt idx="6070">
                  <c:v>0.22825999999999999</c:v>
                </c:pt>
                <c:pt idx="6071">
                  <c:v>0.22828000000000001</c:v>
                </c:pt>
                <c:pt idx="6072">
                  <c:v>0.22831000000000001</c:v>
                </c:pt>
                <c:pt idx="6073">
                  <c:v>0.22832</c:v>
                </c:pt>
                <c:pt idx="6074">
                  <c:v>0.22835</c:v>
                </c:pt>
                <c:pt idx="6075">
                  <c:v>0.22838</c:v>
                </c:pt>
                <c:pt idx="6076">
                  <c:v>0.22841</c:v>
                </c:pt>
                <c:pt idx="6077">
                  <c:v>0.22844999999999999</c:v>
                </c:pt>
                <c:pt idx="6078">
                  <c:v>0.22846</c:v>
                </c:pt>
                <c:pt idx="6079">
                  <c:v>0.22847000000000001</c:v>
                </c:pt>
                <c:pt idx="6080">
                  <c:v>0.22849</c:v>
                </c:pt>
                <c:pt idx="6081">
                  <c:v>0.22855</c:v>
                </c:pt>
                <c:pt idx="6082">
                  <c:v>0.22855</c:v>
                </c:pt>
                <c:pt idx="6083">
                  <c:v>0.22857</c:v>
                </c:pt>
                <c:pt idx="6084">
                  <c:v>0.22861000000000001</c:v>
                </c:pt>
                <c:pt idx="6085">
                  <c:v>0.22861999999999999</c:v>
                </c:pt>
                <c:pt idx="6086">
                  <c:v>0.22866</c:v>
                </c:pt>
                <c:pt idx="6087">
                  <c:v>0.22867999999999999</c:v>
                </c:pt>
                <c:pt idx="6088">
                  <c:v>0.22871</c:v>
                </c:pt>
                <c:pt idx="6089">
                  <c:v>0.22872000000000001</c:v>
                </c:pt>
                <c:pt idx="6090">
                  <c:v>0.22875000000000001</c:v>
                </c:pt>
                <c:pt idx="6091">
                  <c:v>0.22877</c:v>
                </c:pt>
                <c:pt idx="6092">
                  <c:v>0.22878000000000001</c:v>
                </c:pt>
                <c:pt idx="6093">
                  <c:v>0.2288</c:v>
                </c:pt>
                <c:pt idx="6094">
                  <c:v>0.22883999999999999</c:v>
                </c:pt>
                <c:pt idx="6095">
                  <c:v>0.22886999999999999</c:v>
                </c:pt>
                <c:pt idx="6096">
                  <c:v>0.22894</c:v>
                </c:pt>
                <c:pt idx="6097">
                  <c:v>0.22894999999999999</c:v>
                </c:pt>
                <c:pt idx="6098">
                  <c:v>0.22897000000000001</c:v>
                </c:pt>
                <c:pt idx="6099">
                  <c:v>0.22900000000000001</c:v>
                </c:pt>
                <c:pt idx="6100">
                  <c:v>0.22906000000000001</c:v>
                </c:pt>
                <c:pt idx="6101">
                  <c:v>0.22906000000000001</c:v>
                </c:pt>
                <c:pt idx="6102">
                  <c:v>0.22908000000000001</c:v>
                </c:pt>
                <c:pt idx="6103">
                  <c:v>0.22911999999999999</c:v>
                </c:pt>
                <c:pt idx="6104">
                  <c:v>0.22913</c:v>
                </c:pt>
                <c:pt idx="6105">
                  <c:v>0.22919</c:v>
                </c:pt>
                <c:pt idx="6106">
                  <c:v>0.22921</c:v>
                </c:pt>
                <c:pt idx="6107">
                  <c:v>0.22922999999999999</c:v>
                </c:pt>
                <c:pt idx="6108">
                  <c:v>0.22925000000000001</c:v>
                </c:pt>
                <c:pt idx="6109">
                  <c:v>0.22927</c:v>
                </c:pt>
                <c:pt idx="6110">
                  <c:v>0.22928000000000001</c:v>
                </c:pt>
                <c:pt idx="6111">
                  <c:v>0.22928999999999999</c:v>
                </c:pt>
                <c:pt idx="6112">
                  <c:v>0.2293</c:v>
                </c:pt>
                <c:pt idx="6113">
                  <c:v>0.22931000000000001</c:v>
                </c:pt>
                <c:pt idx="6114">
                  <c:v>0.22935</c:v>
                </c:pt>
                <c:pt idx="6115">
                  <c:v>0.22938</c:v>
                </c:pt>
                <c:pt idx="6116">
                  <c:v>0.22941</c:v>
                </c:pt>
                <c:pt idx="6117">
                  <c:v>0.22942000000000001</c:v>
                </c:pt>
                <c:pt idx="6118">
                  <c:v>0.22946</c:v>
                </c:pt>
                <c:pt idx="6119">
                  <c:v>0.22947000000000001</c:v>
                </c:pt>
                <c:pt idx="6120">
                  <c:v>0.22949</c:v>
                </c:pt>
                <c:pt idx="6121">
                  <c:v>0.22952</c:v>
                </c:pt>
                <c:pt idx="6122">
                  <c:v>0.22955999999999999</c:v>
                </c:pt>
                <c:pt idx="6123">
                  <c:v>0.22961000000000001</c:v>
                </c:pt>
                <c:pt idx="6124">
                  <c:v>0.22964999999999999</c:v>
                </c:pt>
                <c:pt idx="6125">
                  <c:v>0.22972000000000001</c:v>
                </c:pt>
                <c:pt idx="6126">
                  <c:v>0.22977</c:v>
                </c:pt>
                <c:pt idx="6127">
                  <c:v>0.2298</c:v>
                </c:pt>
                <c:pt idx="6128">
                  <c:v>0.22985</c:v>
                </c:pt>
                <c:pt idx="6129">
                  <c:v>0.22989999999999999</c:v>
                </c:pt>
                <c:pt idx="6130">
                  <c:v>0.22997000000000001</c:v>
                </c:pt>
                <c:pt idx="6131">
                  <c:v>0.23003000000000001</c:v>
                </c:pt>
                <c:pt idx="6132">
                  <c:v>0.23008000000000001</c:v>
                </c:pt>
                <c:pt idx="6133">
                  <c:v>0.2301</c:v>
                </c:pt>
                <c:pt idx="6134">
                  <c:v>0.23011999999999999</c:v>
                </c:pt>
                <c:pt idx="6135">
                  <c:v>0.23014999999999999</c:v>
                </c:pt>
                <c:pt idx="6136">
                  <c:v>0.23018</c:v>
                </c:pt>
                <c:pt idx="6137">
                  <c:v>0.23022999999999999</c:v>
                </c:pt>
                <c:pt idx="6138">
                  <c:v>0.23024</c:v>
                </c:pt>
                <c:pt idx="6139">
                  <c:v>0.23028000000000001</c:v>
                </c:pt>
                <c:pt idx="6140">
                  <c:v>0.23032</c:v>
                </c:pt>
                <c:pt idx="6141">
                  <c:v>0.23032</c:v>
                </c:pt>
                <c:pt idx="6142">
                  <c:v>0.23035</c:v>
                </c:pt>
                <c:pt idx="6143">
                  <c:v>0.23036000000000001</c:v>
                </c:pt>
                <c:pt idx="6144">
                  <c:v>0.23042000000000001</c:v>
                </c:pt>
                <c:pt idx="6145">
                  <c:v>0.23043</c:v>
                </c:pt>
                <c:pt idx="6146">
                  <c:v>0.23047000000000001</c:v>
                </c:pt>
                <c:pt idx="6147">
                  <c:v>0.23049</c:v>
                </c:pt>
                <c:pt idx="6148">
                  <c:v>0.23052</c:v>
                </c:pt>
                <c:pt idx="6149">
                  <c:v>0.23055</c:v>
                </c:pt>
                <c:pt idx="6150">
                  <c:v>0.23058999999999999</c:v>
                </c:pt>
                <c:pt idx="6151">
                  <c:v>0.23061000000000001</c:v>
                </c:pt>
                <c:pt idx="6152">
                  <c:v>0.23064000000000001</c:v>
                </c:pt>
                <c:pt idx="6153">
                  <c:v>0.23069000000000001</c:v>
                </c:pt>
                <c:pt idx="6154">
                  <c:v>0.23075999999999999</c:v>
                </c:pt>
                <c:pt idx="6155">
                  <c:v>0.23078000000000001</c:v>
                </c:pt>
                <c:pt idx="6156">
                  <c:v>0.23079</c:v>
                </c:pt>
                <c:pt idx="6157">
                  <c:v>0.23082</c:v>
                </c:pt>
                <c:pt idx="6158">
                  <c:v>0.23085</c:v>
                </c:pt>
                <c:pt idx="6159">
                  <c:v>0.23089000000000001</c:v>
                </c:pt>
                <c:pt idx="6160">
                  <c:v>0.23091</c:v>
                </c:pt>
                <c:pt idx="6161">
                  <c:v>0.23094999999999999</c:v>
                </c:pt>
                <c:pt idx="6162">
                  <c:v>0.23103000000000001</c:v>
                </c:pt>
                <c:pt idx="6163">
                  <c:v>0.23105000000000001</c:v>
                </c:pt>
                <c:pt idx="6164">
                  <c:v>0.23105999999999999</c:v>
                </c:pt>
                <c:pt idx="6165">
                  <c:v>0.2311</c:v>
                </c:pt>
                <c:pt idx="6166">
                  <c:v>0.23114000000000001</c:v>
                </c:pt>
                <c:pt idx="6167">
                  <c:v>0.23118</c:v>
                </c:pt>
                <c:pt idx="6168">
                  <c:v>0.23122000000000001</c:v>
                </c:pt>
                <c:pt idx="6169">
                  <c:v>0.23125000000000001</c:v>
                </c:pt>
                <c:pt idx="6170">
                  <c:v>0.23125999999999999</c:v>
                </c:pt>
                <c:pt idx="6171">
                  <c:v>0.23129</c:v>
                </c:pt>
                <c:pt idx="6172">
                  <c:v>0.23133000000000001</c:v>
                </c:pt>
                <c:pt idx="6173">
                  <c:v>0.23135</c:v>
                </c:pt>
                <c:pt idx="6174">
                  <c:v>0.23136000000000001</c:v>
                </c:pt>
                <c:pt idx="6175">
                  <c:v>0.23146</c:v>
                </c:pt>
                <c:pt idx="6176">
                  <c:v>0.23150000000000001</c:v>
                </c:pt>
                <c:pt idx="6177">
                  <c:v>0.23155000000000001</c:v>
                </c:pt>
                <c:pt idx="6178">
                  <c:v>0.23158999999999999</c:v>
                </c:pt>
                <c:pt idx="6179">
                  <c:v>0.2316</c:v>
                </c:pt>
                <c:pt idx="6180">
                  <c:v>0.23161999999999999</c:v>
                </c:pt>
                <c:pt idx="6181">
                  <c:v>0.23168</c:v>
                </c:pt>
                <c:pt idx="6182">
                  <c:v>0.23171</c:v>
                </c:pt>
                <c:pt idx="6183">
                  <c:v>0.23172000000000001</c:v>
                </c:pt>
                <c:pt idx="6184">
                  <c:v>0.23178000000000001</c:v>
                </c:pt>
                <c:pt idx="6185">
                  <c:v>0.23180999999999999</c:v>
                </c:pt>
                <c:pt idx="6186">
                  <c:v>0.23183000000000001</c:v>
                </c:pt>
                <c:pt idx="6187">
                  <c:v>0.23183999999999999</c:v>
                </c:pt>
                <c:pt idx="6188">
                  <c:v>0.23186000000000001</c:v>
                </c:pt>
                <c:pt idx="6189">
                  <c:v>0.23186999999999999</c:v>
                </c:pt>
                <c:pt idx="6190">
                  <c:v>0.23186999999999999</c:v>
                </c:pt>
                <c:pt idx="6191">
                  <c:v>0.23189000000000001</c:v>
                </c:pt>
                <c:pt idx="6192">
                  <c:v>0.23191000000000001</c:v>
                </c:pt>
                <c:pt idx="6193">
                  <c:v>0.23194000000000001</c:v>
                </c:pt>
                <c:pt idx="6194">
                  <c:v>0.23197000000000001</c:v>
                </c:pt>
                <c:pt idx="6195">
                  <c:v>0.23207</c:v>
                </c:pt>
                <c:pt idx="6196">
                  <c:v>0.23208999999999999</c:v>
                </c:pt>
                <c:pt idx="6197">
                  <c:v>0.23211999999999999</c:v>
                </c:pt>
                <c:pt idx="6198">
                  <c:v>0.23216000000000001</c:v>
                </c:pt>
                <c:pt idx="6199">
                  <c:v>0.23221</c:v>
                </c:pt>
                <c:pt idx="6200">
                  <c:v>0.23224</c:v>
                </c:pt>
                <c:pt idx="6201">
                  <c:v>0.23225999999999999</c:v>
                </c:pt>
                <c:pt idx="6202">
                  <c:v>0.23227999999999999</c:v>
                </c:pt>
                <c:pt idx="6203">
                  <c:v>0.23230000000000001</c:v>
                </c:pt>
                <c:pt idx="6204">
                  <c:v>0.23230999999999999</c:v>
                </c:pt>
                <c:pt idx="6205">
                  <c:v>0.23232</c:v>
                </c:pt>
                <c:pt idx="6206">
                  <c:v>0.23233999999999999</c:v>
                </c:pt>
                <c:pt idx="6207">
                  <c:v>0.23236000000000001</c:v>
                </c:pt>
                <c:pt idx="6208">
                  <c:v>0.23236999999999999</c:v>
                </c:pt>
                <c:pt idx="6209">
                  <c:v>0.23241999999999999</c:v>
                </c:pt>
                <c:pt idx="6210">
                  <c:v>0.23244000000000001</c:v>
                </c:pt>
                <c:pt idx="6211">
                  <c:v>0.23244999999999999</c:v>
                </c:pt>
                <c:pt idx="6212">
                  <c:v>0.23249</c:v>
                </c:pt>
                <c:pt idx="6213">
                  <c:v>0.23252999999999999</c:v>
                </c:pt>
                <c:pt idx="6214">
                  <c:v>0.23254</c:v>
                </c:pt>
                <c:pt idx="6215">
                  <c:v>0.23255999999999999</c:v>
                </c:pt>
                <c:pt idx="6216">
                  <c:v>0.23258000000000001</c:v>
                </c:pt>
                <c:pt idx="6217">
                  <c:v>0.23258999999999999</c:v>
                </c:pt>
                <c:pt idx="6218">
                  <c:v>0.2326</c:v>
                </c:pt>
                <c:pt idx="6219">
                  <c:v>0.2326</c:v>
                </c:pt>
                <c:pt idx="6220">
                  <c:v>0.23264000000000001</c:v>
                </c:pt>
                <c:pt idx="6221">
                  <c:v>0.23265</c:v>
                </c:pt>
                <c:pt idx="6222">
                  <c:v>0.23266999999999999</c:v>
                </c:pt>
                <c:pt idx="6223">
                  <c:v>0.23271</c:v>
                </c:pt>
                <c:pt idx="6224">
                  <c:v>0.23271</c:v>
                </c:pt>
                <c:pt idx="6225">
                  <c:v>0.23272999999999999</c:v>
                </c:pt>
                <c:pt idx="6226">
                  <c:v>0.23275999999999999</c:v>
                </c:pt>
                <c:pt idx="6227">
                  <c:v>0.23280000000000001</c:v>
                </c:pt>
                <c:pt idx="6228">
                  <c:v>0.23285</c:v>
                </c:pt>
                <c:pt idx="6229">
                  <c:v>0.23288</c:v>
                </c:pt>
                <c:pt idx="6230">
                  <c:v>0.23291999999999999</c:v>
                </c:pt>
                <c:pt idx="6231">
                  <c:v>0.23294999999999999</c:v>
                </c:pt>
                <c:pt idx="6232">
                  <c:v>0.23299</c:v>
                </c:pt>
                <c:pt idx="6233">
                  <c:v>0.23299</c:v>
                </c:pt>
                <c:pt idx="6234">
                  <c:v>0.23300999999999999</c:v>
                </c:pt>
                <c:pt idx="6235">
                  <c:v>0.23300999999999999</c:v>
                </c:pt>
                <c:pt idx="6236">
                  <c:v>0.23302</c:v>
                </c:pt>
                <c:pt idx="6237">
                  <c:v>0.23302999999999999</c:v>
                </c:pt>
                <c:pt idx="6238">
                  <c:v>0.23304</c:v>
                </c:pt>
                <c:pt idx="6239">
                  <c:v>0.23308000000000001</c:v>
                </c:pt>
                <c:pt idx="6240">
                  <c:v>0.23311000000000001</c:v>
                </c:pt>
                <c:pt idx="6241">
                  <c:v>0.23311999999999999</c:v>
                </c:pt>
                <c:pt idx="6242">
                  <c:v>0.23313</c:v>
                </c:pt>
                <c:pt idx="6243">
                  <c:v>0.23316999999999999</c:v>
                </c:pt>
                <c:pt idx="6244">
                  <c:v>0.23322000000000001</c:v>
                </c:pt>
                <c:pt idx="6245">
                  <c:v>0.23322999999999999</c:v>
                </c:pt>
                <c:pt idx="6246">
                  <c:v>0.23325000000000001</c:v>
                </c:pt>
                <c:pt idx="6247">
                  <c:v>0.23327000000000001</c:v>
                </c:pt>
                <c:pt idx="6248">
                  <c:v>0.23329</c:v>
                </c:pt>
                <c:pt idx="6249">
                  <c:v>0.23330000000000001</c:v>
                </c:pt>
                <c:pt idx="6250">
                  <c:v>0.23336999999999999</c:v>
                </c:pt>
                <c:pt idx="6251">
                  <c:v>0.23338999999999999</c:v>
                </c:pt>
                <c:pt idx="6252">
                  <c:v>0.23343</c:v>
                </c:pt>
                <c:pt idx="6253">
                  <c:v>0.23346</c:v>
                </c:pt>
                <c:pt idx="6254">
                  <c:v>0.23349</c:v>
                </c:pt>
                <c:pt idx="6255">
                  <c:v>0.23350000000000001</c:v>
                </c:pt>
                <c:pt idx="6256">
                  <c:v>0.23354</c:v>
                </c:pt>
                <c:pt idx="6257">
                  <c:v>0.23355999999999999</c:v>
                </c:pt>
                <c:pt idx="6258">
                  <c:v>0.23358000000000001</c:v>
                </c:pt>
                <c:pt idx="6259">
                  <c:v>0.23365</c:v>
                </c:pt>
                <c:pt idx="6260">
                  <c:v>0.23377999999999999</c:v>
                </c:pt>
                <c:pt idx="6261">
                  <c:v>0.23379</c:v>
                </c:pt>
                <c:pt idx="6262">
                  <c:v>0.23380000000000001</c:v>
                </c:pt>
                <c:pt idx="6263">
                  <c:v>0.23382</c:v>
                </c:pt>
                <c:pt idx="6264">
                  <c:v>0.23386000000000001</c:v>
                </c:pt>
                <c:pt idx="6265">
                  <c:v>0.23391000000000001</c:v>
                </c:pt>
                <c:pt idx="6266">
                  <c:v>0.23391999999999999</c:v>
                </c:pt>
                <c:pt idx="6267">
                  <c:v>0.23396</c:v>
                </c:pt>
                <c:pt idx="6268">
                  <c:v>0.23399</c:v>
                </c:pt>
                <c:pt idx="6269">
                  <c:v>0.23402000000000001</c:v>
                </c:pt>
                <c:pt idx="6270">
                  <c:v>0.23405999999999999</c:v>
                </c:pt>
                <c:pt idx="6271">
                  <c:v>0.2341</c:v>
                </c:pt>
                <c:pt idx="6272">
                  <c:v>0.23413</c:v>
                </c:pt>
                <c:pt idx="6273">
                  <c:v>0.23419000000000001</c:v>
                </c:pt>
                <c:pt idx="6274">
                  <c:v>0.23422999999999999</c:v>
                </c:pt>
                <c:pt idx="6275">
                  <c:v>0.23425000000000001</c:v>
                </c:pt>
                <c:pt idx="6276">
                  <c:v>0.23429</c:v>
                </c:pt>
                <c:pt idx="6277">
                  <c:v>0.23430999999999999</c:v>
                </c:pt>
                <c:pt idx="6278">
                  <c:v>0.23433999999999999</c:v>
                </c:pt>
                <c:pt idx="6279">
                  <c:v>0.23436000000000001</c:v>
                </c:pt>
                <c:pt idx="6280">
                  <c:v>0.23436000000000001</c:v>
                </c:pt>
                <c:pt idx="6281">
                  <c:v>0.23438000000000001</c:v>
                </c:pt>
                <c:pt idx="6282">
                  <c:v>0.23443</c:v>
                </c:pt>
                <c:pt idx="6283">
                  <c:v>0.23444999999999999</c:v>
                </c:pt>
                <c:pt idx="6284">
                  <c:v>0.23449</c:v>
                </c:pt>
                <c:pt idx="6285">
                  <c:v>0.23452999999999999</c:v>
                </c:pt>
                <c:pt idx="6286">
                  <c:v>0.23455000000000001</c:v>
                </c:pt>
                <c:pt idx="6287">
                  <c:v>0.2346</c:v>
                </c:pt>
                <c:pt idx="6288">
                  <c:v>0.23463000000000001</c:v>
                </c:pt>
                <c:pt idx="6289">
                  <c:v>0.23465</c:v>
                </c:pt>
                <c:pt idx="6290">
                  <c:v>0.23466999999999999</c:v>
                </c:pt>
                <c:pt idx="6291">
                  <c:v>0.23469000000000001</c:v>
                </c:pt>
                <c:pt idx="6292">
                  <c:v>0.23474999999999999</c:v>
                </c:pt>
                <c:pt idx="6293">
                  <c:v>0.23482</c:v>
                </c:pt>
                <c:pt idx="6294">
                  <c:v>0.23486000000000001</c:v>
                </c:pt>
                <c:pt idx="6295">
                  <c:v>0.23487</c:v>
                </c:pt>
                <c:pt idx="6296">
                  <c:v>0.23491000000000001</c:v>
                </c:pt>
                <c:pt idx="6297">
                  <c:v>0.23491000000000001</c:v>
                </c:pt>
                <c:pt idx="6298">
                  <c:v>0.23493</c:v>
                </c:pt>
                <c:pt idx="6299">
                  <c:v>0.23499</c:v>
                </c:pt>
                <c:pt idx="6300">
                  <c:v>0.23499</c:v>
                </c:pt>
                <c:pt idx="6301">
                  <c:v>0.23502000000000001</c:v>
                </c:pt>
                <c:pt idx="6302">
                  <c:v>0.23504</c:v>
                </c:pt>
                <c:pt idx="6303">
                  <c:v>0.23508000000000001</c:v>
                </c:pt>
                <c:pt idx="6304">
                  <c:v>0.23511000000000001</c:v>
                </c:pt>
                <c:pt idx="6305">
                  <c:v>0.23515</c:v>
                </c:pt>
                <c:pt idx="6306">
                  <c:v>0.23516000000000001</c:v>
                </c:pt>
                <c:pt idx="6307">
                  <c:v>0.23516999999999999</c:v>
                </c:pt>
                <c:pt idx="6308">
                  <c:v>0.23519000000000001</c:v>
                </c:pt>
                <c:pt idx="6309">
                  <c:v>0.23522999999999999</c:v>
                </c:pt>
                <c:pt idx="6310">
                  <c:v>0.23522999999999999</c:v>
                </c:pt>
                <c:pt idx="6311">
                  <c:v>0.23527000000000001</c:v>
                </c:pt>
                <c:pt idx="6312">
                  <c:v>0.23527000000000001</c:v>
                </c:pt>
                <c:pt idx="6313">
                  <c:v>0.23530999999999999</c:v>
                </c:pt>
                <c:pt idx="6314">
                  <c:v>0.23532</c:v>
                </c:pt>
                <c:pt idx="6315">
                  <c:v>0.23533999999999999</c:v>
                </c:pt>
                <c:pt idx="6316">
                  <c:v>0.23533999999999999</c:v>
                </c:pt>
                <c:pt idx="6317">
                  <c:v>0.23537</c:v>
                </c:pt>
                <c:pt idx="6318">
                  <c:v>0.23538000000000001</c:v>
                </c:pt>
                <c:pt idx="6319">
                  <c:v>0.23544000000000001</c:v>
                </c:pt>
                <c:pt idx="6320">
                  <c:v>0.23544999999999999</c:v>
                </c:pt>
                <c:pt idx="6321">
                  <c:v>0.23549999999999999</c:v>
                </c:pt>
                <c:pt idx="6322">
                  <c:v>0.23552000000000001</c:v>
                </c:pt>
                <c:pt idx="6323">
                  <c:v>0.23558000000000001</c:v>
                </c:pt>
                <c:pt idx="6324">
                  <c:v>0.23558999999999999</c:v>
                </c:pt>
                <c:pt idx="6325">
                  <c:v>0.23562</c:v>
                </c:pt>
                <c:pt idx="6326">
                  <c:v>0.23566000000000001</c:v>
                </c:pt>
                <c:pt idx="6327">
                  <c:v>0.23569000000000001</c:v>
                </c:pt>
                <c:pt idx="6328">
                  <c:v>0.23572000000000001</c:v>
                </c:pt>
                <c:pt idx="6329">
                  <c:v>0.23582</c:v>
                </c:pt>
                <c:pt idx="6330">
                  <c:v>0.23583999999999999</c:v>
                </c:pt>
                <c:pt idx="6331">
                  <c:v>0.23585999999999999</c:v>
                </c:pt>
                <c:pt idx="6332">
                  <c:v>0.23587</c:v>
                </c:pt>
                <c:pt idx="6333">
                  <c:v>0.23588999999999999</c:v>
                </c:pt>
                <c:pt idx="6334">
                  <c:v>0.23594999999999999</c:v>
                </c:pt>
                <c:pt idx="6335">
                  <c:v>0.23599999999999999</c:v>
                </c:pt>
                <c:pt idx="6336">
                  <c:v>0.23601</c:v>
                </c:pt>
                <c:pt idx="6337">
                  <c:v>0.23605000000000001</c:v>
                </c:pt>
                <c:pt idx="6338">
                  <c:v>0.23608000000000001</c:v>
                </c:pt>
                <c:pt idx="6339">
                  <c:v>0.23610999999999999</c:v>
                </c:pt>
                <c:pt idx="6340">
                  <c:v>0.23616000000000001</c:v>
                </c:pt>
                <c:pt idx="6341">
                  <c:v>0.23619000000000001</c:v>
                </c:pt>
                <c:pt idx="6342">
                  <c:v>0.23619000000000001</c:v>
                </c:pt>
                <c:pt idx="6343">
                  <c:v>0.23624999999999999</c:v>
                </c:pt>
                <c:pt idx="6344">
                  <c:v>0.23627000000000001</c:v>
                </c:pt>
                <c:pt idx="6345">
                  <c:v>0.23633999999999999</c:v>
                </c:pt>
                <c:pt idx="6346">
                  <c:v>0.23635999999999999</c:v>
                </c:pt>
                <c:pt idx="6347">
                  <c:v>0.23635999999999999</c:v>
                </c:pt>
                <c:pt idx="6348">
                  <c:v>0.23637</c:v>
                </c:pt>
                <c:pt idx="6349">
                  <c:v>0.23637</c:v>
                </c:pt>
                <c:pt idx="6350">
                  <c:v>0.2364</c:v>
                </c:pt>
                <c:pt idx="6351">
                  <c:v>0.23641000000000001</c:v>
                </c:pt>
                <c:pt idx="6352">
                  <c:v>0.23646</c:v>
                </c:pt>
                <c:pt idx="6353">
                  <c:v>0.23648</c:v>
                </c:pt>
                <c:pt idx="6354">
                  <c:v>0.23651</c:v>
                </c:pt>
                <c:pt idx="6355">
                  <c:v>0.23658999999999999</c:v>
                </c:pt>
                <c:pt idx="6356">
                  <c:v>0.23666000000000001</c:v>
                </c:pt>
                <c:pt idx="6357">
                  <c:v>0.23673</c:v>
                </c:pt>
                <c:pt idx="6358">
                  <c:v>0.23677999999999999</c:v>
                </c:pt>
                <c:pt idx="6359">
                  <c:v>0.23680000000000001</c:v>
                </c:pt>
                <c:pt idx="6360">
                  <c:v>0.23680999999999999</c:v>
                </c:pt>
                <c:pt idx="6361">
                  <c:v>0.23682</c:v>
                </c:pt>
                <c:pt idx="6362">
                  <c:v>0.23693</c:v>
                </c:pt>
                <c:pt idx="6363">
                  <c:v>0.23694999999999999</c:v>
                </c:pt>
                <c:pt idx="6364">
                  <c:v>0.23704</c:v>
                </c:pt>
                <c:pt idx="6365">
                  <c:v>0.23707</c:v>
                </c:pt>
                <c:pt idx="6366">
                  <c:v>0.23712</c:v>
                </c:pt>
                <c:pt idx="6367">
                  <c:v>0.23713000000000001</c:v>
                </c:pt>
                <c:pt idx="6368">
                  <c:v>0.23716999999999999</c:v>
                </c:pt>
                <c:pt idx="6369">
                  <c:v>0.23719999999999999</c:v>
                </c:pt>
                <c:pt idx="6370">
                  <c:v>0.23723</c:v>
                </c:pt>
                <c:pt idx="6371">
                  <c:v>0.23724999999999999</c:v>
                </c:pt>
                <c:pt idx="6372">
                  <c:v>0.23732</c:v>
                </c:pt>
                <c:pt idx="6373">
                  <c:v>0.23738000000000001</c:v>
                </c:pt>
                <c:pt idx="6374">
                  <c:v>0.23738000000000001</c:v>
                </c:pt>
                <c:pt idx="6375">
                  <c:v>0.23741000000000001</c:v>
                </c:pt>
                <c:pt idx="6376">
                  <c:v>0.23744000000000001</c:v>
                </c:pt>
                <c:pt idx="6377">
                  <c:v>0.23751</c:v>
                </c:pt>
                <c:pt idx="6378">
                  <c:v>0.23755999999999999</c:v>
                </c:pt>
                <c:pt idx="6379">
                  <c:v>0.23759</c:v>
                </c:pt>
                <c:pt idx="6380">
                  <c:v>0.23760000000000001</c:v>
                </c:pt>
                <c:pt idx="6381">
                  <c:v>0.23769000000000001</c:v>
                </c:pt>
                <c:pt idx="6382">
                  <c:v>0.23769000000000001</c:v>
                </c:pt>
                <c:pt idx="6383">
                  <c:v>0.23774999999999999</c:v>
                </c:pt>
                <c:pt idx="6384">
                  <c:v>0.23777999999999999</c:v>
                </c:pt>
                <c:pt idx="6385">
                  <c:v>0.23777999999999999</c:v>
                </c:pt>
                <c:pt idx="6386">
                  <c:v>0.23779</c:v>
                </c:pt>
                <c:pt idx="6387">
                  <c:v>0.23788000000000001</c:v>
                </c:pt>
                <c:pt idx="6388">
                  <c:v>0.23794000000000001</c:v>
                </c:pt>
                <c:pt idx="6389">
                  <c:v>0.23796</c:v>
                </c:pt>
                <c:pt idx="6390">
                  <c:v>0.23798</c:v>
                </c:pt>
                <c:pt idx="6391">
                  <c:v>0.23802000000000001</c:v>
                </c:pt>
                <c:pt idx="6392">
                  <c:v>0.23805000000000001</c:v>
                </c:pt>
                <c:pt idx="6393">
                  <c:v>0.23805000000000001</c:v>
                </c:pt>
                <c:pt idx="6394">
                  <c:v>0.23807</c:v>
                </c:pt>
                <c:pt idx="6395">
                  <c:v>0.23808000000000001</c:v>
                </c:pt>
                <c:pt idx="6396">
                  <c:v>0.23809</c:v>
                </c:pt>
                <c:pt idx="6397">
                  <c:v>0.23818</c:v>
                </c:pt>
                <c:pt idx="6398">
                  <c:v>0.23821999999999999</c:v>
                </c:pt>
                <c:pt idx="6399">
                  <c:v>0.23827999999999999</c:v>
                </c:pt>
                <c:pt idx="6400">
                  <c:v>0.23830000000000001</c:v>
                </c:pt>
                <c:pt idx="6401">
                  <c:v>0.23832999999999999</c:v>
                </c:pt>
                <c:pt idx="6402">
                  <c:v>0.23834</c:v>
                </c:pt>
                <c:pt idx="6403">
                  <c:v>0.23835999999999999</c:v>
                </c:pt>
                <c:pt idx="6404">
                  <c:v>0.23838000000000001</c:v>
                </c:pt>
                <c:pt idx="6405">
                  <c:v>0.23838000000000001</c:v>
                </c:pt>
                <c:pt idx="6406">
                  <c:v>0.23844000000000001</c:v>
                </c:pt>
                <c:pt idx="6407">
                  <c:v>0.23846999999999999</c:v>
                </c:pt>
                <c:pt idx="6408">
                  <c:v>0.23851</c:v>
                </c:pt>
                <c:pt idx="6409">
                  <c:v>0.23854</c:v>
                </c:pt>
                <c:pt idx="6410">
                  <c:v>0.23860999999999999</c:v>
                </c:pt>
                <c:pt idx="6411">
                  <c:v>0.23862</c:v>
                </c:pt>
                <c:pt idx="6412">
                  <c:v>0.23863999999999999</c:v>
                </c:pt>
                <c:pt idx="6413">
                  <c:v>0.23866999999999999</c:v>
                </c:pt>
                <c:pt idx="6414">
                  <c:v>0.23869000000000001</c:v>
                </c:pt>
                <c:pt idx="6415">
                  <c:v>0.23871000000000001</c:v>
                </c:pt>
                <c:pt idx="6416">
                  <c:v>0.23873</c:v>
                </c:pt>
                <c:pt idx="6417">
                  <c:v>0.23874999999999999</c:v>
                </c:pt>
                <c:pt idx="6418">
                  <c:v>0.23874999999999999</c:v>
                </c:pt>
                <c:pt idx="6419">
                  <c:v>0.23877000000000001</c:v>
                </c:pt>
                <c:pt idx="6420">
                  <c:v>0.23882</c:v>
                </c:pt>
                <c:pt idx="6421">
                  <c:v>0.23885999999999999</c:v>
                </c:pt>
                <c:pt idx="6422">
                  <c:v>0.23887</c:v>
                </c:pt>
                <c:pt idx="6423">
                  <c:v>0.2389</c:v>
                </c:pt>
                <c:pt idx="6424">
                  <c:v>0.23891000000000001</c:v>
                </c:pt>
                <c:pt idx="6425">
                  <c:v>0.23893</c:v>
                </c:pt>
                <c:pt idx="6426">
                  <c:v>0.23896000000000001</c:v>
                </c:pt>
                <c:pt idx="6427">
                  <c:v>0.23898</c:v>
                </c:pt>
                <c:pt idx="6428">
                  <c:v>0.23904</c:v>
                </c:pt>
                <c:pt idx="6429">
                  <c:v>0.23905999999999999</c:v>
                </c:pt>
                <c:pt idx="6430">
                  <c:v>0.23907999999999999</c:v>
                </c:pt>
                <c:pt idx="6431">
                  <c:v>0.23909</c:v>
                </c:pt>
                <c:pt idx="6432">
                  <c:v>0.23913000000000001</c:v>
                </c:pt>
                <c:pt idx="6433">
                  <c:v>0.23913000000000001</c:v>
                </c:pt>
                <c:pt idx="6434">
                  <c:v>0.23915</c:v>
                </c:pt>
                <c:pt idx="6435">
                  <c:v>0.2392</c:v>
                </c:pt>
                <c:pt idx="6436">
                  <c:v>0.23926</c:v>
                </c:pt>
                <c:pt idx="6437">
                  <c:v>0.23932</c:v>
                </c:pt>
                <c:pt idx="6438">
                  <c:v>0.23935000000000001</c:v>
                </c:pt>
                <c:pt idx="6439">
                  <c:v>0.2394</c:v>
                </c:pt>
                <c:pt idx="6440">
                  <c:v>0.23946000000000001</c:v>
                </c:pt>
                <c:pt idx="6441">
                  <c:v>0.23949000000000001</c:v>
                </c:pt>
                <c:pt idx="6442">
                  <c:v>0.23952000000000001</c:v>
                </c:pt>
                <c:pt idx="6443">
                  <c:v>0.23954</c:v>
                </c:pt>
                <c:pt idx="6444">
                  <c:v>0.23957999999999999</c:v>
                </c:pt>
                <c:pt idx="6445">
                  <c:v>0.23960000000000001</c:v>
                </c:pt>
                <c:pt idx="6446">
                  <c:v>0.23963000000000001</c:v>
                </c:pt>
                <c:pt idx="6447">
                  <c:v>0.23963999999999999</c:v>
                </c:pt>
                <c:pt idx="6448">
                  <c:v>0.23966999999999999</c:v>
                </c:pt>
                <c:pt idx="6449">
                  <c:v>0.23968999999999999</c:v>
                </c:pt>
                <c:pt idx="6450">
                  <c:v>0.23971999999999999</c:v>
                </c:pt>
                <c:pt idx="6451">
                  <c:v>0.23974999999999999</c:v>
                </c:pt>
                <c:pt idx="6452">
                  <c:v>0.23976</c:v>
                </c:pt>
                <c:pt idx="6453">
                  <c:v>0.23982000000000001</c:v>
                </c:pt>
                <c:pt idx="6454">
                  <c:v>0.23982999999999999</c:v>
                </c:pt>
                <c:pt idx="6455">
                  <c:v>0.23987</c:v>
                </c:pt>
                <c:pt idx="6456">
                  <c:v>0.23991999999999999</c:v>
                </c:pt>
                <c:pt idx="6457">
                  <c:v>0.23995</c:v>
                </c:pt>
                <c:pt idx="6458">
                  <c:v>0.23996999999999999</c:v>
                </c:pt>
                <c:pt idx="6459">
                  <c:v>0.24</c:v>
                </c:pt>
                <c:pt idx="6460">
                  <c:v>0.24002999999999999</c:v>
                </c:pt>
                <c:pt idx="6461">
                  <c:v>0.24004</c:v>
                </c:pt>
                <c:pt idx="6462">
                  <c:v>0.24006</c:v>
                </c:pt>
                <c:pt idx="6463">
                  <c:v>0.24006</c:v>
                </c:pt>
                <c:pt idx="6464">
                  <c:v>0.24007000000000001</c:v>
                </c:pt>
                <c:pt idx="6465">
                  <c:v>0.24010000000000001</c:v>
                </c:pt>
                <c:pt idx="6466">
                  <c:v>0.24013999999999999</c:v>
                </c:pt>
                <c:pt idx="6467">
                  <c:v>0.24016999999999999</c:v>
                </c:pt>
                <c:pt idx="6468">
                  <c:v>0.2402</c:v>
                </c:pt>
                <c:pt idx="6469">
                  <c:v>0.24021000000000001</c:v>
                </c:pt>
                <c:pt idx="6470">
                  <c:v>0.24023</c:v>
                </c:pt>
                <c:pt idx="6471">
                  <c:v>0.24027000000000001</c:v>
                </c:pt>
                <c:pt idx="6472">
                  <c:v>0.24029</c:v>
                </c:pt>
                <c:pt idx="6473">
                  <c:v>0.24030000000000001</c:v>
                </c:pt>
                <c:pt idx="6474">
                  <c:v>0.24032000000000001</c:v>
                </c:pt>
                <c:pt idx="6475">
                  <c:v>0.24035999999999999</c:v>
                </c:pt>
                <c:pt idx="6476">
                  <c:v>0.24038999999999999</c:v>
                </c:pt>
                <c:pt idx="6477">
                  <c:v>0.24043</c:v>
                </c:pt>
                <c:pt idx="6478">
                  <c:v>0.24043999999999999</c:v>
                </c:pt>
                <c:pt idx="6479">
                  <c:v>0.24046000000000001</c:v>
                </c:pt>
                <c:pt idx="6480">
                  <c:v>0.24048</c:v>
                </c:pt>
                <c:pt idx="6481">
                  <c:v>0.24052999999999999</c:v>
                </c:pt>
                <c:pt idx="6482">
                  <c:v>0.24056</c:v>
                </c:pt>
                <c:pt idx="6483">
                  <c:v>0.24056</c:v>
                </c:pt>
                <c:pt idx="6484">
                  <c:v>0.24059</c:v>
                </c:pt>
                <c:pt idx="6485">
                  <c:v>0.24063999999999999</c:v>
                </c:pt>
                <c:pt idx="6486">
                  <c:v>0.24067</c:v>
                </c:pt>
                <c:pt idx="6487">
                  <c:v>0.24074999999999999</c:v>
                </c:pt>
                <c:pt idx="6488">
                  <c:v>0.24079</c:v>
                </c:pt>
                <c:pt idx="6489">
                  <c:v>0.24081</c:v>
                </c:pt>
                <c:pt idx="6490">
                  <c:v>0.24082000000000001</c:v>
                </c:pt>
                <c:pt idx="6491">
                  <c:v>0.24088999999999999</c:v>
                </c:pt>
                <c:pt idx="6492">
                  <c:v>0.24092</c:v>
                </c:pt>
                <c:pt idx="6493">
                  <c:v>0.24093999999999999</c:v>
                </c:pt>
                <c:pt idx="6494">
                  <c:v>0.24098</c:v>
                </c:pt>
                <c:pt idx="6495">
                  <c:v>0.24099000000000001</c:v>
                </c:pt>
                <c:pt idx="6496">
                  <c:v>0.24102999999999999</c:v>
                </c:pt>
                <c:pt idx="6497">
                  <c:v>0.24104999999999999</c:v>
                </c:pt>
                <c:pt idx="6498">
                  <c:v>0.24106</c:v>
                </c:pt>
                <c:pt idx="6499">
                  <c:v>0.24107999999999999</c:v>
                </c:pt>
                <c:pt idx="6500">
                  <c:v>0.24112</c:v>
                </c:pt>
                <c:pt idx="6501">
                  <c:v>0.24118999999999999</c:v>
                </c:pt>
                <c:pt idx="6502">
                  <c:v>0.2412</c:v>
                </c:pt>
                <c:pt idx="6503">
                  <c:v>0.24124999999999999</c:v>
                </c:pt>
                <c:pt idx="6504">
                  <c:v>0.24126</c:v>
                </c:pt>
                <c:pt idx="6505">
                  <c:v>0.24129</c:v>
                </c:pt>
                <c:pt idx="6506">
                  <c:v>0.24129999999999999</c:v>
                </c:pt>
                <c:pt idx="6507">
                  <c:v>0.24134</c:v>
                </c:pt>
                <c:pt idx="6508">
                  <c:v>0.24142</c:v>
                </c:pt>
                <c:pt idx="6509">
                  <c:v>0.24148</c:v>
                </c:pt>
                <c:pt idx="6510">
                  <c:v>0.24152999999999999</c:v>
                </c:pt>
                <c:pt idx="6511">
                  <c:v>0.24154999999999999</c:v>
                </c:pt>
                <c:pt idx="6512">
                  <c:v>0.24156</c:v>
                </c:pt>
                <c:pt idx="6513">
                  <c:v>0.24165</c:v>
                </c:pt>
                <c:pt idx="6514">
                  <c:v>0.24171000000000001</c:v>
                </c:pt>
                <c:pt idx="6515">
                  <c:v>0.24171000000000001</c:v>
                </c:pt>
                <c:pt idx="6516">
                  <c:v>0.24173</c:v>
                </c:pt>
                <c:pt idx="6517">
                  <c:v>0.24182000000000001</c:v>
                </c:pt>
                <c:pt idx="6518">
                  <c:v>0.24185999999999999</c:v>
                </c:pt>
                <c:pt idx="6519">
                  <c:v>0.24187</c:v>
                </c:pt>
                <c:pt idx="6520">
                  <c:v>0.24193999999999999</c:v>
                </c:pt>
                <c:pt idx="6521">
                  <c:v>0.24195</c:v>
                </c:pt>
                <c:pt idx="6522">
                  <c:v>0.24196000000000001</c:v>
                </c:pt>
                <c:pt idx="6523">
                  <c:v>0.24199000000000001</c:v>
                </c:pt>
                <c:pt idx="6524">
                  <c:v>0.24199999999999999</c:v>
                </c:pt>
                <c:pt idx="6525">
                  <c:v>0.24204000000000001</c:v>
                </c:pt>
                <c:pt idx="6526">
                  <c:v>0.24215</c:v>
                </c:pt>
                <c:pt idx="6527">
                  <c:v>0.2422</c:v>
                </c:pt>
                <c:pt idx="6528">
                  <c:v>0.24221999999999999</c:v>
                </c:pt>
                <c:pt idx="6529">
                  <c:v>0.24224000000000001</c:v>
                </c:pt>
                <c:pt idx="6530">
                  <c:v>0.24226</c:v>
                </c:pt>
                <c:pt idx="6531">
                  <c:v>0.24229000000000001</c:v>
                </c:pt>
                <c:pt idx="6532">
                  <c:v>0.24232999999999999</c:v>
                </c:pt>
                <c:pt idx="6533">
                  <c:v>0.24232999999999999</c:v>
                </c:pt>
                <c:pt idx="6534">
                  <c:v>0.24235000000000001</c:v>
                </c:pt>
                <c:pt idx="6535">
                  <c:v>0.24235999999999999</c:v>
                </c:pt>
                <c:pt idx="6536">
                  <c:v>0.24237</c:v>
                </c:pt>
                <c:pt idx="6537">
                  <c:v>0.2424</c:v>
                </c:pt>
                <c:pt idx="6538">
                  <c:v>0.24242</c:v>
                </c:pt>
                <c:pt idx="6539">
                  <c:v>0.24246000000000001</c:v>
                </c:pt>
                <c:pt idx="6540">
                  <c:v>0.24246999999999999</c:v>
                </c:pt>
                <c:pt idx="6541">
                  <c:v>0.24248</c:v>
                </c:pt>
                <c:pt idx="6542">
                  <c:v>0.24254000000000001</c:v>
                </c:pt>
                <c:pt idx="6543">
                  <c:v>0.24254999999999999</c:v>
                </c:pt>
                <c:pt idx="6544">
                  <c:v>0.24256</c:v>
                </c:pt>
                <c:pt idx="6545">
                  <c:v>0.24257000000000001</c:v>
                </c:pt>
                <c:pt idx="6546">
                  <c:v>0.24262</c:v>
                </c:pt>
                <c:pt idx="6547">
                  <c:v>0.24265999999999999</c:v>
                </c:pt>
                <c:pt idx="6548">
                  <c:v>0.24271999999999999</c:v>
                </c:pt>
                <c:pt idx="6549">
                  <c:v>0.24274999999999999</c:v>
                </c:pt>
                <c:pt idx="6550">
                  <c:v>0.24276</c:v>
                </c:pt>
                <c:pt idx="6551">
                  <c:v>0.24276</c:v>
                </c:pt>
                <c:pt idx="6552">
                  <c:v>0.24279000000000001</c:v>
                </c:pt>
                <c:pt idx="6553">
                  <c:v>0.24279000000000001</c:v>
                </c:pt>
                <c:pt idx="6554">
                  <c:v>0.24281</c:v>
                </c:pt>
                <c:pt idx="6555">
                  <c:v>0.24285000000000001</c:v>
                </c:pt>
                <c:pt idx="6556">
                  <c:v>0.2429</c:v>
                </c:pt>
                <c:pt idx="6557">
                  <c:v>0.24290999999999999</c:v>
                </c:pt>
                <c:pt idx="6558">
                  <c:v>0.24293000000000001</c:v>
                </c:pt>
                <c:pt idx="6559">
                  <c:v>0.24296000000000001</c:v>
                </c:pt>
                <c:pt idx="6560">
                  <c:v>0.24296999999999999</c:v>
                </c:pt>
                <c:pt idx="6561">
                  <c:v>0.24304000000000001</c:v>
                </c:pt>
                <c:pt idx="6562">
                  <c:v>0.24310999999999999</c:v>
                </c:pt>
                <c:pt idx="6563">
                  <c:v>0.24318000000000001</c:v>
                </c:pt>
                <c:pt idx="6564">
                  <c:v>0.24321999999999999</c:v>
                </c:pt>
                <c:pt idx="6565">
                  <c:v>0.24324000000000001</c:v>
                </c:pt>
                <c:pt idx="6566">
                  <c:v>0.24328</c:v>
                </c:pt>
                <c:pt idx="6567">
                  <c:v>0.24335000000000001</c:v>
                </c:pt>
                <c:pt idx="6568">
                  <c:v>0.24335000000000001</c:v>
                </c:pt>
                <c:pt idx="6569">
                  <c:v>0.24340000000000001</c:v>
                </c:pt>
                <c:pt idx="6570">
                  <c:v>0.24340999999999999</c:v>
                </c:pt>
                <c:pt idx="6571">
                  <c:v>0.24343999999999999</c:v>
                </c:pt>
                <c:pt idx="6572">
                  <c:v>0.24345</c:v>
                </c:pt>
                <c:pt idx="6573">
                  <c:v>0.24349999999999999</c:v>
                </c:pt>
                <c:pt idx="6574">
                  <c:v>0.24353</c:v>
                </c:pt>
                <c:pt idx="6575">
                  <c:v>0.24354999999999999</c:v>
                </c:pt>
                <c:pt idx="6576">
                  <c:v>0.24359</c:v>
                </c:pt>
                <c:pt idx="6577">
                  <c:v>0.24363000000000001</c:v>
                </c:pt>
                <c:pt idx="6578">
                  <c:v>0.24365000000000001</c:v>
                </c:pt>
                <c:pt idx="6579">
                  <c:v>0.24365999999999999</c:v>
                </c:pt>
                <c:pt idx="6580">
                  <c:v>0.24367</c:v>
                </c:pt>
                <c:pt idx="6581">
                  <c:v>0.2437</c:v>
                </c:pt>
                <c:pt idx="6582">
                  <c:v>0.24373</c:v>
                </c:pt>
                <c:pt idx="6583">
                  <c:v>0.24378</c:v>
                </c:pt>
                <c:pt idx="6584">
                  <c:v>0.24378</c:v>
                </c:pt>
                <c:pt idx="6585">
                  <c:v>0.24379000000000001</c:v>
                </c:pt>
                <c:pt idx="6586">
                  <c:v>0.24385000000000001</c:v>
                </c:pt>
                <c:pt idx="6587">
                  <c:v>0.24387</c:v>
                </c:pt>
                <c:pt idx="6588">
                  <c:v>0.24387</c:v>
                </c:pt>
                <c:pt idx="6589">
                  <c:v>0.24389</c:v>
                </c:pt>
                <c:pt idx="6590">
                  <c:v>0.24389</c:v>
                </c:pt>
                <c:pt idx="6591">
                  <c:v>0.24395</c:v>
                </c:pt>
                <c:pt idx="6592">
                  <c:v>0.24396000000000001</c:v>
                </c:pt>
                <c:pt idx="6593">
                  <c:v>0.24396000000000001</c:v>
                </c:pt>
                <c:pt idx="6594">
                  <c:v>0.24398</c:v>
                </c:pt>
                <c:pt idx="6595">
                  <c:v>0.24401999999999999</c:v>
                </c:pt>
                <c:pt idx="6596">
                  <c:v>0.24404000000000001</c:v>
                </c:pt>
                <c:pt idx="6597">
                  <c:v>0.24404999999999999</c:v>
                </c:pt>
                <c:pt idx="6598">
                  <c:v>0.24410000000000001</c:v>
                </c:pt>
                <c:pt idx="6599">
                  <c:v>0.24414</c:v>
                </c:pt>
                <c:pt idx="6600">
                  <c:v>0.24415000000000001</c:v>
                </c:pt>
                <c:pt idx="6601">
                  <c:v>0.24417</c:v>
                </c:pt>
                <c:pt idx="6602">
                  <c:v>0.24418999999999999</c:v>
                </c:pt>
                <c:pt idx="6603">
                  <c:v>0.24421000000000001</c:v>
                </c:pt>
                <c:pt idx="6604">
                  <c:v>0.24421000000000001</c:v>
                </c:pt>
                <c:pt idx="6605">
                  <c:v>0.24421999999999999</c:v>
                </c:pt>
                <c:pt idx="6606">
                  <c:v>0.24424000000000001</c:v>
                </c:pt>
                <c:pt idx="6607">
                  <c:v>0.24429000000000001</c:v>
                </c:pt>
                <c:pt idx="6608">
                  <c:v>0.24432000000000001</c:v>
                </c:pt>
                <c:pt idx="6609">
                  <c:v>0.24434</c:v>
                </c:pt>
                <c:pt idx="6610">
                  <c:v>0.24435999999999999</c:v>
                </c:pt>
                <c:pt idx="6611">
                  <c:v>0.24440999999999999</c:v>
                </c:pt>
                <c:pt idx="6612">
                  <c:v>0.24446000000000001</c:v>
                </c:pt>
                <c:pt idx="6613">
                  <c:v>0.24446999999999999</c:v>
                </c:pt>
                <c:pt idx="6614">
                  <c:v>0.24454000000000001</c:v>
                </c:pt>
                <c:pt idx="6615">
                  <c:v>0.24460000000000001</c:v>
                </c:pt>
                <c:pt idx="6616">
                  <c:v>0.24462999999999999</c:v>
                </c:pt>
                <c:pt idx="6617">
                  <c:v>0.24465999999999999</c:v>
                </c:pt>
                <c:pt idx="6618">
                  <c:v>0.24473</c:v>
                </c:pt>
                <c:pt idx="6619">
                  <c:v>0.24479999999999999</c:v>
                </c:pt>
                <c:pt idx="6620">
                  <c:v>0.24482000000000001</c:v>
                </c:pt>
                <c:pt idx="6621">
                  <c:v>0.24485000000000001</c:v>
                </c:pt>
                <c:pt idx="6622">
                  <c:v>0.24487999999999999</c:v>
                </c:pt>
                <c:pt idx="6623">
                  <c:v>0.24489</c:v>
                </c:pt>
                <c:pt idx="6624">
                  <c:v>0.24490000000000001</c:v>
                </c:pt>
                <c:pt idx="6625">
                  <c:v>0.24492</c:v>
                </c:pt>
                <c:pt idx="6626">
                  <c:v>0.24493999999999999</c:v>
                </c:pt>
                <c:pt idx="6627">
                  <c:v>0.24498</c:v>
                </c:pt>
                <c:pt idx="6628">
                  <c:v>0.24501999999999999</c:v>
                </c:pt>
                <c:pt idx="6629">
                  <c:v>0.24504000000000001</c:v>
                </c:pt>
                <c:pt idx="6630">
                  <c:v>0.24506</c:v>
                </c:pt>
                <c:pt idx="6631">
                  <c:v>0.24507999999999999</c:v>
                </c:pt>
                <c:pt idx="6632">
                  <c:v>0.24507999999999999</c:v>
                </c:pt>
                <c:pt idx="6633">
                  <c:v>0.24509</c:v>
                </c:pt>
                <c:pt idx="6634">
                  <c:v>0.24510999999999999</c:v>
                </c:pt>
                <c:pt idx="6635">
                  <c:v>0.24514</c:v>
                </c:pt>
                <c:pt idx="6636">
                  <c:v>0.24515999999999999</c:v>
                </c:pt>
                <c:pt idx="6637">
                  <c:v>0.24517</c:v>
                </c:pt>
                <c:pt idx="6638">
                  <c:v>0.24518999999999999</c:v>
                </c:pt>
                <c:pt idx="6639">
                  <c:v>0.24523</c:v>
                </c:pt>
                <c:pt idx="6640">
                  <c:v>0.24528</c:v>
                </c:pt>
                <c:pt idx="6641">
                  <c:v>0.24529000000000001</c:v>
                </c:pt>
                <c:pt idx="6642">
                  <c:v>0.24531</c:v>
                </c:pt>
                <c:pt idx="6643">
                  <c:v>0.24540999999999999</c:v>
                </c:pt>
                <c:pt idx="6644">
                  <c:v>0.24546000000000001</c:v>
                </c:pt>
                <c:pt idx="6645">
                  <c:v>0.24548</c:v>
                </c:pt>
                <c:pt idx="6646">
                  <c:v>0.24551999999999999</c:v>
                </c:pt>
                <c:pt idx="6647">
                  <c:v>0.24564</c:v>
                </c:pt>
                <c:pt idx="6648">
                  <c:v>0.24567</c:v>
                </c:pt>
                <c:pt idx="6649">
                  <c:v>0.24571000000000001</c:v>
                </c:pt>
                <c:pt idx="6650">
                  <c:v>0.24573</c:v>
                </c:pt>
                <c:pt idx="6651">
                  <c:v>0.24573</c:v>
                </c:pt>
                <c:pt idx="6652">
                  <c:v>0.24584</c:v>
                </c:pt>
                <c:pt idx="6653">
                  <c:v>0.24585000000000001</c:v>
                </c:pt>
                <c:pt idx="6654">
                  <c:v>0.24587999999999999</c:v>
                </c:pt>
                <c:pt idx="6655">
                  <c:v>0.24589</c:v>
                </c:pt>
                <c:pt idx="6656">
                  <c:v>0.24590999999999999</c:v>
                </c:pt>
                <c:pt idx="6657">
                  <c:v>0.24593000000000001</c:v>
                </c:pt>
                <c:pt idx="6658">
                  <c:v>0.24593999999999999</c:v>
                </c:pt>
                <c:pt idx="6659">
                  <c:v>0.24595</c:v>
                </c:pt>
                <c:pt idx="6660">
                  <c:v>0.24596000000000001</c:v>
                </c:pt>
                <c:pt idx="6661">
                  <c:v>0.246</c:v>
                </c:pt>
                <c:pt idx="6662">
                  <c:v>0.24604000000000001</c:v>
                </c:pt>
                <c:pt idx="6663">
                  <c:v>0.24604999999999999</c:v>
                </c:pt>
                <c:pt idx="6664">
                  <c:v>0.24611</c:v>
                </c:pt>
                <c:pt idx="6665">
                  <c:v>0.24612000000000001</c:v>
                </c:pt>
                <c:pt idx="6666">
                  <c:v>0.24615999999999999</c:v>
                </c:pt>
                <c:pt idx="6667">
                  <c:v>0.2462</c:v>
                </c:pt>
                <c:pt idx="6668">
                  <c:v>0.24623</c:v>
                </c:pt>
                <c:pt idx="6669">
                  <c:v>0.24623999999999999</c:v>
                </c:pt>
                <c:pt idx="6670">
                  <c:v>0.24626000000000001</c:v>
                </c:pt>
                <c:pt idx="6671">
                  <c:v>0.24629000000000001</c:v>
                </c:pt>
                <c:pt idx="6672">
                  <c:v>0.24629000000000001</c:v>
                </c:pt>
                <c:pt idx="6673">
                  <c:v>0.24631</c:v>
                </c:pt>
                <c:pt idx="6674">
                  <c:v>0.24634</c:v>
                </c:pt>
                <c:pt idx="6675">
                  <c:v>0.24636</c:v>
                </c:pt>
                <c:pt idx="6676">
                  <c:v>0.24640000000000001</c:v>
                </c:pt>
                <c:pt idx="6677">
                  <c:v>0.24642</c:v>
                </c:pt>
                <c:pt idx="6678">
                  <c:v>0.24643000000000001</c:v>
                </c:pt>
                <c:pt idx="6679">
                  <c:v>0.24646000000000001</c:v>
                </c:pt>
                <c:pt idx="6680">
                  <c:v>0.24648</c:v>
                </c:pt>
                <c:pt idx="6681">
                  <c:v>0.24651000000000001</c:v>
                </c:pt>
                <c:pt idx="6682">
                  <c:v>0.24654999999999999</c:v>
                </c:pt>
                <c:pt idx="6683">
                  <c:v>0.24657999999999999</c:v>
                </c:pt>
                <c:pt idx="6684">
                  <c:v>0.24660000000000001</c:v>
                </c:pt>
                <c:pt idx="6685">
                  <c:v>0.24661</c:v>
                </c:pt>
                <c:pt idx="6686">
                  <c:v>0.24664</c:v>
                </c:pt>
                <c:pt idx="6687">
                  <c:v>0.24667</c:v>
                </c:pt>
                <c:pt idx="6688">
                  <c:v>0.24668000000000001</c:v>
                </c:pt>
                <c:pt idx="6689">
                  <c:v>0.24673999999999999</c:v>
                </c:pt>
                <c:pt idx="6690">
                  <c:v>0.24676000000000001</c:v>
                </c:pt>
                <c:pt idx="6691">
                  <c:v>0.24679999999999999</c:v>
                </c:pt>
                <c:pt idx="6692">
                  <c:v>0.24684</c:v>
                </c:pt>
                <c:pt idx="6693">
                  <c:v>0.24685000000000001</c:v>
                </c:pt>
                <c:pt idx="6694">
                  <c:v>0.24690000000000001</c:v>
                </c:pt>
                <c:pt idx="6695">
                  <c:v>0.24693999999999999</c:v>
                </c:pt>
                <c:pt idx="6696">
                  <c:v>0.24695</c:v>
                </c:pt>
                <c:pt idx="6697">
                  <c:v>0.24698999999999999</c:v>
                </c:pt>
                <c:pt idx="6698">
                  <c:v>0.24701999999999999</c:v>
                </c:pt>
                <c:pt idx="6699">
                  <c:v>0.24703</c:v>
                </c:pt>
                <c:pt idx="6700">
                  <c:v>0.24704000000000001</c:v>
                </c:pt>
                <c:pt idx="6701">
                  <c:v>0.24707000000000001</c:v>
                </c:pt>
                <c:pt idx="6702">
                  <c:v>0.24707999999999999</c:v>
                </c:pt>
                <c:pt idx="6703">
                  <c:v>0.24707999999999999</c:v>
                </c:pt>
                <c:pt idx="6704">
                  <c:v>0.24709999999999999</c:v>
                </c:pt>
                <c:pt idx="6705">
                  <c:v>0.24712999999999999</c:v>
                </c:pt>
                <c:pt idx="6706">
                  <c:v>0.24715000000000001</c:v>
                </c:pt>
                <c:pt idx="6707">
                  <c:v>0.24717</c:v>
                </c:pt>
                <c:pt idx="6708">
                  <c:v>0.24722</c:v>
                </c:pt>
                <c:pt idx="6709">
                  <c:v>0.24723999999999999</c:v>
                </c:pt>
                <c:pt idx="6710">
                  <c:v>0.24726999999999999</c:v>
                </c:pt>
                <c:pt idx="6711">
                  <c:v>0.24732000000000001</c:v>
                </c:pt>
                <c:pt idx="6712">
                  <c:v>0.24734</c:v>
                </c:pt>
                <c:pt idx="6713">
                  <c:v>0.24737000000000001</c:v>
                </c:pt>
                <c:pt idx="6714">
                  <c:v>0.24742</c:v>
                </c:pt>
                <c:pt idx="6715">
                  <c:v>0.24745</c:v>
                </c:pt>
                <c:pt idx="6716">
                  <c:v>0.24751999999999999</c:v>
                </c:pt>
                <c:pt idx="6717">
                  <c:v>0.24753</c:v>
                </c:pt>
                <c:pt idx="6718">
                  <c:v>0.24754000000000001</c:v>
                </c:pt>
                <c:pt idx="6719">
                  <c:v>0.24756</c:v>
                </c:pt>
                <c:pt idx="6720">
                  <c:v>0.24759</c:v>
                </c:pt>
                <c:pt idx="6721">
                  <c:v>0.24761</c:v>
                </c:pt>
                <c:pt idx="6722">
                  <c:v>0.24765000000000001</c:v>
                </c:pt>
                <c:pt idx="6723">
                  <c:v>0.2477</c:v>
                </c:pt>
                <c:pt idx="6724">
                  <c:v>0.24771000000000001</c:v>
                </c:pt>
                <c:pt idx="6725">
                  <c:v>0.24772</c:v>
                </c:pt>
                <c:pt idx="6726">
                  <c:v>0.24773000000000001</c:v>
                </c:pt>
                <c:pt idx="6727">
                  <c:v>0.24782999999999999</c:v>
                </c:pt>
                <c:pt idx="6728">
                  <c:v>0.24787999999999999</c:v>
                </c:pt>
                <c:pt idx="6729">
                  <c:v>0.24793999999999999</c:v>
                </c:pt>
                <c:pt idx="6730">
                  <c:v>0.24796000000000001</c:v>
                </c:pt>
                <c:pt idx="6731">
                  <c:v>0.24798999999999999</c:v>
                </c:pt>
                <c:pt idx="6732">
                  <c:v>0.24801000000000001</c:v>
                </c:pt>
                <c:pt idx="6733">
                  <c:v>0.24801999999999999</c:v>
                </c:pt>
                <c:pt idx="6734">
                  <c:v>0.24804000000000001</c:v>
                </c:pt>
                <c:pt idx="6735">
                  <c:v>0.24806</c:v>
                </c:pt>
                <c:pt idx="6736">
                  <c:v>0.24809</c:v>
                </c:pt>
                <c:pt idx="6737">
                  <c:v>0.24814</c:v>
                </c:pt>
                <c:pt idx="6738">
                  <c:v>0.24817</c:v>
                </c:pt>
                <c:pt idx="6739">
                  <c:v>0.24818000000000001</c:v>
                </c:pt>
                <c:pt idx="6740">
                  <c:v>0.24820999999999999</c:v>
                </c:pt>
                <c:pt idx="6741">
                  <c:v>0.24825</c:v>
                </c:pt>
                <c:pt idx="6742">
                  <c:v>0.24832000000000001</c:v>
                </c:pt>
                <c:pt idx="6743">
                  <c:v>0.24833</c:v>
                </c:pt>
                <c:pt idx="6744">
                  <c:v>0.24840000000000001</c:v>
                </c:pt>
                <c:pt idx="6745">
                  <c:v>0.24843000000000001</c:v>
                </c:pt>
                <c:pt idx="6746">
                  <c:v>0.24847</c:v>
                </c:pt>
                <c:pt idx="6747">
                  <c:v>0.2485</c:v>
                </c:pt>
                <c:pt idx="6748">
                  <c:v>0.24851000000000001</c:v>
                </c:pt>
                <c:pt idx="6749">
                  <c:v>0.24854999999999999</c:v>
                </c:pt>
                <c:pt idx="6750">
                  <c:v>0.24856</c:v>
                </c:pt>
                <c:pt idx="6751">
                  <c:v>0.24862999999999999</c:v>
                </c:pt>
                <c:pt idx="6752">
                  <c:v>0.24867</c:v>
                </c:pt>
                <c:pt idx="6753">
                  <c:v>0.24868000000000001</c:v>
                </c:pt>
                <c:pt idx="6754">
                  <c:v>0.24868999999999999</c:v>
                </c:pt>
                <c:pt idx="6755">
                  <c:v>0.24872</c:v>
                </c:pt>
                <c:pt idx="6756">
                  <c:v>0.24872</c:v>
                </c:pt>
                <c:pt idx="6757">
                  <c:v>0.24873000000000001</c:v>
                </c:pt>
                <c:pt idx="6758">
                  <c:v>0.24875</c:v>
                </c:pt>
                <c:pt idx="6759">
                  <c:v>0.24879000000000001</c:v>
                </c:pt>
                <c:pt idx="6760">
                  <c:v>0.24883</c:v>
                </c:pt>
                <c:pt idx="6761">
                  <c:v>0.24884999999999999</c:v>
                </c:pt>
                <c:pt idx="6762">
                  <c:v>0.24887000000000001</c:v>
                </c:pt>
                <c:pt idx="6763">
                  <c:v>0.24887999999999999</c:v>
                </c:pt>
                <c:pt idx="6764">
                  <c:v>0.24889</c:v>
                </c:pt>
                <c:pt idx="6765">
                  <c:v>0.24895999999999999</c:v>
                </c:pt>
                <c:pt idx="6766">
                  <c:v>0.24898999999999999</c:v>
                </c:pt>
                <c:pt idx="6767">
                  <c:v>0.24903</c:v>
                </c:pt>
                <c:pt idx="6768">
                  <c:v>0.24904999999999999</c:v>
                </c:pt>
                <c:pt idx="6769">
                  <c:v>0.24908</c:v>
                </c:pt>
                <c:pt idx="6770">
                  <c:v>0.24909000000000001</c:v>
                </c:pt>
                <c:pt idx="6771">
                  <c:v>0.24909999999999999</c:v>
                </c:pt>
                <c:pt idx="6772">
                  <c:v>0.24914</c:v>
                </c:pt>
                <c:pt idx="6773">
                  <c:v>0.24915999999999999</c:v>
                </c:pt>
                <c:pt idx="6774">
                  <c:v>0.24923999999999999</c:v>
                </c:pt>
                <c:pt idx="6775">
                  <c:v>0.24923999999999999</c:v>
                </c:pt>
                <c:pt idx="6776">
                  <c:v>0.24929999999999999</c:v>
                </c:pt>
                <c:pt idx="6777">
                  <c:v>0.24931</c:v>
                </c:pt>
                <c:pt idx="6778">
                  <c:v>0.24932000000000001</c:v>
                </c:pt>
                <c:pt idx="6779">
                  <c:v>0.24937000000000001</c:v>
                </c:pt>
                <c:pt idx="6780">
                  <c:v>0.24940000000000001</c:v>
                </c:pt>
                <c:pt idx="6781">
                  <c:v>0.24940999999999999</c:v>
                </c:pt>
                <c:pt idx="6782">
                  <c:v>0.24942</c:v>
                </c:pt>
                <c:pt idx="6783">
                  <c:v>0.24947</c:v>
                </c:pt>
                <c:pt idx="6784">
                  <c:v>0.24948000000000001</c:v>
                </c:pt>
                <c:pt idx="6785">
                  <c:v>0.24956999999999999</c:v>
                </c:pt>
                <c:pt idx="6786">
                  <c:v>0.24958</c:v>
                </c:pt>
                <c:pt idx="6787">
                  <c:v>0.24962999999999999</c:v>
                </c:pt>
                <c:pt idx="6788">
                  <c:v>0.24969</c:v>
                </c:pt>
                <c:pt idx="6789">
                  <c:v>0.24970000000000001</c:v>
                </c:pt>
                <c:pt idx="6790">
                  <c:v>0.24975</c:v>
                </c:pt>
                <c:pt idx="6791">
                  <c:v>0.24979999999999999</c:v>
                </c:pt>
                <c:pt idx="6792">
                  <c:v>0.24986</c:v>
                </c:pt>
                <c:pt idx="6793">
                  <c:v>0.24987999999999999</c:v>
                </c:pt>
                <c:pt idx="6794">
                  <c:v>0.24989</c:v>
                </c:pt>
                <c:pt idx="6795">
                  <c:v>0.24993000000000001</c:v>
                </c:pt>
                <c:pt idx="6796">
                  <c:v>0.24995999999999999</c:v>
                </c:pt>
                <c:pt idx="6797">
                  <c:v>0.25001000000000001</c:v>
                </c:pt>
                <c:pt idx="6798">
                  <c:v>0.25004999999999999</c:v>
                </c:pt>
                <c:pt idx="6799">
                  <c:v>0.25008000000000002</c:v>
                </c:pt>
                <c:pt idx="6800">
                  <c:v>0.25012000000000001</c:v>
                </c:pt>
                <c:pt idx="6801">
                  <c:v>0.25014999999999998</c:v>
                </c:pt>
                <c:pt idx="6802">
                  <c:v>0.25019999999999998</c:v>
                </c:pt>
                <c:pt idx="6803">
                  <c:v>0.25020999999999999</c:v>
                </c:pt>
                <c:pt idx="6804">
                  <c:v>0.25022</c:v>
                </c:pt>
                <c:pt idx="6805">
                  <c:v>0.25026999999999999</c:v>
                </c:pt>
                <c:pt idx="6806">
                  <c:v>0.25029000000000001</c:v>
                </c:pt>
                <c:pt idx="6807">
                  <c:v>0.25030999999999998</c:v>
                </c:pt>
                <c:pt idx="6808">
                  <c:v>0.25031999999999999</c:v>
                </c:pt>
                <c:pt idx="6809">
                  <c:v>0.25031999999999999</c:v>
                </c:pt>
                <c:pt idx="6810">
                  <c:v>0.25039</c:v>
                </c:pt>
                <c:pt idx="6811">
                  <c:v>0.25042999999999999</c:v>
                </c:pt>
                <c:pt idx="6812">
                  <c:v>0.25044</c:v>
                </c:pt>
                <c:pt idx="6813">
                  <c:v>0.25046000000000002</c:v>
                </c:pt>
                <c:pt idx="6814">
                  <c:v>0.25047999999999998</c:v>
                </c:pt>
                <c:pt idx="6815">
                  <c:v>0.25052000000000002</c:v>
                </c:pt>
                <c:pt idx="6816">
                  <c:v>0.25053999999999998</c:v>
                </c:pt>
                <c:pt idx="6817">
                  <c:v>0.25062000000000001</c:v>
                </c:pt>
                <c:pt idx="6818">
                  <c:v>0.25064999999999998</c:v>
                </c:pt>
                <c:pt idx="6819">
                  <c:v>0.25067</c:v>
                </c:pt>
                <c:pt idx="6820">
                  <c:v>0.25069000000000002</c:v>
                </c:pt>
                <c:pt idx="6821">
                  <c:v>0.25070999999999999</c:v>
                </c:pt>
                <c:pt idx="6822">
                  <c:v>0.25074999999999997</c:v>
                </c:pt>
                <c:pt idx="6823">
                  <c:v>0.25079000000000001</c:v>
                </c:pt>
                <c:pt idx="6824">
                  <c:v>0.25080000000000002</c:v>
                </c:pt>
                <c:pt idx="6825">
                  <c:v>0.25081999999999999</c:v>
                </c:pt>
                <c:pt idx="6826">
                  <c:v>0.25086000000000003</c:v>
                </c:pt>
                <c:pt idx="6827">
                  <c:v>0.25087999999999999</c:v>
                </c:pt>
                <c:pt idx="6828">
                  <c:v>0.25094</c:v>
                </c:pt>
                <c:pt idx="6829">
                  <c:v>0.251</c:v>
                </c:pt>
                <c:pt idx="6830">
                  <c:v>0.25102000000000002</c:v>
                </c:pt>
                <c:pt idx="6831">
                  <c:v>0.25112000000000001</c:v>
                </c:pt>
                <c:pt idx="6832">
                  <c:v>0.25112000000000001</c:v>
                </c:pt>
                <c:pt idx="6833">
                  <c:v>0.25113000000000002</c:v>
                </c:pt>
                <c:pt idx="6834">
                  <c:v>0.25113999999999997</c:v>
                </c:pt>
                <c:pt idx="6835">
                  <c:v>0.25117</c:v>
                </c:pt>
                <c:pt idx="6836">
                  <c:v>0.25119000000000002</c:v>
                </c:pt>
                <c:pt idx="6837">
                  <c:v>0.25119000000000002</c:v>
                </c:pt>
                <c:pt idx="6838">
                  <c:v>0.25123000000000001</c:v>
                </c:pt>
                <c:pt idx="6839">
                  <c:v>0.25125999999999998</c:v>
                </c:pt>
                <c:pt idx="6840">
                  <c:v>0.25128</c:v>
                </c:pt>
                <c:pt idx="6841">
                  <c:v>0.25130999999999998</c:v>
                </c:pt>
                <c:pt idx="6842">
                  <c:v>0.25135999999999997</c:v>
                </c:pt>
                <c:pt idx="6843">
                  <c:v>0.25135999999999997</c:v>
                </c:pt>
                <c:pt idx="6844">
                  <c:v>0.25137999999999999</c:v>
                </c:pt>
                <c:pt idx="6845">
                  <c:v>0.25139</c:v>
                </c:pt>
                <c:pt idx="6846">
                  <c:v>0.25141000000000002</c:v>
                </c:pt>
                <c:pt idx="6847">
                  <c:v>0.25145000000000001</c:v>
                </c:pt>
                <c:pt idx="6848">
                  <c:v>0.25147999999999998</c:v>
                </c:pt>
                <c:pt idx="6849">
                  <c:v>0.25155</c:v>
                </c:pt>
                <c:pt idx="6850">
                  <c:v>0.25159999999999999</c:v>
                </c:pt>
                <c:pt idx="6851">
                  <c:v>0.25163999999999997</c:v>
                </c:pt>
                <c:pt idx="6852">
                  <c:v>0.25169999999999998</c:v>
                </c:pt>
                <c:pt idx="6853">
                  <c:v>0.25172</c:v>
                </c:pt>
                <c:pt idx="6854">
                  <c:v>0.25175999999999998</c:v>
                </c:pt>
                <c:pt idx="6855">
                  <c:v>0.25175999999999998</c:v>
                </c:pt>
                <c:pt idx="6856">
                  <c:v>0.25180999999999998</c:v>
                </c:pt>
                <c:pt idx="6857">
                  <c:v>0.25181999999999999</c:v>
                </c:pt>
                <c:pt idx="6858">
                  <c:v>0.25185000000000002</c:v>
                </c:pt>
                <c:pt idx="6859">
                  <c:v>0.25191000000000002</c:v>
                </c:pt>
                <c:pt idx="6860">
                  <c:v>0.25194</c:v>
                </c:pt>
                <c:pt idx="6861">
                  <c:v>0.25196000000000002</c:v>
                </c:pt>
                <c:pt idx="6862">
                  <c:v>0.25197000000000003</c:v>
                </c:pt>
                <c:pt idx="6863">
                  <c:v>0.25197999999999998</c:v>
                </c:pt>
                <c:pt idx="6864">
                  <c:v>0.252</c:v>
                </c:pt>
                <c:pt idx="6865">
                  <c:v>0.25202999999999998</c:v>
                </c:pt>
                <c:pt idx="6866">
                  <c:v>0.25208000000000003</c:v>
                </c:pt>
                <c:pt idx="6867">
                  <c:v>0.25208999999999998</c:v>
                </c:pt>
                <c:pt idx="6868">
                  <c:v>0.25219000000000003</c:v>
                </c:pt>
                <c:pt idx="6869">
                  <c:v>0.25223000000000001</c:v>
                </c:pt>
                <c:pt idx="6870">
                  <c:v>0.25229000000000001</c:v>
                </c:pt>
                <c:pt idx="6871">
                  <c:v>0.25233</c:v>
                </c:pt>
                <c:pt idx="6872">
                  <c:v>0.25235999999999997</c:v>
                </c:pt>
                <c:pt idx="6873">
                  <c:v>0.25241999999999998</c:v>
                </c:pt>
                <c:pt idx="6874">
                  <c:v>0.25242999999999999</c:v>
                </c:pt>
                <c:pt idx="6875">
                  <c:v>0.25247000000000003</c:v>
                </c:pt>
                <c:pt idx="6876">
                  <c:v>0.25251000000000001</c:v>
                </c:pt>
                <c:pt idx="6877">
                  <c:v>0.25252000000000002</c:v>
                </c:pt>
                <c:pt idx="6878">
                  <c:v>0.25255</c:v>
                </c:pt>
                <c:pt idx="6879">
                  <c:v>0.25257000000000002</c:v>
                </c:pt>
                <c:pt idx="6880">
                  <c:v>0.25258000000000003</c:v>
                </c:pt>
                <c:pt idx="6881">
                  <c:v>0.25261</c:v>
                </c:pt>
                <c:pt idx="6882">
                  <c:v>0.25263999999999998</c:v>
                </c:pt>
                <c:pt idx="6883">
                  <c:v>0.25267000000000001</c:v>
                </c:pt>
                <c:pt idx="6884">
                  <c:v>0.25274000000000002</c:v>
                </c:pt>
                <c:pt idx="6885">
                  <c:v>0.25274999999999997</c:v>
                </c:pt>
                <c:pt idx="6886">
                  <c:v>0.25276999999999999</c:v>
                </c:pt>
                <c:pt idx="6887">
                  <c:v>0.25279000000000001</c:v>
                </c:pt>
                <c:pt idx="6888">
                  <c:v>0.25281999999999999</c:v>
                </c:pt>
                <c:pt idx="6889">
                  <c:v>0.25284000000000001</c:v>
                </c:pt>
                <c:pt idx="6890">
                  <c:v>0.25285999999999997</c:v>
                </c:pt>
                <c:pt idx="6891">
                  <c:v>0.25286999999999998</c:v>
                </c:pt>
                <c:pt idx="6892">
                  <c:v>0.25295000000000001</c:v>
                </c:pt>
                <c:pt idx="6893">
                  <c:v>0.25296999999999997</c:v>
                </c:pt>
                <c:pt idx="6894">
                  <c:v>0.25297999999999998</c:v>
                </c:pt>
                <c:pt idx="6895">
                  <c:v>0.25297999999999998</c:v>
                </c:pt>
                <c:pt idx="6896">
                  <c:v>0.253</c:v>
                </c:pt>
                <c:pt idx="6897">
                  <c:v>0.25302999999999998</c:v>
                </c:pt>
                <c:pt idx="6898">
                  <c:v>0.25305</c:v>
                </c:pt>
                <c:pt idx="6899">
                  <c:v>0.25308999999999998</c:v>
                </c:pt>
                <c:pt idx="6900">
                  <c:v>0.25311</c:v>
                </c:pt>
                <c:pt idx="6901">
                  <c:v>0.25313000000000002</c:v>
                </c:pt>
                <c:pt idx="6902">
                  <c:v>0.25322</c:v>
                </c:pt>
                <c:pt idx="6903">
                  <c:v>0.25323000000000001</c:v>
                </c:pt>
                <c:pt idx="6904">
                  <c:v>0.25324000000000002</c:v>
                </c:pt>
                <c:pt idx="6905">
                  <c:v>0.25331999999999999</c:v>
                </c:pt>
                <c:pt idx="6906">
                  <c:v>0.25336999999999998</c:v>
                </c:pt>
                <c:pt idx="6907">
                  <c:v>0.25341999999999998</c:v>
                </c:pt>
                <c:pt idx="6908">
                  <c:v>0.25342999999999999</c:v>
                </c:pt>
                <c:pt idx="6909">
                  <c:v>0.25344</c:v>
                </c:pt>
                <c:pt idx="6910">
                  <c:v>0.25346000000000002</c:v>
                </c:pt>
                <c:pt idx="6911">
                  <c:v>0.25351000000000001</c:v>
                </c:pt>
                <c:pt idx="6912">
                  <c:v>0.25352999999999998</c:v>
                </c:pt>
                <c:pt idx="6913">
                  <c:v>0.25356000000000001</c:v>
                </c:pt>
                <c:pt idx="6914">
                  <c:v>0.25359999999999999</c:v>
                </c:pt>
                <c:pt idx="6915">
                  <c:v>0.25363000000000002</c:v>
                </c:pt>
                <c:pt idx="6916">
                  <c:v>0.25363999999999998</c:v>
                </c:pt>
                <c:pt idx="6917">
                  <c:v>0.25369000000000003</c:v>
                </c:pt>
                <c:pt idx="6918">
                  <c:v>0.25372</c:v>
                </c:pt>
                <c:pt idx="6919">
                  <c:v>0.25372</c:v>
                </c:pt>
                <c:pt idx="6920">
                  <c:v>0.25374000000000002</c:v>
                </c:pt>
                <c:pt idx="6921">
                  <c:v>0.25381999999999999</c:v>
                </c:pt>
                <c:pt idx="6922">
                  <c:v>0.25384000000000001</c:v>
                </c:pt>
                <c:pt idx="6923">
                  <c:v>0.25385999999999997</c:v>
                </c:pt>
                <c:pt idx="6924">
                  <c:v>0.25389</c:v>
                </c:pt>
                <c:pt idx="6925">
                  <c:v>0.25397999999999998</c:v>
                </c:pt>
                <c:pt idx="6926">
                  <c:v>0.25397999999999998</c:v>
                </c:pt>
                <c:pt idx="6927">
                  <c:v>0.25402000000000002</c:v>
                </c:pt>
                <c:pt idx="6928">
                  <c:v>0.25405</c:v>
                </c:pt>
                <c:pt idx="6929">
                  <c:v>0.25405</c:v>
                </c:pt>
                <c:pt idx="6930">
                  <c:v>0.25406000000000001</c:v>
                </c:pt>
                <c:pt idx="6931">
                  <c:v>0.25407999999999997</c:v>
                </c:pt>
                <c:pt idx="6932">
                  <c:v>0.25411</c:v>
                </c:pt>
                <c:pt idx="6933">
                  <c:v>0.25411</c:v>
                </c:pt>
                <c:pt idx="6934">
                  <c:v>0.25413000000000002</c:v>
                </c:pt>
                <c:pt idx="6935">
                  <c:v>0.25414999999999999</c:v>
                </c:pt>
                <c:pt idx="6936">
                  <c:v>0.25423000000000001</c:v>
                </c:pt>
                <c:pt idx="6937">
                  <c:v>0.25424000000000002</c:v>
                </c:pt>
                <c:pt idx="6938">
                  <c:v>0.25427</c:v>
                </c:pt>
                <c:pt idx="6939">
                  <c:v>0.25428000000000001</c:v>
                </c:pt>
                <c:pt idx="6940">
                  <c:v>0.25433</c:v>
                </c:pt>
                <c:pt idx="6941">
                  <c:v>0.25435999999999998</c:v>
                </c:pt>
                <c:pt idx="6942">
                  <c:v>0.25436999999999999</c:v>
                </c:pt>
                <c:pt idx="6943">
                  <c:v>0.25441999999999998</c:v>
                </c:pt>
                <c:pt idx="6944">
                  <c:v>0.25442999999999999</c:v>
                </c:pt>
                <c:pt idx="6945">
                  <c:v>0.25445000000000001</c:v>
                </c:pt>
                <c:pt idx="6946">
                  <c:v>0.25447999999999998</c:v>
                </c:pt>
                <c:pt idx="6947">
                  <c:v>0.25448999999999999</c:v>
                </c:pt>
                <c:pt idx="6948">
                  <c:v>0.25452999999999998</c:v>
                </c:pt>
                <c:pt idx="6949">
                  <c:v>0.25459999999999999</c:v>
                </c:pt>
                <c:pt idx="6950">
                  <c:v>0.25462000000000001</c:v>
                </c:pt>
                <c:pt idx="6951">
                  <c:v>0.25466</c:v>
                </c:pt>
                <c:pt idx="6952">
                  <c:v>0.25469000000000003</c:v>
                </c:pt>
                <c:pt idx="6953">
                  <c:v>0.25478000000000001</c:v>
                </c:pt>
                <c:pt idx="6954">
                  <c:v>0.25479000000000002</c:v>
                </c:pt>
                <c:pt idx="6955">
                  <c:v>0.25481999999999999</c:v>
                </c:pt>
                <c:pt idx="6956">
                  <c:v>0.25485000000000002</c:v>
                </c:pt>
                <c:pt idx="6957">
                  <c:v>0.25490000000000002</c:v>
                </c:pt>
                <c:pt idx="6958">
                  <c:v>0.25492999999999999</c:v>
                </c:pt>
                <c:pt idx="6959">
                  <c:v>0.25497999999999998</c:v>
                </c:pt>
                <c:pt idx="6960">
                  <c:v>0.255</c:v>
                </c:pt>
                <c:pt idx="6961">
                  <c:v>0.25503999999999999</c:v>
                </c:pt>
                <c:pt idx="6962">
                  <c:v>0.25505</c:v>
                </c:pt>
                <c:pt idx="6963">
                  <c:v>0.25517000000000001</c:v>
                </c:pt>
                <c:pt idx="6964">
                  <c:v>0.25518999999999997</c:v>
                </c:pt>
                <c:pt idx="6965">
                  <c:v>0.25519999999999998</c:v>
                </c:pt>
                <c:pt idx="6966">
                  <c:v>0.25522</c:v>
                </c:pt>
                <c:pt idx="6967">
                  <c:v>0.25524999999999998</c:v>
                </c:pt>
                <c:pt idx="6968">
                  <c:v>0.25530000000000003</c:v>
                </c:pt>
                <c:pt idx="6969">
                  <c:v>0.25533</c:v>
                </c:pt>
                <c:pt idx="6970">
                  <c:v>0.25538</c:v>
                </c:pt>
                <c:pt idx="6971">
                  <c:v>0.25539000000000001</c:v>
                </c:pt>
                <c:pt idx="6972">
                  <c:v>0.25542999999999999</c:v>
                </c:pt>
                <c:pt idx="6973">
                  <c:v>0.25546000000000002</c:v>
                </c:pt>
                <c:pt idx="6974">
                  <c:v>0.25551000000000001</c:v>
                </c:pt>
                <c:pt idx="6975">
                  <c:v>0.25553999999999999</c:v>
                </c:pt>
                <c:pt idx="6976">
                  <c:v>0.25557999999999997</c:v>
                </c:pt>
                <c:pt idx="6977">
                  <c:v>0.25563999999999998</c:v>
                </c:pt>
                <c:pt idx="6978">
                  <c:v>0.25569999999999998</c:v>
                </c:pt>
                <c:pt idx="6979">
                  <c:v>0.25570999999999999</c:v>
                </c:pt>
                <c:pt idx="6980">
                  <c:v>0.25572</c:v>
                </c:pt>
                <c:pt idx="6981">
                  <c:v>0.25583</c:v>
                </c:pt>
                <c:pt idx="6982">
                  <c:v>0.25584000000000001</c:v>
                </c:pt>
                <c:pt idx="6983">
                  <c:v>0.25588</c:v>
                </c:pt>
                <c:pt idx="6984">
                  <c:v>0.25592999999999999</c:v>
                </c:pt>
                <c:pt idx="6985">
                  <c:v>0.25594</c:v>
                </c:pt>
                <c:pt idx="6986">
                  <c:v>0.25596000000000002</c:v>
                </c:pt>
                <c:pt idx="6987">
                  <c:v>0.25597999999999999</c:v>
                </c:pt>
                <c:pt idx="6988">
                  <c:v>0.25603999999999999</c:v>
                </c:pt>
                <c:pt idx="6989">
                  <c:v>0.25606000000000001</c:v>
                </c:pt>
                <c:pt idx="6990">
                  <c:v>0.25614999999999999</c:v>
                </c:pt>
                <c:pt idx="6991">
                  <c:v>0.25616</c:v>
                </c:pt>
                <c:pt idx="6992">
                  <c:v>0.25617000000000001</c:v>
                </c:pt>
                <c:pt idx="6993">
                  <c:v>0.25622</c:v>
                </c:pt>
                <c:pt idx="6994">
                  <c:v>0.25629999999999997</c:v>
                </c:pt>
                <c:pt idx="6995">
                  <c:v>0.25646000000000002</c:v>
                </c:pt>
                <c:pt idx="6996">
                  <c:v>0.25646999999999998</c:v>
                </c:pt>
                <c:pt idx="6997">
                  <c:v>0.25651000000000002</c:v>
                </c:pt>
                <c:pt idx="6998">
                  <c:v>0.25656000000000001</c:v>
                </c:pt>
                <c:pt idx="6999">
                  <c:v>0.25658999999999998</c:v>
                </c:pt>
                <c:pt idx="7000">
                  <c:v>0.25663999999999998</c:v>
                </c:pt>
                <c:pt idx="7001">
                  <c:v>0.25668999999999997</c:v>
                </c:pt>
                <c:pt idx="7002">
                  <c:v>0.25674000000000002</c:v>
                </c:pt>
                <c:pt idx="7003">
                  <c:v>0.25675999999999999</c:v>
                </c:pt>
                <c:pt idx="7004">
                  <c:v>0.25683</c:v>
                </c:pt>
                <c:pt idx="7005">
                  <c:v>0.25689000000000001</c:v>
                </c:pt>
                <c:pt idx="7006">
                  <c:v>0.25690000000000002</c:v>
                </c:pt>
                <c:pt idx="7007">
                  <c:v>0.25694</c:v>
                </c:pt>
                <c:pt idx="7008">
                  <c:v>0.25695000000000001</c:v>
                </c:pt>
                <c:pt idx="7009">
                  <c:v>0.25702999999999998</c:v>
                </c:pt>
                <c:pt idx="7010">
                  <c:v>0.25703999999999999</c:v>
                </c:pt>
                <c:pt idx="7011">
                  <c:v>0.25706000000000001</c:v>
                </c:pt>
                <c:pt idx="7012">
                  <c:v>0.25706000000000001</c:v>
                </c:pt>
                <c:pt idx="7013">
                  <c:v>0.25708999999999999</c:v>
                </c:pt>
                <c:pt idx="7014">
                  <c:v>0.25713999999999998</c:v>
                </c:pt>
                <c:pt idx="7015">
                  <c:v>0.25719999999999998</c:v>
                </c:pt>
                <c:pt idx="7016">
                  <c:v>0.25727</c:v>
                </c:pt>
                <c:pt idx="7017">
                  <c:v>0.25730999999999998</c:v>
                </c:pt>
                <c:pt idx="7018">
                  <c:v>0.25733</c:v>
                </c:pt>
                <c:pt idx="7019">
                  <c:v>0.25735999999999998</c:v>
                </c:pt>
                <c:pt idx="7020">
                  <c:v>0.25739000000000001</c:v>
                </c:pt>
                <c:pt idx="7021">
                  <c:v>0.25741000000000003</c:v>
                </c:pt>
                <c:pt idx="7022">
                  <c:v>0.25746999999999998</c:v>
                </c:pt>
                <c:pt idx="7023">
                  <c:v>0.25751000000000002</c:v>
                </c:pt>
                <c:pt idx="7024">
                  <c:v>0.25752999999999998</c:v>
                </c:pt>
                <c:pt idx="7025">
                  <c:v>0.25755</c:v>
                </c:pt>
                <c:pt idx="7026">
                  <c:v>0.25756000000000001</c:v>
                </c:pt>
                <c:pt idx="7027">
                  <c:v>0.25757999999999998</c:v>
                </c:pt>
                <c:pt idx="7028">
                  <c:v>0.25761000000000001</c:v>
                </c:pt>
                <c:pt idx="7029">
                  <c:v>0.25764999999999999</c:v>
                </c:pt>
                <c:pt idx="7030">
                  <c:v>0.25767000000000001</c:v>
                </c:pt>
                <c:pt idx="7031">
                  <c:v>0.25768999999999997</c:v>
                </c:pt>
                <c:pt idx="7032">
                  <c:v>0.25772</c:v>
                </c:pt>
                <c:pt idx="7033">
                  <c:v>0.25779000000000002</c:v>
                </c:pt>
                <c:pt idx="7034">
                  <c:v>0.25781999999999999</c:v>
                </c:pt>
                <c:pt idx="7035">
                  <c:v>0.25789000000000001</c:v>
                </c:pt>
                <c:pt idx="7036">
                  <c:v>0.25790000000000002</c:v>
                </c:pt>
                <c:pt idx="7037">
                  <c:v>0.25797999999999999</c:v>
                </c:pt>
                <c:pt idx="7038">
                  <c:v>0.25800000000000001</c:v>
                </c:pt>
                <c:pt idx="7039">
                  <c:v>0.25806000000000001</c:v>
                </c:pt>
                <c:pt idx="7040">
                  <c:v>0.2581</c:v>
                </c:pt>
                <c:pt idx="7041">
                  <c:v>0.25813000000000003</c:v>
                </c:pt>
                <c:pt idx="7042">
                  <c:v>0.25821</c:v>
                </c:pt>
                <c:pt idx="7043">
                  <c:v>0.25825999999999999</c:v>
                </c:pt>
                <c:pt idx="7044">
                  <c:v>0.25829000000000002</c:v>
                </c:pt>
                <c:pt idx="7045">
                  <c:v>0.25834000000000001</c:v>
                </c:pt>
                <c:pt idx="7046">
                  <c:v>0.25835000000000002</c:v>
                </c:pt>
                <c:pt idx="7047">
                  <c:v>0.25839000000000001</c:v>
                </c:pt>
                <c:pt idx="7048">
                  <c:v>0.25846999999999998</c:v>
                </c:pt>
                <c:pt idx="7049">
                  <c:v>0.25850000000000001</c:v>
                </c:pt>
                <c:pt idx="7050">
                  <c:v>0.25852000000000003</c:v>
                </c:pt>
                <c:pt idx="7051">
                  <c:v>0.25856000000000001</c:v>
                </c:pt>
                <c:pt idx="7052">
                  <c:v>0.25858999999999999</c:v>
                </c:pt>
                <c:pt idx="7053">
                  <c:v>0.2586</c:v>
                </c:pt>
                <c:pt idx="7054">
                  <c:v>0.25863000000000003</c:v>
                </c:pt>
                <c:pt idx="7055">
                  <c:v>0.25869999999999999</c:v>
                </c:pt>
                <c:pt idx="7056">
                  <c:v>0.25871</c:v>
                </c:pt>
                <c:pt idx="7057">
                  <c:v>0.25873000000000002</c:v>
                </c:pt>
                <c:pt idx="7058">
                  <c:v>0.25874999999999998</c:v>
                </c:pt>
                <c:pt idx="7059">
                  <c:v>0.25877</c:v>
                </c:pt>
                <c:pt idx="7060">
                  <c:v>0.25879999999999997</c:v>
                </c:pt>
                <c:pt idx="7061">
                  <c:v>0.25884000000000001</c:v>
                </c:pt>
                <c:pt idx="7062">
                  <c:v>0.25890999999999997</c:v>
                </c:pt>
                <c:pt idx="7063">
                  <c:v>0.25891999999999998</c:v>
                </c:pt>
                <c:pt idx="7064">
                  <c:v>0.25894</c:v>
                </c:pt>
                <c:pt idx="7065">
                  <c:v>0.25894</c:v>
                </c:pt>
                <c:pt idx="7066">
                  <c:v>0.25896999999999998</c:v>
                </c:pt>
                <c:pt idx="7067">
                  <c:v>0.25896999999999998</c:v>
                </c:pt>
                <c:pt idx="7068">
                  <c:v>0.25900000000000001</c:v>
                </c:pt>
                <c:pt idx="7069">
                  <c:v>0.25901999999999997</c:v>
                </c:pt>
                <c:pt idx="7070">
                  <c:v>0.25903999999999999</c:v>
                </c:pt>
                <c:pt idx="7071">
                  <c:v>0.25911000000000001</c:v>
                </c:pt>
                <c:pt idx="7072">
                  <c:v>0.25912000000000002</c:v>
                </c:pt>
                <c:pt idx="7073">
                  <c:v>0.25923000000000002</c:v>
                </c:pt>
                <c:pt idx="7074">
                  <c:v>0.25923000000000002</c:v>
                </c:pt>
                <c:pt idx="7075">
                  <c:v>0.25924999999999998</c:v>
                </c:pt>
                <c:pt idx="7076">
                  <c:v>0.25933</c:v>
                </c:pt>
                <c:pt idx="7077">
                  <c:v>0.25935000000000002</c:v>
                </c:pt>
                <c:pt idx="7078">
                  <c:v>0.25944</c:v>
                </c:pt>
                <c:pt idx="7079">
                  <c:v>0.25946000000000002</c:v>
                </c:pt>
                <c:pt idx="7080">
                  <c:v>0.25949</c:v>
                </c:pt>
                <c:pt idx="7081">
                  <c:v>0.25951000000000002</c:v>
                </c:pt>
                <c:pt idx="7082">
                  <c:v>0.25953999999999999</c:v>
                </c:pt>
                <c:pt idx="7083">
                  <c:v>0.25957999999999998</c:v>
                </c:pt>
                <c:pt idx="7084">
                  <c:v>0.25963000000000003</c:v>
                </c:pt>
                <c:pt idx="7085">
                  <c:v>0.25971</c:v>
                </c:pt>
                <c:pt idx="7086">
                  <c:v>0.25973000000000002</c:v>
                </c:pt>
                <c:pt idx="7087">
                  <c:v>0.25974999999999998</c:v>
                </c:pt>
                <c:pt idx="7088">
                  <c:v>0.25985999999999998</c:v>
                </c:pt>
                <c:pt idx="7089">
                  <c:v>0.25988</c:v>
                </c:pt>
                <c:pt idx="7090">
                  <c:v>0.25988</c:v>
                </c:pt>
                <c:pt idx="7091">
                  <c:v>0.25994</c:v>
                </c:pt>
                <c:pt idx="7092">
                  <c:v>0.25995000000000001</c:v>
                </c:pt>
                <c:pt idx="7093">
                  <c:v>0.26</c:v>
                </c:pt>
                <c:pt idx="7094">
                  <c:v>0.26012000000000002</c:v>
                </c:pt>
                <c:pt idx="7095">
                  <c:v>0.26013999999999998</c:v>
                </c:pt>
                <c:pt idx="7096">
                  <c:v>0.26013999999999998</c:v>
                </c:pt>
                <c:pt idx="7097">
                  <c:v>0.26019999999999999</c:v>
                </c:pt>
                <c:pt idx="7098">
                  <c:v>0.26027</c:v>
                </c:pt>
                <c:pt idx="7099">
                  <c:v>0.26034000000000002</c:v>
                </c:pt>
                <c:pt idx="7100">
                  <c:v>0.26035000000000003</c:v>
                </c:pt>
                <c:pt idx="7101">
                  <c:v>0.26039000000000001</c:v>
                </c:pt>
                <c:pt idx="7102">
                  <c:v>0.26041999999999998</c:v>
                </c:pt>
                <c:pt idx="7103">
                  <c:v>0.26046000000000002</c:v>
                </c:pt>
                <c:pt idx="7104">
                  <c:v>0.26046999999999998</c:v>
                </c:pt>
                <c:pt idx="7105">
                  <c:v>0.26050000000000001</c:v>
                </c:pt>
                <c:pt idx="7106">
                  <c:v>0.26051000000000002</c:v>
                </c:pt>
                <c:pt idx="7107">
                  <c:v>0.26056000000000001</c:v>
                </c:pt>
                <c:pt idx="7108">
                  <c:v>0.2606</c:v>
                </c:pt>
                <c:pt idx="7109">
                  <c:v>0.26061000000000001</c:v>
                </c:pt>
                <c:pt idx="7110">
                  <c:v>0.26066</c:v>
                </c:pt>
                <c:pt idx="7111">
                  <c:v>0.26072000000000001</c:v>
                </c:pt>
                <c:pt idx="7112">
                  <c:v>0.26085000000000003</c:v>
                </c:pt>
                <c:pt idx="7113">
                  <c:v>0.26088</c:v>
                </c:pt>
                <c:pt idx="7114">
                  <c:v>0.26093</c:v>
                </c:pt>
                <c:pt idx="7115">
                  <c:v>0.26096000000000003</c:v>
                </c:pt>
                <c:pt idx="7116">
                  <c:v>0.26097999999999999</c:v>
                </c:pt>
                <c:pt idx="7117">
                  <c:v>0.26101999999999997</c:v>
                </c:pt>
                <c:pt idx="7118">
                  <c:v>0.26106000000000001</c:v>
                </c:pt>
                <c:pt idx="7119">
                  <c:v>0.26107999999999998</c:v>
                </c:pt>
                <c:pt idx="7120">
                  <c:v>0.2611</c:v>
                </c:pt>
                <c:pt idx="7121">
                  <c:v>0.26111000000000001</c:v>
                </c:pt>
                <c:pt idx="7122">
                  <c:v>0.26116</c:v>
                </c:pt>
                <c:pt idx="7123">
                  <c:v>0.26118000000000002</c:v>
                </c:pt>
                <c:pt idx="7124">
                  <c:v>0.26122000000000001</c:v>
                </c:pt>
                <c:pt idx="7125">
                  <c:v>0.26123000000000002</c:v>
                </c:pt>
                <c:pt idx="7126">
                  <c:v>0.26125999999999999</c:v>
                </c:pt>
                <c:pt idx="7127">
                  <c:v>0.26127</c:v>
                </c:pt>
                <c:pt idx="7128">
                  <c:v>0.26129000000000002</c:v>
                </c:pt>
                <c:pt idx="7129">
                  <c:v>0.26132</c:v>
                </c:pt>
                <c:pt idx="7130">
                  <c:v>0.26144000000000001</c:v>
                </c:pt>
                <c:pt idx="7131">
                  <c:v>0.26146999999999998</c:v>
                </c:pt>
                <c:pt idx="7132">
                  <c:v>0.26155</c:v>
                </c:pt>
                <c:pt idx="7133">
                  <c:v>0.26156000000000001</c:v>
                </c:pt>
                <c:pt idx="7134">
                  <c:v>0.26162000000000002</c:v>
                </c:pt>
                <c:pt idx="7135">
                  <c:v>0.26162999999999997</c:v>
                </c:pt>
                <c:pt idx="7136">
                  <c:v>0.26164999999999999</c:v>
                </c:pt>
                <c:pt idx="7137">
                  <c:v>0.26166</c:v>
                </c:pt>
                <c:pt idx="7138">
                  <c:v>0.26171</c:v>
                </c:pt>
                <c:pt idx="7139">
                  <c:v>0.26173000000000002</c:v>
                </c:pt>
                <c:pt idx="7140">
                  <c:v>0.26174999999999998</c:v>
                </c:pt>
                <c:pt idx="7141">
                  <c:v>0.26179000000000002</c:v>
                </c:pt>
                <c:pt idx="7142">
                  <c:v>0.26185999999999998</c:v>
                </c:pt>
                <c:pt idx="7143">
                  <c:v>0.26191999999999999</c:v>
                </c:pt>
                <c:pt idx="7144">
                  <c:v>0.26196999999999998</c:v>
                </c:pt>
                <c:pt idx="7145">
                  <c:v>0.26202999999999999</c:v>
                </c:pt>
                <c:pt idx="7146">
                  <c:v>0.26207999999999998</c:v>
                </c:pt>
                <c:pt idx="7147">
                  <c:v>0.26212000000000002</c:v>
                </c:pt>
                <c:pt idx="7148">
                  <c:v>0.26214999999999999</c:v>
                </c:pt>
                <c:pt idx="7149">
                  <c:v>0.26217000000000001</c:v>
                </c:pt>
                <c:pt idx="7150">
                  <c:v>0.26219999999999999</c:v>
                </c:pt>
                <c:pt idx="7151">
                  <c:v>0.26221</c:v>
                </c:pt>
                <c:pt idx="7152">
                  <c:v>0.26223999999999997</c:v>
                </c:pt>
                <c:pt idx="7153">
                  <c:v>0.26230999999999999</c:v>
                </c:pt>
                <c:pt idx="7154">
                  <c:v>0.26236999999999999</c:v>
                </c:pt>
                <c:pt idx="7155">
                  <c:v>0.26238</c:v>
                </c:pt>
                <c:pt idx="7156">
                  <c:v>0.26240999999999998</c:v>
                </c:pt>
                <c:pt idx="7157">
                  <c:v>0.26244000000000001</c:v>
                </c:pt>
                <c:pt idx="7158">
                  <c:v>0.26249</c:v>
                </c:pt>
                <c:pt idx="7159">
                  <c:v>0.26255000000000001</c:v>
                </c:pt>
                <c:pt idx="7160">
                  <c:v>0.26257999999999998</c:v>
                </c:pt>
                <c:pt idx="7161">
                  <c:v>0.26258999999999999</c:v>
                </c:pt>
                <c:pt idx="7162">
                  <c:v>0.26261000000000001</c:v>
                </c:pt>
                <c:pt idx="7163">
                  <c:v>0.26267000000000001</c:v>
                </c:pt>
                <c:pt idx="7164">
                  <c:v>0.26269999999999999</c:v>
                </c:pt>
                <c:pt idx="7165">
                  <c:v>0.26272000000000001</c:v>
                </c:pt>
                <c:pt idx="7166">
                  <c:v>0.26273000000000002</c:v>
                </c:pt>
                <c:pt idx="7167">
                  <c:v>0.26274999999999998</c:v>
                </c:pt>
                <c:pt idx="7168">
                  <c:v>0.26279999999999998</c:v>
                </c:pt>
                <c:pt idx="7169">
                  <c:v>0.26283000000000001</c:v>
                </c:pt>
                <c:pt idx="7170">
                  <c:v>0.26288</c:v>
                </c:pt>
                <c:pt idx="7171">
                  <c:v>0.26294000000000001</c:v>
                </c:pt>
                <c:pt idx="7172">
                  <c:v>0.26296999999999998</c:v>
                </c:pt>
                <c:pt idx="7173">
                  <c:v>0.26300000000000001</c:v>
                </c:pt>
                <c:pt idx="7174">
                  <c:v>0.26301999999999998</c:v>
                </c:pt>
                <c:pt idx="7175">
                  <c:v>0.26304</c:v>
                </c:pt>
                <c:pt idx="7176">
                  <c:v>0.26305000000000001</c:v>
                </c:pt>
                <c:pt idx="7177">
                  <c:v>0.2631</c:v>
                </c:pt>
                <c:pt idx="7178">
                  <c:v>0.26311000000000001</c:v>
                </c:pt>
                <c:pt idx="7179">
                  <c:v>0.26312999999999998</c:v>
                </c:pt>
                <c:pt idx="7180">
                  <c:v>0.26318000000000003</c:v>
                </c:pt>
                <c:pt idx="7181">
                  <c:v>0.26319999999999999</c:v>
                </c:pt>
                <c:pt idx="7182">
                  <c:v>0.26322000000000001</c:v>
                </c:pt>
                <c:pt idx="7183">
                  <c:v>0.26328000000000001</c:v>
                </c:pt>
                <c:pt idx="7184">
                  <c:v>0.26332</c:v>
                </c:pt>
                <c:pt idx="7185">
                  <c:v>0.26334000000000002</c:v>
                </c:pt>
                <c:pt idx="7186">
                  <c:v>0.26339000000000001</c:v>
                </c:pt>
                <c:pt idx="7187">
                  <c:v>0.26340000000000002</c:v>
                </c:pt>
                <c:pt idx="7188">
                  <c:v>0.26346999999999998</c:v>
                </c:pt>
                <c:pt idx="7189">
                  <c:v>0.26354</c:v>
                </c:pt>
                <c:pt idx="7190">
                  <c:v>0.26358999999999999</c:v>
                </c:pt>
                <c:pt idx="7191">
                  <c:v>0.26361000000000001</c:v>
                </c:pt>
                <c:pt idx="7192">
                  <c:v>0.26365</c:v>
                </c:pt>
                <c:pt idx="7193">
                  <c:v>0.26368999999999998</c:v>
                </c:pt>
                <c:pt idx="7194">
                  <c:v>0.26368999999999998</c:v>
                </c:pt>
                <c:pt idx="7195">
                  <c:v>0.26371</c:v>
                </c:pt>
                <c:pt idx="7196">
                  <c:v>0.26373000000000002</c:v>
                </c:pt>
                <c:pt idx="7197">
                  <c:v>0.26377</c:v>
                </c:pt>
                <c:pt idx="7198">
                  <c:v>0.26384999999999997</c:v>
                </c:pt>
                <c:pt idx="7199">
                  <c:v>0.26386999999999999</c:v>
                </c:pt>
                <c:pt idx="7200">
                  <c:v>0.26391999999999999</c:v>
                </c:pt>
                <c:pt idx="7201">
                  <c:v>0.26394000000000001</c:v>
                </c:pt>
                <c:pt idx="7202">
                  <c:v>0.26395000000000002</c:v>
                </c:pt>
                <c:pt idx="7203">
                  <c:v>0.26399</c:v>
                </c:pt>
                <c:pt idx="7204">
                  <c:v>0.26401000000000002</c:v>
                </c:pt>
                <c:pt idx="7205">
                  <c:v>0.26405000000000001</c:v>
                </c:pt>
                <c:pt idx="7206">
                  <c:v>0.26407000000000003</c:v>
                </c:pt>
                <c:pt idx="7207">
                  <c:v>0.26407000000000003</c:v>
                </c:pt>
                <c:pt idx="7208">
                  <c:v>0.26412000000000002</c:v>
                </c:pt>
                <c:pt idx="7209">
                  <c:v>0.26413999999999999</c:v>
                </c:pt>
                <c:pt idx="7210">
                  <c:v>0.26417000000000002</c:v>
                </c:pt>
                <c:pt idx="7211">
                  <c:v>0.26418999999999998</c:v>
                </c:pt>
                <c:pt idx="7212">
                  <c:v>0.26427</c:v>
                </c:pt>
                <c:pt idx="7213">
                  <c:v>0.26429999999999998</c:v>
                </c:pt>
                <c:pt idx="7214">
                  <c:v>0.26433000000000001</c:v>
                </c:pt>
                <c:pt idx="7215">
                  <c:v>0.26436999999999999</c:v>
                </c:pt>
                <c:pt idx="7216">
                  <c:v>0.26436999999999999</c:v>
                </c:pt>
                <c:pt idx="7217">
                  <c:v>0.26438</c:v>
                </c:pt>
                <c:pt idx="7218">
                  <c:v>0.26440000000000002</c:v>
                </c:pt>
                <c:pt idx="7219">
                  <c:v>0.26443</c:v>
                </c:pt>
                <c:pt idx="7220">
                  <c:v>0.26446999999999998</c:v>
                </c:pt>
                <c:pt idx="7221">
                  <c:v>0.26451000000000002</c:v>
                </c:pt>
                <c:pt idx="7222">
                  <c:v>0.26452999999999999</c:v>
                </c:pt>
                <c:pt idx="7223">
                  <c:v>0.26457000000000003</c:v>
                </c:pt>
                <c:pt idx="7224">
                  <c:v>0.26457999999999998</c:v>
                </c:pt>
                <c:pt idx="7225">
                  <c:v>0.2646</c:v>
                </c:pt>
                <c:pt idx="7226">
                  <c:v>0.26462000000000002</c:v>
                </c:pt>
                <c:pt idx="7227">
                  <c:v>0.26472000000000001</c:v>
                </c:pt>
                <c:pt idx="7228">
                  <c:v>0.26476</c:v>
                </c:pt>
                <c:pt idx="7229">
                  <c:v>0.26477000000000001</c:v>
                </c:pt>
                <c:pt idx="7230">
                  <c:v>0.26479999999999998</c:v>
                </c:pt>
                <c:pt idx="7231">
                  <c:v>0.26483000000000001</c:v>
                </c:pt>
                <c:pt idx="7232">
                  <c:v>0.26484999999999997</c:v>
                </c:pt>
                <c:pt idx="7233">
                  <c:v>0.26488</c:v>
                </c:pt>
                <c:pt idx="7234">
                  <c:v>0.26488</c:v>
                </c:pt>
                <c:pt idx="7235">
                  <c:v>0.26490000000000002</c:v>
                </c:pt>
                <c:pt idx="7236">
                  <c:v>0.26491999999999999</c:v>
                </c:pt>
                <c:pt idx="7237">
                  <c:v>0.26494000000000001</c:v>
                </c:pt>
                <c:pt idx="7238">
                  <c:v>0.26495999999999997</c:v>
                </c:pt>
                <c:pt idx="7239">
                  <c:v>0.26496999999999998</c:v>
                </c:pt>
                <c:pt idx="7240">
                  <c:v>0.26500000000000001</c:v>
                </c:pt>
                <c:pt idx="7241">
                  <c:v>0.26501999999999998</c:v>
                </c:pt>
                <c:pt idx="7242">
                  <c:v>0.2651</c:v>
                </c:pt>
                <c:pt idx="7243">
                  <c:v>0.26511000000000001</c:v>
                </c:pt>
                <c:pt idx="7244">
                  <c:v>0.26516000000000001</c:v>
                </c:pt>
                <c:pt idx="7245">
                  <c:v>0.26518000000000003</c:v>
                </c:pt>
                <c:pt idx="7246">
                  <c:v>0.26518999999999998</c:v>
                </c:pt>
                <c:pt idx="7247">
                  <c:v>0.26518999999999998</c:v>
                </c:pt>
                <c:pt idx="7248">
                  <c:v>0.26529000000000003</c:v>
                </c:pt>
                <c:pt idx="7249">
                  <c:v>0.26532</c:v>
                </c:pt>
                <c:pt idx="7250">
                  <c:v>0.26534000000000002</c:v>
                </c:pt>
                <c:pt idx="7251">
                  <c:v>0.26536999999999999</c:v>
                </c:pt>
                <c:pt idx="7252">
                  <c:v>0.26538</c:v>
                </c:pt>
                <c:pt idx="7253">
                  <c:v>0.26543</c:v>
                </c:pt>
                <c:pt idx="7254">
                  <c:v>0.26545999999999997</c:v>
                </c:pt>
                <c:pt idx="7255">
                  <c:v>0.26547999999999999</c:v>
                </c:pt>
                <c:pt idx="7256">
                  <c:v>0.26549</c:v>
                </c:pt>
                <c:pt idx="7257">
                  <c:v>0.26552999999999999</c:v>
                </c:pt>
                <c:pt idx="7258">
                  <c:v>0.26556999999999997</c:v>
                </c:pt>
                <c:pt idx="7259">
                  <c:v>0.26558999999999999</c:v>
                </c:pt>
                <c:pt idx="7260">
                  <c:v>0.26561000000000001</c:v>
                </c:pt>
                <c:pt idx="7261">
                  <c:v>0.26563999999999999</c:v>
                </c:pt>
                <c:pt idx="7262">
                  <c:v>0.26567000000000002</c:v>
                </c:pt>
                <c:pt idx="7263">
                  <c:v>0.26574999999999999</c:v>
                </c:pt>
                <c:pt idx="7264">
                  <c:v>0.26576</c:v>
                </c:pt>
                <c:pt idx="7265">
                  <c:v>0.26582</c:v>
                </c:pt>
                <c:pt idx="7266">
                  <c:v>0.26582</c:v>
                </c:pt>
                <c:pt idx="7267">
                  <c:v>0.26584999999999998</c:v>
                </c:pt>
                <c:pt idx="7268">
                  <c:v>0.26587</c:v>
                </c:pt>
                <c:pt idx="7269">
                  <c:v>0.26590999999999998</c:v>
                </c:pt>
                <c:pt idx="7270">
                  <c:v>0.26591999999999999</c:v>
                </c:pt>
                <c:pt idx="7271">
                  <c:v>0.26599</c:v>
                </c:pt>
                <c:pt idx="7272">
                  <c:v>0.26599</c:v>
                </c:pt>
                <c:pt idx="7273">
                  <c:v>0.26601999999999998</c:v>
                </c:pt>
                <c:pt idx="7274">
                  <c:v>0.26606000000000002</c:v>
                </c:pt>
                <c:pt idx="7275">
                  <c:v>0.26607999999999998</c:v>
                </c:pt>
                <c:pt idx="7276">
                  <c:v>0.2661</c:v>
                </c:pt>
                <c:pt idx="7277">
                  <c:v>0.26611000000000001</c:v>
                </c:pt>
                <c:pt idx="7278">
                  <c:v>0.26613999999999999</c:v>
                </c:pt>
                <c:pt idx="7279">
                  <c:v>0.26619999999999999</c:v>
                </c:pt>
                <c:pt idx="7280">
                  <c:v>0.26623000000000002</c:v>
                </c:pt>
                <c:pt idx="7281">
                  <c:v>0.26623999999999998</c:v>
                </c:pt>
                <c:pt idx="7282">
                  <c:v>0.26626</c:v>
                </c:pt>
                <c:pt idx="7283">
                  <c:v>0.26630999999999999</c:v>
                </c:pt>
                <c:pt idx="7284">
                  <c:v>0.26633000000000001</c:v>
                </c:pt>
                <c:pt idx="7285">
                  <c:v>0.26633000000000001</c:v>
                </c:pt>
                <c:pt idx="7286">
                  <c:v>0.26634000000000002</c:v>
                </c:pt>
                <c:pt idx="7287">
                  <c:v>0.26635999999999999</c:v>
                </c:pt>
                <c:pt idx="7288">
                  <c:v>0.26641999999999999</c:v>
                </c:pt>
                <c:pt idx="7289">
                  <c:v>0.26641999999999999</c:v>
                </c:pt>
                <c:pt idx="7290">
                  <c:v>0.26646999999999998</c:v>
                </c:pt>
                <c:pt idx="7291">
                  <c:v>0.26647999999999999</c:v>
                </c:pt>
                <c:pt idx="7292">
                  <c:v>0.26656999999999997</c:v>
                </c:pt>
                <c:pt idx="7293">
                  <c:v>0.26665</c:v>
                </c:pt>
                <c:pt idx="7294">
                  <c:v>0.26667000000000002</c:v>
                </c:pt>
                <c:pt idx="7295">
                  <c:v>0.26671</c:v>
                </c:pt>
                <c:pt idx="7296">
                  <c:v>0.26676</c:v>
                </c:pt>
                <c:pt idx="7297">
                  <c:v>0.26682</c:v>
                </c:pt>
                <c:pt idx="7298">
                  <c:v>0.26684000000000002</c:v>
                </c:pt>
                <c:pt idx="7299">
                  <c:v>0.26687</c:v>
                </c:pt>
                <c:pt idx="7300">
                  <c:v>0.26690999999999998</c:v>
                </c:pt>
                <c:pt idx="7301">
                  <c:v>0.26695000000000002</c:v>
                </c:pt>
                <c:pt idx="7302">
                  <c:v>0.26695000000000002</c:v>
                </c:pt>
                <c:pt idx="7303">
                  <c:v>0.26696999999999999</c:v>
                </c:pt>
                <c:pt idx="7304">
                  <c:v>0.26701999999999998</c:v>
                </c:pt>
                <c:pt idx="7305">
                  <c:v>0.26702999999999999</c:v>
                </c:pt>
                <c:pt idx="7306">
                  <c:v>0.26702999999999999</c:v>
                </c:pt>
                <c:pt idx="7307">
                  <c:v>0.26706000000000002</c:v>
                </c:pt>
                <c:pt idx="7308">
                  <c:v>0.26711000000000001</c:v>
                </c:pt>
                <c:pt idx="7309">
                  <c:v>0.26712999999999998</c:v>
                </c:pt>
                <c:pt idx="7310">
                  <c:v>0.26718999999999998</c:v>
                </c:pt>
                <c:pt idx="7311">
                  <c:v>0.26719999999999999</c:v>
                </c:pt>
                <c:pt idx="7312">
                  <c:v>0.26726</c:v>
                </c:pt>
                <c:pt idx="7313">
                  <c:v>0.26728000000000002</c:v>
                </c:pt>
                <c:pt idx="7314">
                  <c:v>0.26734000000000002</c:v>
                </c:pt>
                <c:pt idx="7315">
                  <c:v>0.26735999999999999</c:v>
                </c:pt>
                <c:pt idx="7316">
                  <c:v>0.26737</c:v>
                </c:pt>
                <c:pt idx="7317">
                  <c:v>0.26741999999999999</c:v>
                </c:pt>
                <c:pt idx="7318">
                  <c:v>0.26746999999999999</c:v>
                </c:pt>
                <c:pt idx="7319">
                  <c:v>0.26749000000000001</c:v>
                </c:pt>
                <c:pt idx="7320">
                  <c:v>0.26751999999999998</c:v>
                </c:pt>
                <c:pt idx="7321">
                  <c:v>0.26752999999999999</c:v>
                </c:pt>
                <c:pt idx="7322">
                  <c:v>0.26754</c:v>
                </c:pt>
                <c:pt idx="7323">
                  <c:v>0.26757999999999998</c:v>
                </c:pt>
                <c:pt idx="7324">
                  <c:v>0.26761000000000001</c:v>
                </c:pt>
                <c:pt idx="7325">
                  <c:v>0.26762999999999998</c:v>
                </c:pt>
                <c:pt idx="7326">
                  <c:v>0.26773999999999998</c:v>
                </c:pt>
                <c:pt idx="7327">
                  <c:v>0.26776</c:v>
                </c:pt>
                <c:pt idx="7328">
                  <c:v>0.26778000000000002</c:v>
                </c:pt>
                <c:pt idx="7329">
                  <c:v>0.26782</c:v>
                </c:pt>
                <c:pt idx="7330">
                  <c:v>0.26782</c:v>
                </c:pt>
                <c:pt idx="7331">
                  <c:v>0.26784000000000002</c:v>
                </c:pt>
                <c:pt idx="7332">
                  <c:v>0.26788000000000001</c:v>
                </c:pt>
                <c:pt idx="7333">
                  <c:v>0.26788000000000001</c:v>
                </c:pt>
                <c:pt idx="7334">
                  <c:v>0.26790999999999998</c:v>
                </c:pt>
                <c:pt idx="7335">
                  <c:v>0.26790999999999998</c:v>
                </c:pt>
                <c:pt idx="7336">
                  <c:v>0.26791999999999999</c:v>
                </c:pt>
                <c:pt idx="7337">
                  <c:v>0.26795000000000002</c:v>
                </c:pt>
                <c:pt idx="7338">
                  <c:v>0.26801000000000003</c:v>
                </c:pt>
                <c:pt idx="7339">
                  <c:v>0.26801000000000003</c:v>
                </c:pt>
                <c:pt idx="7340">
                  <c:v>0.26802999999999999</c:v>
                </c:pt>
                <c:pt idx="7341">
                  <c:v>0.26807999999999998</c:v>
                </c:pt>
                <c:pt idx="7342">
                  <c:v>0.26811000000000001</c:v>
                </c:pt>
                <c:pt idx="7343">
                  <c:v>0.26812999999999998</c:v>
                </c:pt>
                <c:pt idx="7344">
                  <c:v>0.26815</c:v>
                </c:pt>
                <c:pt idx="7345">
                  <c:v>0.26819999999999999</c:v>
                </c:pt>
                <c:pt idx="7346">
                  <c:v>0.26822000000000001</c:v>
                </c:pt>
                <c:pt idx="7347">
                  <c:v>0.26826</c:v>
                </c:pt>
                <c:pt idx="7348">
                  <c:v>0.26828000000000002</c:v>
                </c:pt>
                <c:pt idx="7349">
                  <c:v>0.26833000000000001</c:v>
                </c:pt>
                <c:pt idx="7350">
                  <c:v>0.26837</c:v>
                </c:pt>
                <c:pt idx="7351">
                  <c:v>0.26840000000000003</c:v>
                </c:pt>
                <c:pt idx="7352">
                  <c:v>0.26841999999999999</c:v>
                </c:pt>
                <c:pt idx="7353">
                  <c:v>0.26845999999999998</c:v>
                </c:pt>
                <c:pt idx="7354">
                  <c:v>0.26846999999999999</c:v>
                </c:pt>
                <c:pt idx="7355">
                  <c:v>0.26848</c:v>
                </c:pt>
                <c:pt idx="7356">
                  <c:v>0.26856999999999998</c:v>
                </c:pt>
                <c:pt idx="7357">
                  <c:v>0.26857999999999999</c:v>
                </c:pt>
                <c:pt idx="7358">
                  <c:v>0.26865</c:v>
                </c:pt>
                <c:pt idx="7359">
                  <c:v>0.26868999999999998</c:v>
                </c:pt>
                <c:pt idx="7360">
                  <c:v>0.26873000000000002</c:v>
                </c:pt>
                <c:pt idx="7361">
                  <c:v>0.26888000000000001</c:v>
                </c:pt>
                <c:pt idx="7362">
                  <c:v>0.26893</c:v>
                </c:pt>
                <c:pt idx="7363">
                  <c:v>0.26894000000000001</c:v>
                </c:pt>
                <c:pt idx="7364">
                  <c:v>0.26898</c:v>
                </c:pt>
                <c:pt idx="7365">
                  <c:v>0.26901999999999998</c:v>
                </c:pt>
                <c:pt idx="7366">
                  <c:v>0.26906999999999998</c:v>
                </c:pt>
                <c:pt idx="7367">
                  <c:v>0.26907999999999999</c:v>
                </c:pt>
                <c:pt idx="7368">
                  <c:v>0.26912999999999998</c:v>
                </c:pt>
                <c:pt idx="7369">
                  <c:v>0.26915</c:v>
                </c:pt>
                <c:pt idx="7370">
                  <c:v>0.26916000000000001</c:v>
                </c:pt>
                <c:pt idx="7371">
                  <c:v>0.26918999999999998</c:v>
                </c:pt>
                <c:pt idx="7372">
                  <c:v>0.26922000000000001</c:v>
                </c:pt>
                <c:pt idx="7373">
                  <c:v>0.26923000000000002</c:v>
                </c:pt>
                <c:pt idx="7374">
                  <c:v>0.26923999999999998</c:v>
                </c:pt>
                <c:pt idx="7375">
                  <c:v>0.26923999999999998</c:v>
                </c:pt>
                <c:pt idx="7376">
                  <c:v>0.26924999999999999</c:v>
                </c:pt>
                <c:pt idx="7377">
                  <c:v>0.26927000000000001</c:v>
                </c:pt>
                <c:pt idx="7378">
                  <c:v>0.26934000000000002</c:v>
                </c:pt>
                <c:pt idx="7379">
                  <c:v>0.26934999999999998</c:v>
                </c:pt>
                <c:pt idx="7380">
                  <c:v>0.26938000000000001</c:v>
                </c:pt>
                <c:pt idx="7381">
                  <c:v>0.26938000000000001</c:v>
                </c:pt>
                <c:pt idx="7382">
                  <c:v>0.26945999999999998</c:v>
                </c:pt>
                <c:pt idx="7383">
                  <c:v>0.26946999999999999</c:v>
                </c:pt>
                <c:pt idx="7384">
                  <c:v>0.26949000000000001</c:v>
                </c:pt>
                <c:pt idx="7385">
                  <c:v>0.26951000000000003</c:v>
                </c:pt>
                <c:pt idx="7386">
                  <c:v>0.26951000000000003</c:v>
                </c:pt>
                <c:pt idx="7387">
                  <c:v>0.26952999999999999</c:v>
                </c:pt>
                <c:pt idx="7388">
                  <c:v>0.26956000000000002</c:v>
                </c:pt>
                <c:pt idx="7389">
                  <c:v>0.26956999999999998</c:v>
                </c:pt>
                <c:pt idx="7390">
                  <c:v>0.26957999999999999</c:v>
                </c:pt>
                <c:pt idx="7391">
                  <c:v>0.26959</c:v>
                </c:pt>
                <c:pt idx="7392">
                  <c:v>0.26962000000000003</c:v>
                </c:pt>
                <c:pt idx="7393">
                  <c:v>0.26967999999999998</c:v>
                </c:pt>
                <c:pt idx="7394">
                  <c:v>0.26972000000000002</c:v>
                </c:pt>
                <c:pt idx="7395">
                  <c:v>0.26973000000000003</c:v>
                </c:pt>
                <c:pt idx="7396">
                  <c:v>0.26977000000000001</c:v>
                </c:pt>
                <c:pt idx="7397">
                  <c:v>0.26978999999999997</c:v>
                </c:pt>
                <c:pt idx="7398">
                  <c:v>0.26980999999999999</c:v>
                </c:pt>
                <c:pt idx="7399">
                  <c:v>0.26982</c:v>
                </c:pt>
                <c:pt idx="7400">
                  <c:v>0.26984000000000002</c:v>
                </c:pt>
                <c:pt idx="7401">
                  <c:v>0.26984999999999998</c:v>
                </c:pt>
                <c:pt idx="7402">
                  <c:v>0.26987</c:v>
                </c:pt>
                <c:pt idx="7403">
                  <c:v>0.26989000000000002</c:v>
                </c:pt>
                <c:pt idx="7404">
                  <c:v>0.26989999999999997</c:v>
                </c:pt>
                <c:pt idx="7405">
                  <c:v>0.26991999999999999</c:v>
                </c:pt>
                <c:pt idx="7406">
                  <c:v>0.26996999999999999</c:v>
                </c:pt>
                <c:pt idx="7407">
                  <c:v>0.26999000000000001</c:v>
                </c:pt>
                <c:pt idx="7408">
                  <c:v>0.27000999999999997</c:v>
                </c:pt>
                <c:pt idx="7409">
                  <c:v>0.27006000000000002</c:v>
                </c:pt>
                <c:pt idx="7410">
                  <c:v>0.27010000000000001</c:v>
                </c:pt>
                <c:pt idx="7411">
                  <c:v>0.27011000000000002</c:v>
                </c:pt>
                <c:pt idx="7412">
                  <c:v>0.27017000000000002</c:v>
                </c:pt>
                <c:pt idx="7413">
                  <c:v>0.27023999999999998</c:v>
                </c:pt>
                <c:pt idx="7414">
                  <c:v>0.27024999999999999</c:v>
                </c:pt>
                <c:pt idx="7415">
                  <c:v>0.27029999999999998</c:v>
                </c:pt>
                <c:pt idx="7416">
                  <c:v>0.27035999999999999</c:v>
                </c:pt>
                <c:pt idx="7417">
                  <c:v>0.27039000000000002</c:v>
                </c:pt>
                <c:pt idx="7418">
                  <c:v>0.27040999999999998</c:v>
                </c:pt>
                <c:pt idx="7419">
                  <c:v>0.27045000000000002</c:v>
                </c:pt>
                <c:pt idx="7420">
                  <c:v>0.27046999999999999</c:v>
                </c:pt>
                <c:pt idx="7421">
                  <c:v>0.27048</c:v>
                </c:pt>
                <c:pt idx="7422">
                  <c:v>0.27056000000000002</c:v>
                </c:pt>
                <c:pt idx="7423">
                  <c:v>0.27057999999999999</c:v>
                </c:pt>
                <c:pt idx="7424">
                  <c:v>0.27059</c:v>
                </c:pt>
                <c:pt idx="7425">
                  <c:v>0.27060000000000001</c:v>
                </c:pt>
                <c:pt idx="7426">
                  <c:v>0.27061000000000002</c:v>
                </c:pt>
                <c:pt idx="7427">
                  <c:v>0.27073999999999998</c:v>
                </c:pt>
                <c:pt idx="7428">
                  <c:v>0.27074999999999999</c:v>
                </c:pt>
                <c:pt idx="7429">
                  <c:v>0.27077000000000001</c:v>
                </c:pt>
                <c:pt idx="7430">
                  <c:v>0.27081</c:v>
                </c:pt>
                <c:pt idx="7431">
                  <c:v>0.27085999999999999</c:v>
                </c:pt>
                <c:pt idx="7432">
                  <c:v>0.27088000000000001</c:v>
                </c:pt>
                <c:pt idx="7433">
                  <c:v>0.27089000000000002</c:v>
                </c:pt>
                <c:pt idx="7434">
                  <c:v>0.27095000000000002</c:v>
                </c:pt>
                <c:pt idx="7435">
                  <c:v>0.27098</c:v>
                </c:pt>
                <c:pt idx="7436">
                  <c:v>0.27099000000000001</c:v>
                </c:pt>
                <c:pt idx="7437">
                  <c:v>0.27106000000000002</c:v>
                </c:pt>
                <c:pt idx="7438">
                  <c:v>0.27111000000000002</c:v>
                </c:pt>
                <c:pt idx="7439">
                  <c:v>0.27116000000000001</c:v>
                </c:pt>
                <c:pt idx="7440">
                  <c:v>0.27117999999999998</c:v>
                </c:pt>
                <c:pt idx="7441">
                  <c:v>0.27122000000000002</c:v>
                </c:pt>
                <c:pt idx="7442">
                  <c:v>0.27123000000000003</c:v>
                </c:pt>
                <c:pt idx="7443">
                  <c:v>0.27128000000000002</c:v>
                </c:pt>
                <c:pt idx="7444">
                  <c:v>0.27133000000000002</c:v>
                </c:pt>
                <c:pt idx="7445">
                  <c:v>0.27137</c:v>
                </c:pt>
                <c:pt idx="7446">
                  <c:v>0.27143</c:v>
                </c:pt>
                <c:pt idx="7447">
                  <c:v>0.27146999999999999</c:v>
                </c:pt>
                <c:pt idx="7448">
                  <c:v>0.27154</c:v>
                </c:pt>
                <c:pt idx="7449">
                  <c:v>0.27154</c:v>
                </c:pt>
                <c:pt idx="7450">
                  <c:v>0.27156000000000002</c:v>
                </c:pt>
                <c:pt idx="7451">
                  <c:v>0.27162999999999998</c:v>
                </c:pt>
                <c:pt idx="7452">
                  <c:v>0.27166000000000001</c:v>
                </c:pt>
                <c:pt idx="7453">
                  <c:v>0.2717</c:v>
                </c:pt>
                <c:pt idx="7454">
                  <c:v>0.27173999999999998</c:v>
                </c:pt>
                <c:pt idx="7455">
                  <c:v>0.27178000000000002</c:v>
                </c:pt>
                <c:pt idx="7456">
                  <c:v>0.27185999999999999</c:v>
                </c:pt>
                <c:pt idx="7457">
                  <c:v>0.27187</c:v>
                </c:pt>
                <c:pt idx="7458">
                  <c:v>0.27190999999999999</c:v>
                </c:pt>
                <c:pt idx="7459">
                  <c:v>0.27193000000000001</c:v>
                </c:pt>
                <c:pt idx="7460">
                  <c:v>0.27195000000000003</c:v>
                </c:pt>
                <c:pt idx="7461">
                  <c:v>0.27206000000000002</c:v>
                </c:pt>
                <c:pt idx="7462">
                  <c:v>0.27207999999999999</c:v>
                </c:pt>
                <c:pt idx="7463">
                  <c:v>0.27210000000000001</c:v>
                </c:pt>
                <c:pt idx="7464">
                  <c:v>0.27211999999999997</c:v>
                </c:pt>
                <c:pt idx="7465">
                  <c:v>0.27215</c:v>
                </c:pt>
                <c:pt idx="7466">
                  <c:v>0.27223000000000003</c:v>
                </c:pt>
                <c:pt idx="7467">
                  <c:v>0.27228000000000002</c:v>
                </c:pt>
                <c:pt idx="7468">
                  <c:v>0.27231</c:v>
                </c:pt>
                <c:pt idx="7469">
                  <c:v>0.27232000000000001</c:v>
                </c:pt>
                <c:pt idx="7470">
                  <c:v>0.27237</c:v>
                </c:pt>
                <c:pt idx="7471">
                  <c:v>0.27240999999999999</c:v>
                </c:pt>
                <c:pt idx="7472">
                  <c:v>0.27249000000000001</c:v>
                </c:pt>
                <c:pt idx="7473">
                  <c:v>0.27250999999999997</c:v>
                </c:pt>
                <c:pt idx="7474">
                  <c:v>0.27261999999999997</c:v>
                </c:pt>
                <c:pt idx="7475">
                  <c:v>0.27267000000000002</c:v>
                </c:pt>
                <c:pt idx="7476">
                  <c:v>0.27274999999999999</c:v>
                </c:pt>
                <c:pt idx="7477">
                  <c:v>0.27277000000000001</c:v>
                </c:pt>
                <c:pt idx="7478">
                  <c:v>0.27277000000000001</c:v>
                </c:pt>
                <c:pt idx="7479">
                  <c:v>0.27278000000000002</c:v>
                </c:pt>
                <c:pt idx="7480">
                  <c:v>0.27278999999999998</c:v>
                </c:pt>
                <c:pt idx="7481">
                  <c:v>0.27279999999999999</c:v>
                </c:pt>
                <c:pt idx="7482">
                  <c:v>0.27282000000000001</c:v>
                </c:pt>
                <c:pt idx="7483">
                  <c:v>0.27284999999999998</c:v>
                </c:pt>
                <c:pt idx="7484">
                  <c:v>0.27285999999999999</c:v>
                </c:pt>
                <c:pt idx="7485">
                  <c:v>0.27289000000000002</c:v>
                </c:pt>
                <c:pt idx="7486">
                  <c:v>0.27292</c:v>
                </c:pt>
                <c:pt idx="7487">
                  <c:v>0.27301999999999998</c:v>
                </c:pt>
                <c:pt idx="7488">
                  <c:v>0.27305000000000001</c:v>
                </c:pt>
                <c:pt idx="7489">
                  <c:v>0.27306999999999998</c:v>
                </c:pt>
                <c:pt idx="7490">
                  <c:v>0.27311999999999997</c:v>
                </c:pt>
                <c:pt idx="7491">
                  <c:v>0.27312999999999998</c:v>
                </c:pt>
                <c:pt idx="7492">
                  <c:v>0.27317999999999998</c:v>
                </c:pt>
                <c:pt idx="7493">
                  <c:v>0.27324999999999999</c:v>
                </c:pt>
                <c:pt idx="7494">
                  <c:v>0.27333000000000002</c:v>
                </c:pt>
                <c:pt idx="7495">
                  <c:v>0.27334999999999998</c:v>
                </c:pt>
                <c:pt idx="7496">
                  <c:v>0.27337</c:v>
                </c:pt>
                <c:pt idx="7497">
                  <c:v>0.27344000000000002</c:v>
                </c:pt>
                <c:pt idx="7498">
                  <c:v>0.27350999999999998</c:v>
                </c:pt>
                <c:pt idx="7499">
                  <c:v>0.27355000000000002</c:v>
                </c:pt>
                <c:pt idx="7500">
                  <c:v>0.27362999999999998</c:v>
                </c:pt>
                <c:pt idx="7501">
                  <c:v>0.27367999999999998</c:v>
                </c:pt>
                <c:pt idx="7502">
                  <c:v>0.27384999999999998</c:v>
                </c:pt>
                <c:pt idx="7503">
                  <c:v>0.27387</c:v>
                </c:pt>
                <c:pt idx="7504">
                  <c:v>0.27388000000000001</c:v>
                </c:pt>
                <c:pt idx="7505">
                  <c:v>0.27392</c:v>
                </c:pt>
                <c:pt idx="7506">
                  <c:v>0.27393000000000001</c:v>
                </c:pt>
                <c:pt idx="7507">
                  <c:v>0.27395999999999998</c:v>
                </c:pt>
                <c:pt idx="7508">
                  <c:v>0.27396999999999999</c:v>
                </c:pt>
                <c:pt idx="7509">
                  <c:v>0.27398</c:v>
                </c:pt>
                <c:pt idx="7510">
                  <c:v>0.27399000000000001</c:v>
                </c:pt>
                <c:pt idx="7511">
                  <c:v>0.27401999999999999</c:v>
                </c:pt>
                <c:pt idx="7512">
                  <c:v>0.27406999999999998</c:v>
                </c:pt>
                <c:pt idx="7513">
                  <c:v>0.27407999999999999</c:v>
                </c:pt>
                <c:pt idx="7514">
                  <c:v>0.27411000000000002</c:v>
                </c:pt>
                <c:pt idx="7515">
                  <c:v>0.27417999999999998</c:v>
                </c:pt>
                <c:pt idx="7516">
                  <c:v>0.2742</c:v>
                </c:pt>
                <c:pt idx="7517">
                  <c:v>0.27422000000000002</c:v>
                </c:pt>
                <c:pt idx="7518">
                  <c:v>0.27422999999999997</c:v>
                </c:pt>
                <c:pt idx="7519">
                  <c:v>0.27427000000000001</c:v>
                </c:pt>
                <c:pt idx="7520">
                  <c:v>0.27428999999999998</c:v>
                </c:pt>
                <c:pt idx="7521">
                  <c:v>0.27433000000000002</c:v>
                </c:pt>
                <c:pt idx="7522">
                  <c:v>0.27438000000000001</c:v>
                </c:pt>
                <c:pt idx="7523">
                  <c:v>0.27442</c:v>
                </c:pt>
                <c:pt idx="7524">
                  <c:v>0.27446999999999999</c:v>
                </c:pt>
                <c:pt idx="7525">
                  <c:v>0.27451999999999999</c:v>
                </c:pt>
                <c:pt idx="7526">
                  <c:v>0.27454000000000001</c:v>
                </c:pt>
                <c:pt idx="7527">
                  <c:v>0.27459</c:v>
                </c:pt>
                <c:pt idx="7528">
                  <c:v>0.27460000000000001</c:v>
                </c:pt>
                <c:pt idx="7529">
                  <c:v>0.27462999999999999</c:v>
                </c:pt>
                <c:pt idx="7530">
                  <c:v>0.27462999999999999</c:v>
                </c:pt>
                <c:pt idx="7531">
                  <c:v>0.27467000000000003</c:v>
                </c:pt>
                <c:pt idx="7532">
                  <c:v>0.27468999999999999</c:v>
                </c:pt>
                <c:pt idx="7533">
                  <c:v>0.27473999999999998</c:v>
                </c:pt>
                <c:pt idx="7534">
                  <c:v>0.27474999999999999</c:v>
                </c:pt>
                <c:pt idx="7535">
                  <c:v>0.27479999999999999</c:v>
                </c:pt>
                <c:pt idx="7536">
                  <c:v>0.27482000000000001</c:v>
                </c:pt>
                <c:pt idx="7537">
                  <c:v>0.27483000000000002</c:v>
                </c:pt>
                <c:pt idx="7538">
                  <c:v>0.27494000000000002</c:v>
                </c:pt>
                <c:pt idx="7539">
                  <c:v>0.27500000000000002</c:v>
                </c:pt>
                <c:pt idx="7540">
                  <c:v>0.27500000000000002</c:v>
                </c:pt>
                <c:pt idx="7541">
                  <c:v>0.27510000000000001</c:v>
                </c:pt>
                <c:pt idx="7542">
                  <c:v>0.27512999999999999</c:v>
                </c:pt>
                <c:pt idx="7543">
                  <c:v>0.27516000000000002</c:v>
                </c:pt>
                <c:pt idx="7544">
                  <c:v>0.27517999999999998</c:v>
                </c:pt>
                <c:pt idx="7545">
                  <c:v>0.27522999999999997</c:v>
                </c:pt>
                <c:pt idx="7546">
                  <c:v>0.27524999999999999</c:v>
                </c:pt>
                <c:pt idx="7547">
                  <c:v>0.27528999999999998</c:v>
                </c:pt>
                <c:pt idx="7548">
                  <c:v>0.27529999999999999</c:v>
                </c:pt>
                <c:pt idx="7549">
                  <c:v>0.27532000000000001</c:v>
                </c:pt>
                <c:pt idx="7550">
                  <c:v>0.27537</c:v>
                </c:pt>
                <c:pt idx="7551">
                  <c:v>0.27539999999999998</c:v>
                </c:pt>
                <c:pt idx="7552">
                  <c:v>0.27544000000000002</c:v>
                </c:pt>
                <c:pt idx="7553">
                  <c:v>0.27544999999999997</c:v>
                </c:pt>
                <c:pt idx="7554">
                  <c:v>0.27549000000000001</c:v>
                </c:pt>
                <c:pt idx="7555">
                  <c:v>0.27551999999999999</c:v>
                </c:pt>
                <c:pt idx="7556">
                  <c:v>0.27551999999999999</c:v>
                </c:pt>
                <c:pt idx="7557">
                  <c:v>0.27557999999999999</c:v>
                </c:pt>
                <c:pt idx="7558">
                  <c:v>0.27562999999999999</c:v>
                </c:pt>
                <c:pt idx="7559">
                  <c:v>0.2757</c:v>
                </c:pt>
                <c:pt idx="7560">
                  <c:v>0.27578999999999998</c:v>
                </c:pt>
                <c:pt idx="7561">
                  <c:v>0.27583000000000002</c:v>
                </c:pt>
                <c:pt idx="7562">
                  <c:v>0.27587</c:v>
                </c:pt>
                <c:pt idx="7563">
                  <c:v>0.27589999999999998</c:v>
                </c:pt>
                <c:pt idx="7564">
                  <c:v>0.27593000000000001</c:v>
                </c:pt>
                <c:pt idx="7565">
                  <c:v>0.27594000000000002</c:v>
                </c:pt>
                <c:pt idx="7566">
                  <c:v>0.27594999999999997</c:v>
                </c:pt>
                <c:pt idx="7567">
                  <c:v>0.27599000000000001</c:v>
                </c:pt>
                <c:pt idx="7568">
                  <c:v>0.27603</c:v>
                </c:pt>
                <c:pt idx="7569">
                  <c:v>0.27609</c:v>
                </c:pt>
                <c:pt idx="7570">
                  <c:v>0.27612999999999999</c:v>
                </c:pt>
                <c:pt idx="7571">
                  <c:v>0.27616000000000002</c:v>
                </c:pt>
                <c:pt idx="7572">
                  <c:v>0.27621000000000001</c:v>
                </c:pt>
                <c:pt idx="7573">
                  <c:v>0.27622999999999998</c:v>
                </c:pt>
                <c:pt idx="7574">
                  <c:v>0.27626000000000001</c:v>
                </c:pt>
                <c:pt idx="7575">
                  <c:v>0.27628999999999998</c:v>
                </c:pt>
                <c:pt idx="7576">
                  <c:v>0.27631</c:v>
                </c:pt>
                <c:pt idx="7577">
                  <c:v>0.27632000000000001</c:v>
                </c:pt>
                <c:pt idx="7578">
                  <c:v>0.27637</c:v>
                </c:pt>
                <c:pt idx="7579">
                  <c:v>0.27639000000000002</c:v>
                </c:pt>
                <c:pt idx="7580">
                  <c:v>0.27644999999999997</c:v>
                </c:pt>
                <c:pt idx="7581">
                  <c:v>0.27651999999999999</c:v>
                </c:pt>
                <c:pt idx="7582">
                  <c:v>0.27657999999999999</c:v>
                </c:pt>
                <c:pt idx="7583">
                  <c:v>0.27661000000000002</c:v>
                </c:pt>
                <c:pt idx="7584">
                  <c:v>0.27661000000000002</c:v>
                </c:pt>
                <c:pt idx="7585">
                  <c:v>0.27664</c:v>
                </c:pt>
                <c:pt idx="7586">
                  <c:v>0.27665000000000001</c:v>
                </c:pt>
                <c:pt idx="7587">
                  <c:v>0.27665000000000001</c:v>
                </c:pt>
                <c:pt idx="7588">
                  <c:v>0.27667999999999998</c:v>
                </c:pt>
                <c:pt idx="7589">
                  <c:v>0.27675</c:v>
                </c:pt>
                <c:pt idx="7590">
                  <c:v>0.27681</c:v>
                </c:pt>
                <c:pt idx="7591">
                  <c:v>0.27694000000000002</c:v>
                </c:pt>
                <c:pt idx="7592">
                  <c:v>0.27696999999999999</c:v>
                </c:pt>
                <c:pt idx="7593">
                  <c:v>0.27704000000000001</c:v>
                </c:pt>
                <c:pt idx="7594">
                  <c:v>0.27705999999999997</c:v>
                </c:pt>
                <c:pt idx="7595">
                  <c:v>0.27709</c:v>
                </c:pt>
                <c:pt idx="7596">
                  <c:v>0.27716000000000002</c:v>
                </c:pt>
                <c:pt idx="7597">
                  <c:v>0.27718999999999999</c:v>
                </c:pt>
                <c:pt idx="7598">
                  <c:v>0.27728000000000003</c:v>
                </c:pt>
                <c:pt idx="7599">
                  <c:v>0.27732000000000001</c:v>
                </c:pt>
                <c:pt idx="7600">
                  <c:v>0.27733999999999998</c:v>
                </c:pt>
                <c:pt idx="7601">
                  <c:v>0.27734999999999999</c:v>
                </c:pt>
                <c:pt idx="7602">
                  <c:v>0.27744000000000002</c:v>
                </c:pt>
                <c:pt idx="7603">
                  <c:v>0.27749000000000001</c:v>
                </c:pt>
                <c:pt idx="7604">
                  <c:v>0.27750000000000002</c:v>
                </c:pt>
                <c:pt idx="7605">
                  <c:v>0.27753</c:v>
                </c:pt>
                <c:pt idx="7606">
                  <c:v>0.27757999999999999</c:v>
                </c:pt>
                <c:pt idx="7607">
                  <c:v>0.27765000000000001</c:v>
                </c:pt>
                <c:pt idx="7608">
                  <c:v>0.27766000000000002</c:v>
                </c:pt>
                <c:pt idx="7609">
                  <c:v>0.27767999999999998</c:v>
                </c:pt>
                <c:pt idx="7610">
                  <c:v>0.27775</c:v>
                </c:pt>
                <c:pt idx="7611">
                  <c:v>0.27776000000000001</c:v>
                </c:pt>
                <c:pt idx="7612">
                  <c:v>0.27779999999999999</c:v>
                </c:pt>
                <c:pt idx="7613">
                  <c:v>0.27781</c:v>
                </c:pt>
                <c:pt idx="7614">
                  <c:v>0.27782000000000001</c:v>
                </c:pt>
                <c:pt idx="7615">
                  <c:v>0.27788000000000002</c:v>
                </c:pt>
                <c:pt idx="7616">
                  <c:v>0.27789999999999998</c:v>
                </c:pt>
                <c:pt idx="7617">
                  <c:v>0.27790999999999999</c:v>
                </c:pt>
                <c:pt idx="7618">
                  <c:v>0.27792</c:v>
                </c:pt>
                <c:pt idx="7619">
                  <c:v>0.27796999999999999</c:v>
                </c:pt>
                <c:pt idx="7620">
                  <c:v>0.27801999999999999</c:v>
                </c:pt>
                <c:pt idx="7621">
                  <c:v>0.27809</c:v>
                </c:pt>
                <c:pt idx="7622">
                  <c:v>0.27811000000000002</c:v>
                </c:pt>
                <c:pt idx="7623">
                  <c:v>0.27815000000000001</c:v>
                </c:pt>
                <c:pt idx="7624">
                  <c:v>0.27816000000000002</c:v>
                </c:pt>
                <c:pt idx="7625">
                  <c:v>0.27816999999999997</c:v>
                </c:pt>
                <c:pt idx="7626">
                  <c:v>0.27817999999999998</c:v>
                </c:pt>
                <c:pt idx="7627">
                  <c:v>0.27822999999999998</c:v>
                </c:pt>
                <c:pt idx="7628">
                  <c:v>0.27823999999999999</c:v>
                </c:pt>
                <c:pt idx="7629">
                  <c:v>0.27823999999999999</c:v>
                </c:pt>
                <c:pt idx="7630">
                  <c:v>0.27829999999999999</c:v>
                </c:pt>
                <c:pt idx="7631">
                  <c:v>0.27832000000000001</c:v>
                </c:pt>
                <c:pt idx="7632">
                  <c:v>0.27834999999999999</c:v>
                </c:pt>
                <c:pt idx="7633">
                  <c:v>0.27836</c:v>
                </c:pt>
                <c:pt idx="7634">
                  <c:v>0.27843000000000001</c:v>
                </c:pt>
                <c:pt idx="7635">
                  <c:v>0.27849000000000002</c:v>
                </c:pt>
                <c:pt idx="7636">
                  <c:v>0.27853</c:v>
                </c:pt>
                <c:pt idx="7637">
                  <c:v>0.27855000000000002</c:v>
                </c:pt>
                <c:pt idx="7638">
                  <c:v>0.27859</c:v>
                </c:pt>
                <c:pt idx="7639">
                  <c:v>0.27861999999999998</c:v>
                </c:pt>
                <c:pt idx="7640">
                  <c:v>0.27865000000000001</c:v>
                </c:pt>
                <c:pt idx="7641">
                  <c:v>0.27866999999999997</c:v>
                </c:pt>
                <c:pt idx="7642">
                  <c:v>0.27875</c:v>
                </c:pt>
                <c:pt idx="7643">
                  <c:v>0.27877999999999997</c:v>
                </c:pt>
                <c:pt idx="7644">
                  <c:v>0.27883000000000002</c:v>
                </c:pt>
                <c:pt idx="7645">
                  <c:v>0.27887000000000001</c:v>
                </c:pt>
                <c:pt idx="7646">
                  <c:v>0.27890999999999999</c:v>
                </c:pt>
                <c:pt idx="7647">
                  <c:v>0.27894000000000002</c:v>
                </c:pt>
                <c:pt idx="7648">
                  <c:v>0.27895999999999999</c:v>
                </c:pt>
                <c:pt idx="7649">
                  <c:v>0.27898000000000001</c:v>
                </c:pt>
                <c:pt idx="7650">
                  <c:v>0.27900000000000003</c:v>
                </c:pt>
                <c:pt idx="7651">
                  <c:v>0.27900999999999998</c:v>
                </c:pt>
                <c:pt idx="7652">
                  <c:v>0.27905999999999997</c:v>
                </c:pt>
                <c:pt idx="7653">
                  <c:v>0.27906999999999998</c:v>
                </c:pt>
                <c:pt idx="7654">
                  <c:v>0.27910000000000001</c:v>
                </c:pt>
                <c:pt idx="7655">
                  <c:v>0.27911999999999998</c:v>
                </c:pt>
                <c:pt idx="7656">
                  <c:v>0.27916000000000002</c:v>
                </c:pt>
                <c:pt idx="7657">
                  <c:v>0.27922000000000002</c:v>
                </c:pt>
                <c:pt idx="7658">
                  <c:v>0.27922999999999998</c:v>
                </c:pt>
                <c:pt idx="7659">
                  <c:v>0.27927000000000002</c:v>
                </c:pt>
                <c:pt idx="7660">
                  <c:v>0.27927000000000002</c:v>
                </c:pt>
                <c:pt idx="7661">
                  <c:v>0.27933999999999998</c:v>
                </c:pt>
                <c:pt idx="7662">
                  <c:v>0.27934999999999999</c:v>
                </c:pt>
                <c:pt idx="7663">
                  <c:v>0.27937000000000001</c:v>
                </c:pt>
                <c:pt idx="7664">
                  <c:v>0.27938000000000002</c:v>
                </c:pt>
                <c:pt idx="7665">
                  <c:v>0.27939000000000003</c:v>
                </c:pt>
                <c:pt idx="7666">
                  <c:v>0.27943000000000001</c:v>
                </c:pt>
                <c:pt idx="7667">
                  <c:v>0.27949000000000002</c:v>
                </c:pt>
                <c:pt idx="7668">
                  <c:v>0.27960000000000002</c:v>
                </c:pt>
                <c:pt idx="7669">
                  <c:v>0.27961000000000003</c:v>
                </c:pt>
                <c:pt idx="7670">
                  <c:v>0.27961999999999998</c:v>
                </c:pt>
                <c:pt idx="7671">
                  <c:v>0.27964</c:v>
                </c:pt>
                <c:pt idx="7672">
                  <c:v>0.27971000000000001</c:v>
                </c:pt>
                <c:pt idx="7673">
                  <c:v>0.27972000000000002</c:v>
                </c:pt>
                <c:pt idx="7674">
                  <c:v>0.27973999999999999</c:v>
                </c:pt>
                <c:pt idx="7675">
                  <c:v>0.27977000000000002</c:v>
                </c:pt>
                <c:pt idx="7676">
                  <c:v>0.27983000000000002</c:v>
                </c:pt>
                <c:pt idx="7677">
                  <c:v>0.27987000000000001</c:v>
                </c:pt>
                <c:pt idx="7678">
                  <c:v>0.27989999999999998</c:v>
                </c:pt>
                <c:pt idx="7679">
                  <c:v>0.27993000000000001</c:v>
                </c:pt>
                <c:pt idx="7680">
                  <c:v>0.27998000000000001</c:v>
                </c:pt>
                <c:pt idx="7681">
                  <c:v>0.28004000000000001</c:v>
                </c:pt>
                <c:pt idx="7682">
                  <c:v>0.28005999999999998</c:v>
                </c:pt>
                <c:pt idx="7683">
                  <c:v>0.28006999999999999</c:v>
                </c:pt>
                <c:pt idx="7684">
                  <c:v>0.28009000000000001</c:v>
                </c:pt>
                <c:pt idx="7685">
                  <c:v>0.28011999999999998</c:v>
                </c:pt>
                <c:pt idx="7686">
                  <c:v>0.28012999999999999</c:v>
                </c:pt>
                <c:pt idx="7687">
                  <c:v>0.28016000000000002</c:v>
                </c:pt>
                <c:pt idx="7688">
                  <c:v>0.28018999999999999</c:v>
                </c:pt>
                <c:pt idx="7689">
                  <c:v>0.28022000000000002</c:v>
                </c:pt>
                <c:pt idx="7690">
                  <c:v>0.28025</c:v>
                </c:pt>
                <c:pt idx="7691">
                  <c:v>0.28033999999999998</c:v>
                </c:pt>
                <c:pt idx="7692">
                  <c:v>0.28037000000000001</c:v>
                </c:pt>
                <c:pt idx="7693">
                  <c:v>0.28040999999999999</c:v>
                </c:pt>
                <c:pt idx="7694">
                  <c:v>0.28047</c:v>
                </c:pt>
                <c:pt idx="7695">
                  <c:v>0.28048000000000001</c:v>
                </c:pt>
                <c:pt idx="7696">
                  <c:v>0.28050000000000003</c:v>
                </c:pt>
                <c:pt idx="7697">
                  <c:v>0.28055999999999998</c:v>
                </c:pt>
                <c:pt idx="7698">
                  <c:v>0.28061000000000003</c:v>
                </c:pt>
                <c:pt idx="7699">
                  <c:v>0.28061999999999998</c:v>
                </c:pt>
                <c:pt idx="7700">
                  <c:v>0.28064</c:v>
                </c:pt>
                <c:pt idx="7701">
                  <c:v>0.28066999999999998</c:v>
                </c:pt>
                <c:pt idx="7702">
                  <c:v>0.28070000000000001</c:v>
                </c:pt>
                <c:pt idx="7703">
                  <c:v>0.28072999999999998</c:v>
                </c:pt>
                <c:pt idx="7704">
                  <c:v>0.28076000000000001</c:v>
                </c:pt>
                <c:pt idx="7705">
                  <c:v>0.28079999999999999</c:v>
                </c:pt>
                <c:pt idx="7706">
                  <c:v>0.28081</c:v>
                </c:pt>
                <c:pt idx="7707">
                  <c:v>0.28086</c:v>
                </c:pt>
                <c:pt idx="7708">
                  <c:v>0.28088000000000002</c:v>
                </c:pt>
                <c:pt idx="7709">
                  <c:v>0.28088999999999997</c:v>
                </c:pt>
                <c:pt idx="7710">
                  <c:v>0.28093000000000001</c:v>
                </c:pt>
                <c:pt idx="7711">
                  <c:v>0.28094999999999998</c:v>
                </c:pt>
                <c:pt idx="7712">
                  <c:v>0.28094999999999998</c:v>
                </c:pt>
                <c:pt idx="7713">
                  <c:v>0.28098000000000001</c:v>
                </c:pt>
                <c:pt idx="7714">
                  <c:v>0.28103</c:v>
                </c:pt>
                <c:pt idx="7715">
                  <c:v>0.28104000000000001</c:v>
                </c:pt>
                <c:pt idx="7716">
                  <c:v>0.28109000000000001</c:v>
                </c:pt>
                <c:pt idx="7717">
                  <c:v>0.28117999999999999</c:v>
                </c:pt>
                <c:pt idx="7718">
                  <c:v>0.28122999999999998</c:v>
                </c:pt>
                <c:pt idx="7719">
                  <c:v>0.28127000000000002</c:v>
                </c:pt>
                <c:pt idx="7720">
                  <c:v>0.28133000000000002</c:v>
                </c:pt>
                <c:pt idx="7721">
                  <c:v>0.28136</c:v>
                </c:pt>
                <c:pt idx="7722">
                  <c:v>0.28140999999999999</c:v>
                </c:pt>
                <c:pt idx="7723">
                  <c:v>0.28144999999999998</c:v>
                </c:pt>
                <c:pt idx="7724">
                  <c:v>0.28150999999999998</c:v>
                </c:pt>
                <c:pt idx="7725">
                  <c:v>0.28151999999999999</c:v>
                </c:pt>
                <c:pt idx="7726">
                  <c:v>0.28154000000000001</c:v>
                </c:pt>
                <c:pt idx="7727">
                  <c:v>0.28161000000000003</c:v>
                </c:pt>
                <c:pt idx="7728">
                  <c:v>0.28164</c:v>
                </c:pt>
                <c:pt idx="7729">
                  <c:v>0.28172999999999998</c:v>
                </c:pt>
                <c:pt idx="7730">
                  <c:v>0.28176000000000001</c:v>
                </c:pt>
                <c:pt idx="7731">
                  <c:v>0.28177000000000002</c:v>
                </c:pt>
                <c:pt idx="7732">
                  <c:v>0.28177999999999997</c:v>
                </c:pt>
                <c:pt idx="7733">
                  <c:v>0.28193000000000001</c:v>
                </c:pt>
                <c:pt idx="7734">
                  <c:v>0.28199999999999997</c:v>
                </c:pt>
                <c:pt idx="7735">
                  <c:v>0.28203</c:v>
                </c:pt>
                <c:pt idx="7736">
                  <c:v>0.28205000000000002</c:v>
                </c:pt>
                <c:pt idx="7737">
                  <c:v>0.28206999999999999</c:v>
                </c:pt>
                <c:pt idx="7738">
                  <c:v>0.28211999999999998</c:v>
                </c:pt>
                <c:pt idx="7739">
                  <c:v>0.28223999999999999</c:v>
                </c:pt>
                <c:pt idx="7740">
                  <c:v>0.28225</c:v>
                </c:pt>
                <c:pt idx="7741">
                  <c:v>0.28227000000000002</c:v>
                </c:pt>
                <c:pt idx="7742">
                  <c:v>0.28237000000000001</c:v>
                </c:pt>
                <c:pt idx="7743">
                  <c:v>0.28238000000000002</c:v>
                </c:pt>
                <c:pt idx="7744">
                  <c:v>0.28238999999999997</c:v>
                </c:pt>
                <c:pt idx="7745">
                  <c:v>0.28242</c:v>
                </c:pt>
                <c:pt idx="7746">
                  <c:v>0.28248000000000001</c:v>
                </c:pt>
                <c:pt idx="7747">
                  <c:v>0.28251999999999999</c:v>
                </c:pt>
                <c:pt idx="7748">
                  <c:v>0.28254000000000001</c:v>
                </c:pt>
                <c:pt idx="7749">
                  <c:v>0.28255000000000002</c:v>
                </c:pt>
                <c:pt idx="7750">
                  <c:v>0.28260000000000002</c:v>
                </c:pt>
                <c:pt idx="7751">
                  <c:v>0.28262999999999999</c:v>
                </c:pt>
                <c:pt idx="7752">
                  <c:v>0.28266999999999998</c:v>
                </c:pt>
                <c:pt idx="7753">
                  <c:v>0.28270000000000001</c:v>
                </c:pt>
                <c:pt idx="7754">
                  <c:v>0.28276000000000001</c:v>
                </c:pt>
                <c:pt idx="7755">
                  <c:v>0.2828</c:v>
                </c:pt>
                <c:pt idx="7756">
                  <c:v>0.28286</c:v>
                </c:pt>
                <c:pt idx="7757">
                  <c:v>0.28288999999999997</c:v>
                </c:pt>
                <c:pt idx="7758">
                  <c:v>0.28290999999999999</c:v>
                </c:pt>
                <c:pt idx="7759">
                  <c:v>0.28295999999999999</c:v>
                </c:pt>
                <c:pt idx="7760">
                  <c:v>0.28305999999999998</c:v>
                </c:pt>
                <c:pt idx="7761">
                  <c:v>0.28309000000000001</c:v>
                </c:pt>
                <c:pt idx="7762">
                  <c:v>0.28310999999999997</c:v>
                </c:pt>
                <c:pt idx="7763">
                  <c:v>0.28314</c:v>
                </c:pt>
                <c:pt idx="7764">
                  <c:v>0.28316000000000002</c:v>
                </c:pt>
                <c:pt idx="7765">
                  <c:v>0.28321000000000002</c:v>
                </c:pt>
                <c:pt idx="7766">
                  <c:v>0.28323999999999999</c:v>
                </c:pt>
                <c:pt idx="7767">
                  <c:v>0.28328999999999999</c:v>
                </c:pt>
                <c:pt idx="7768">
                  <c:v>0.2833</c:v>
                </c:pt>
                <c:pt idx="7769">
                  <c:v>0.28333000000000003</c:v>
                </c:pt>
                <c:pt idx="7770">
                  <c:v>0.28338000000000002</c:v>
                </c:pt>
                <c:pt idx="7771">
                  <c:v>0.28339999999999999</c:v>
                </c:pt>
                <c:pt idx="7772">
                  <c:v>0.28347</c:v>
                </c:pt>
                <c:pt idx="7773">
                  <c:v>0.28350999999999998</c:v>
                </c:pt>
                <c:pt idx="7774">
                  <c:v>0.28354000000000001</c:v>
                </c:pt>
                <c:pt idx="7775">
                  <c:v>0.28354000000000001</c:v>
                </c:pt>
                <c:pt idx="7776">
                  <c:v>0.28355999999999998</c:v>
                </c:pt>
                <c:pt idx="7777">
                  <c:v>0.28356999999999999</c:v>
                </c:pt>
                <c:pt idx="7778">
                  <c:v>0.28358</c:v>
                </c:pt>
                <c:pt idx="7779">
                  <c:v>0.28360000000000002</c:v>
                </c:pt>
                <c:pt idx="7780">
                  <c:v>0.28369</c:v>
                </c:pt>
                <c:pt idx="7781">
                  <c:v>0.28372999999999998</c:v>
                </c:pt>
                <c:pt idx="7782">
                  <c:v>0.28378999999999999</c:v>
                </c:pt>
                <c:pt idx="7783">
                  <c:v>0.28383000000000003</c:v>
                </c:pt>
                <c:pt idx="7784">
                  <c:v>0.28384999999999999</c:v>
                </c:pt>
                <c:pt idx="7785">
                  <c:v>0.28388000000000002</c:v>
                </c:pt>
                <c:pt idx="7786">
                  <c:v>0.28391</c:v>
                </c:pt>
                <c:pt idx="7787">
                  <c:v>0.28398000000000001</c:v>
                </c:pt>
                <c:pt idx="7788">
                  <c:v>0.28400999999999998</c:v>
                </c:pt>
                <c:pt idx="7789">
                  <c:v>0.28403</c:v>
                </c:pt>
                <c:pt idx="7790">
                  <c:v>0.28404000000000001</c:v>
                </c:pt>
                <c:pt idx="7791">
                  <c:v>0.28411999999999998</c:v>
                </c:pt>
                <c:pt idx="7792">
                  <c:v>0.28420000000000001</c:v>
                </c:pt>
                <c:pt idx="7793">
                  <c:v>0.28427000000000002</c:v>
                </c:pt>
                <c:pt idx="7794">
                  <c:v>0.28432000000000002</c:v>
                </c:pt>
                <c:pt idx="7795">
                  <c:v>0.28436</c:v>
                </c:pt>
                <c:pt idx="7796">
                  <c:v>0.28437000000000001</c:v>
                </c:pt>
                <c:pt idx="7797">
                  <c:v>0.28443000000000002</c:v>
                </c:pt>
                <c:pt idx="7798">
                  <c:v>0.28449000000000002</c:v>
                </c:pt>
                <c:pt idx="7799">
                  <c:v>0.28455000000000003</c:v>
                </c:pt>
                <c:pt idx="7800">
                  <c:v>0.28456999999999999</c:v>
                </c:pt>
                <c:pt idx="7801">
                  <c:v>0.28460000000000002</c:v>
                </c:pt>
                <c:pt idx="7802">
                  <c:v>0.28465000000000001</c:v>
                </c:pt>
                <c:pt idx="7803">
                  <c:v>0.28470000000000001</c:v>
                </c:pt>
                <c:pt idx="7804">
                  <c:v>0.28475</c:v>
                </c:pt>
                <c:pt idx="7805">
                  <c:v>0.28478999999999999</c:v>
                </c:pt>
                <c:pt idx="7806">
                  <c:v>0.28482000000000002</c:v>
                </c:pt>
                <c:pt idx="7807">
                  <c:v>0.28483999999999998</c:v>
                </c:pt>
                <c:pt idx="7808">
                  <c:v>0.28484999999999999</c:v>
                </c:pt>
                <c:pt idx="7809">
                  <c:v>0.28487000000000001</c:v>
                </c:pt>
                <c:pt idx="7810">
                  <c:v>0.28488000000000002</c:v>
                </c:pt>
                <c:pt idx="7811">
                  <c:v>0.28488999999999998</c:v>
                </c:pt>
                <c:pt idx="7812">
                  <c:v>0.28493000000000002</c:v>
                </c:pt>
                <c:pt idx="7813">
                  <c:v>0.28495999999999999</c:v>
                </c:pt>
                <c:pt idx="7814">
                  <c:v>0.28498000000000001</c:v>
                </c:pt>
                <c:pt idx="7815">
                  <c:v>0.28503000000000001</c:v>
                </c:pt>
                <c:pt idx="7816">
                  <c:v>0.28505000000000003</c:v>
                </c:pt>
                <c:pt idx="7817">
                  <c:v>0.28509000000000001</c:v>
                </c:pt>
                <c:pt idx="7818">
                  <c:v>0.28514</c:v>
                </c:pt>
                <c:pt idx="7819">
                  <c:v>0.28516000000000002</c:v>
                </c:pt>
                <c:pt idx="7820">
                  <c:v>0.28519</c:v>
                </c:pt>
                <c:pt idx="7821">
                  <c:v>0.28525</c:v>
                </c:pt>
                <c:pt idx="7822">
                  <c:v>0.28526000000000001</c:v>
                </c:pt>
                <c:pt idx="7823">
                  <c:v>0.28527000000000002</c:v>
                </c:pt>
                <c:pt idx="7824">
                  <c:v>0.28541</c:v>
                </c:pt>
                <c:pt idx="7825">
                  <c:v>0.28549000000000002</c:v>
                </c:pt>
                <c:pt idx="7826">
                  <c:v>0.28550999999999999</c:v>
                </c:pt>
                <c:pt idx="7827">
                  <c:v>0.28558</c:v>
                </c:pt>
                <c:pt idx="7828">
                  <c:v>0.28565000000000002</c:v>
                </c:pt>
                <c:pt idx="7829">
                  <c:v>0.28566000000000003</c:v>
                </c:pt>
                <c:pt idx="7830">
                  <c:v>0.28567999999999999</c:v>
                </c:pt>
                <c:pt idx="7831">
                  <c:v>0.28570000000000001</c:v>
                </c:pt>
                <c:pt idx="7832">
                  <c:v>0.28576000000000001</c:v>
                </c:pt>
                <c:pt idx="7833">
                  <c:v>0.28577000000000002</c:v>
                </c:pt>
                <c:pt idx="7834">
                  <c:v>0.28578999999999999</c:v>
                </c:pt>
                <c:pt idx="7835">
                  <c:v>0.2858</c:v>
                </c:pt>
                <c:pt idx="7836">
                  <c:v>0.28589999999999999</c:v>
                </c:pt>
                <c:pt idx="7837">
                  <c:v>0.28594000000000003</c:v>
                </c:pt>
                <c:pt idx="7838">
                  <c:v>0.28594999999999998</c:v>
                </c:pt>
                <c:pt idx="7839">
                  <c:v>0.28600999999999999</c:v>
                </c:pt>
                <c:pt idx="7840">
                  <c:v>0.28603000000000001</c:v>
                </c:pt>
                <c:pt idx="7841">
                  <c:v>0.28604000000000002</c:v>
                </c:pt>
                <c:pt idx="7842">
                  <c:v>0.28605000000000003</c:v>
                </c:pt>
                <c:pt idx="7843">
                  <c:v>0.28608</c:v>
                </c:pt>
                <c:pt idx="7844">
                  <c:v>0.28610999999999998</c:v>
                </c:pt>
                <c:pt idx="7845">
                  <c:v>0.28616999999999998</c:v>
                </c:pt>
                <c:pt idx="7846">
                  <c:v>0.28623999999999999</c:v>
                </c:pt>
                <c:pt idx="7847">
                  <c:v>0.28637000000000001</c:v>
                </c:pt>
                <c:pt idx="7848">
                  <c:v>0.28638999999999998</c:v>
                </c:pt>
                <c:pt idx="7849">
                  <c:v>0.28641</c:v>
                </c:pt>
                <c:pt idx="7850">
                  <c:v>0.28644999999999998</c:v>
                </c:pt>
                <c:pt idx="7851">
                  <c:v>0.28648000000000001</c:v>
                </c:pt>
                <c:pt idx="7852">
                  <c:v>0.28654000000000002</c:v>
                </c:pt>
                <c:pt idx="7853">
                  <c:v>0.28659000000000001</c:v>
                </c:pt>
                <c:pt idx="7854">
                  <c:v>0.28661999999999999</c:v>
                </c:pt>
                <c:pt idx="7855">
                  <c:v>0.28661999999999999</c:v>
                </c:pt>
                <c:pt idx="7856">
                  <c:v>0.28670000000000001</c:v>
                </c:pt>
                <c:pt idx="7857">
                  <c:v>0.28672999999999998</c:v>
                </c:pt>
                <c:pt idx="7858">
                  <c:v>0.28678999999999999</c:v>
                </c:pt>
                <c:pt idx="7859">
                  <c:v>0.28686</c:v>
                </c:pt>
                <c:pt idx="7860">
                  <c:v>0.28689999999999999</c:v>
                </c:pt>
                <c:pt idx="7861">
                  <c:v>0.28693000000000002</c:v>
                </c:pt>
                <c:pt idx="7862">
                  <c:v>0.28694999999999998</c:v>
                </c:pt>
                <c:pt idx="7863">
                  <c:v>0.28699000000000002</c:v>
                </c:pt>
                <c:pt idx="7864">
                  <c:v>0.28700999999999999</c:v>
                </c:pt>
                <c:pt idx="7865">
                  <c:v>0.28702</c:v>
                </c:pt>
                <c:pt idx="7866">
                  <c:v>0.28704000000000002</c:v>
                </c:pt>
                <c:pt idx="7867">
                  <c:v>0.28709000000000001</c:v>
                </c:pt>
                <c:pt idx="7868">
                  <c:v>0.28709000000000001</c:v>
                </c:pt>
                <c:pt idx="7869">
                  <c:v>0.28711999999999999</c:v>
                </c:pt>
                <c:pt idx="7870">
                  <c:v>0.28713</c:v>
                </c:pt>
                <c:pt idx="7871">
                  <c:v>0.28715000000000002</c:v>
                </c:pt>
                <c:pt idx="7872">
                  <c:v>0.28720000000000001</c:v>
                </c:pt>
                <c:pt idx="7873">
                  <c:v>0.28720000000000001</c:v>
                </c:pt>
                <c:pt idx="7874">
                  <c:v>0.28721000000000002</c:v>
                </c:pt>
                <c:pt idx="7875">
                  <c:v>0.28724</c:v>
                </c:pt>
                <c:pt idx="7876">
                  <c:v>0.28727999999999998</c:v>
                </c:pt>
                <c:pt idx="7877">
                  <c:v>0.2873</c:v>
                </c:pt>
                <c:pt idx="7878">
                  <c:v>0.28732000000000002</c:v>
                </c:pt>
                <c:pt idx="7879">
                  <c:v>0.28733999999999998</c:v>
                </c:pt>
                <c:pt idx="7880">
                  <c:v>0.28736</c:v>
                </c:pt>
                <c:pt idx="7881">
                  <c:v>0.28737000000000001</c:v>
                </c:pt>
                <c:pt idx="7882">
                  <c:v>0.28741</c:v>
                </c:pt>
                <c:pt idx="7883">
                  <c:v>0.28744999999999998</c:v>
                </c:pt>
                <c:pt idx="7884">
                  <c:v>0.28745999999999999</c:v>
                </c:pt>
                <c:pt idx="7885">
                  <c:v>0.28745999999999999</c:v>
                </c:pt>
                <c:pt idx="7886">
                  <c:v>0.28748000000000001</c:v>
                </c:pt>
                <c:pt idx="7887">
                  <c:v>0.28750999999999999</c:v>
                </c:pt>
                <c:pt idx="7888">
                  <c:v>0.28753000000000001</c:v>
                </c:pt>
                <c:pt idx="7889">
                  <c:v>0.28754000000000002</c:v>
                </c:pt>
                <c:pt idx="7890">
                  <c:v>0.28759000000000001</c:v>
                </c:pt>
                <c:pt idx="7891">
                  <c:v>0.28763</c:v>
                </c:pt>
                <c:pt idx="7892">
                  <c:v>0.28766000000000003</c:v>
                </c:pt>
                <c:pt idx="7893">
                  <c:v>0.28766000000000003</c:v>
                </c:pt>
                <c:pt idx="7894">
                  <c:v>0.28767999999999999</c:v>
                </c:pt>
                <c:pt idx="7895">
                  <c:v>0.28777999999999998</c:v>
                </c:pt>
                <c:pt idx="7896">
                  <c:v>0.28782000000000002</c:v>
                </c:pt>
                <c:pt idx="7897">
                  <c:v>0.28788999999999998</c:v>
                </c:pt>
                <c:pt idx="7898">
                  <c:v>0.28789999999999999</c:v>
                </c:pt>
                <c:pt idx="7899">
                  <c:v>0.28791</c:v>
                </c:pt>
                <c:pt idx="7900">
                  <c:v>0.28793999999999997</c:v>
                </c:pt>
                <c:pt idx="7901">
                  <c:v>0.28802</c:v>
                </c:pt>
                <c:pt idx="7902">
                  <c:v>0.28803000000000001</c:v>
                </c:pt>
                <c:pt idx="7903">
                  <c:v>0.28806999999999999</c:v>
                </c:pt>
                <c:pt idx="7904">
                  <c:v>0.28809000000000001</c:v>
                </c:pt>
                <c:pt idx="7905">
                  <c:v>0.28816000000000003</c:v>
                </c:pt>
                <c:pt idx="7906">
                  <c:v>0.28821999999999998</c:v>
                </c:pt>
                <c:pt idx="7907">
                  <c:v>0.28822999999999999</c:v>
                </c:pt>
                <c:pt idx="7908">
                  <c:v>0.28824</c:v>
                </c:pt>
                <c:pt idx="7909">
                  <c:v>0.28828999999999999</c:v>
                </c:pt>
                <c:pt idx="7910">
                  <c:v>0.28838000000000003</c:v>
                </c:pt>
                <c:pt idx="7911">
                  <c:v>0.28839999999999999</c:v>
                </c:pt>
                <c:pt idx="7912">
                  <c:v>0.28841</c:v>
                </c:pt>
                <c:pt idx="7913">
                  <c:v>0.28849000000000002</c:v>
                </c:pt>
                <c:pt idx="7914">
                  <c:v>0.28852</c:v>
                </c:pt>
                <c:pt idx="7915">
                  <c:v>0.28854999999999997</c:v>
                </c:pt>
                <c:pt idx="7916">
                  <c:v>0.28856999999999999</c:v>
                </c:pt>
                <c:pt idx="7917">
                  <c:v>0.28858</c:v>
                </c:pt>
                <c:pt idx="7918">
                  <c:v>0.28870000000000001</c:v>
                </c:pt>
                <c:pt idx="7919">
                  <c:v>0.28872999999999999</c:v>
                </c:pt>
                <c:pt idx="7920">
                  <c:v>0.28877000000000003</c:v>
                </c:pt>
                <c:pt idx="7921">
                  <c:v>0.28877999999999998</c:v>
                </c:pt>
                <c:pt idx="7922">
                  <c:v>0.2888</c:v>
                </c:pt>
                <c:pt idx="7923">
                  <c:v>0.28882000000000002</c:v>
                </c:pt>
                <c:pt idx="7924">
                  <c:v>0.28885</c:v>
                </c:pt>
                <c:pt idx="7925">
                  <c:v>0.28887000000000002</c:v>
                </c:pt>
                <c:pt idx="7926">
                  <c:v>0.28891</c:v>
                </c:pt>
                <c:pt idx="7927">
                  <c:v>0.28897</c:v>
                </c:pt>
                <c:pt idx="7928">
                  <c:v>0.28902</c:v>
                </c:pt>
                <c:pt idx="7929">
                  <c:v>0.28904000000000002</c:v>
                </c:pt>
                <c:pt idx="7930">
                  <c:v>0.28913</c:v>
                </c:pt>
                <c:pt idx="7931">
                  <c:v>0.28915999999999997</c:v>
                </c:pt>
                <c:pt idx="7932">
                  <c:v>0.28919</c:v>
                </c:pt>
                <c:pt idx="7933">
                  <c:v>0.28921000000000002</c:v>
                </c:pt>
                <c:pt idx="7934">
                  <c:v>0.28921999999999998</c:v>
                </c:pt>
                <c:pt idx="7935">
                  <c:v>0.28922999999999999</c:v>
                </c:pt>
                <c:pt idx="7936">
                  <c:v>0.28924</c:v>
                </c:pt>
                <c:pt idx="7937">
                  <c:v>0.28928999999999999</c:v>
                </c:pt>
                <c:pt idx="7938">
                  <c:v>0.28933999999999999</c:v>
                </c:pt>
                <c:pt idx="7939">
                  <c:v>0.28938000000000003</c:v>
                </c:pt>
                <c:pt idx="7940">
                  <c:v>0.28938000000000003</c:v>
                </c:pt>
                <c:pt idx="7941">
                  <c:v>0.28943000000000002</c:v>
                </c:pt>
                <c:pt idx="7942">
                  <c:v>0.28949000000000003</c:v>
                </c:pt>
                <c:pt idx="7943">
                  <c:v>0.28949000000000003</c:v>
                </c:pt>
                <c:pt idx="7944">
                  <c:v>0.28954000000000002</c:v>
                </c:pt>
                <c:pt idx="7945">
                  <c:v>0.28955999999999998</c:v>
                </c:pt>
                <c:pt idx="7946">
                  <c:v>0.28961999999999999</c:v>
                </c:pt>
                <c:pt idx="7947">
                  <c:v>0.28964000000000001</c:v>
                </c:pt>
                <c:pt idx="7948">
                  <c:v>0.28965999999999997</c:v>
                </c:pt>
                <c:pt idx="7949">
                  <c:v>0.28972999999999999</c:v>
                </c:pt>
                <c:pt idx="7950">
                  <c:v>0.28977999999999998</c:v>
                </c:pt>
                <c:pt idx="7951">
                  <c:v>0.28981000000000001</c:v>
                </c:pt>
                <c:pt idx="7952">
                  <c:v>0.28986000000000001</c:v>
                </c:pt>
                <c:pt idx="7953">
                  <c:v>0.28987000000000002</c:v>
                </c:pt>
                <c:pt idx="7954">
                  <c:v>0.28988000000000003</c:v>
                </c:pt>
                <c:pt idx="7955">
                  <c:v>0.28997000000000001</c:v>
                </c:pt>
                <c:pt idx="7956">
                  <c:v>0.28999999999999998</c:v>
                </c:pt>
                <c:pt idx="7957">
                  <c:v>0.29004000000000002</c:v>
                </c:pt>
                <c:pt idx="7958">
                  <c:v>0.29006999999999999</c:v>
                </c:pt>
                <c:pt idx="7959">
                  <c:v>0.29010999999999998</c:v>
                </c:pt>
                <c:pt idx="7960">
                  <c:v>0.29019</c:v>
                </c:pt>
                <c:pt idx="7961">
                  <c:v>0.29026999999999997</c:v>
                </c:pt>
                <c:pt idx="7962">
                  <c:v>0.29026999999999997</c:v>
                </c:pt>
                <c:pt idx="7963">
                  <c:v>0.29032000000000002</c:v>
                </c:pt>
                <c:pt idx="7964">
                  <c:v>0.29036000000000001</c:v>
                </c:pt>
                <c:pt idx="7965">
                  <c:v>0.29043000000000002</c:v>
                </c:pt>
                <c:pt idx="7966">
                  <c:v>0.29046</c:v>
                </c:pt>
                <c:pt idx="7967">
                  <c:v>0.29048000000000002</c:v>
                </c:pt>
                <c:pt idx="7968">
                  <c:v>0.29049000000000003</c:v>
                </c:pt>
                <c:pt idx="7969">
                  <c:v>0.29050999999999999</c:v>
                </c:pt>
                <c:pt idx="7970">
                  <c:v>0.29055999999999998</c:v>
                </c:pt>
                <c:pt idx="7971">
                  <c:v>0.29063</c:v>
                </c:pt>
                <c:pt idx="7972">
                  <c:v>0.29065000000000002</c:v>
                </c:pt>
                <c:pt idx="7973">
                  <c:v>0.29069</c:v>
                </c:pt>
                <c:pt idx="7974">
                  <c:v>0.29071999999999998</c:v>
                </c:pt>
                <c:pt idx="7975">
                  <c:v>0.29076999999999997</c:v>
                </c:pt>
                <c:pt idx="7976">
                  <c:v>0.29087000000000002</c:v>
                </c:pt>
                <c:pt idx="7977">
                  <c:v>0.29089999999999999</c:v>
                </c:pt>
                <c:pt idx="7978">
                  <c:v>0.29092000000000001</c:v>
                </c:pt>
                <c:pt idx="7979">
                  <c:v>0.29098000000000002</c:v>
                </c:pt>
                <c:pt idx="7980">
                  <c:v>0.29102</c:v>
                </c:pt>
                <c:pt idx="7981">
                  <c:v>0.29104000000000002</c:v>
                </c:pt>
                <c:pt idx="7982">
                  <c:v>0.29105999999999999</c:v>
                </c:pt>
                <c:pt idx="7983">
                  <c:v>0.29110000000000003</c:v>
                </c:pt>
                <c:pt idx="7984">
                  <c:v>0.29116999999999998</c:v>
                </c:pt>
                <c:pt idx="7985">
                  <c:v>0.29121999999999998</c:v>
                </c:pt>
                <c:pt idx="7986">
                  <c:v>0.29125000000000001</c:v>
                </c:pt>
                <c:pt idx="7987">
                  <c:v>0.29131000000000001</c:v>
                </c:pt>
                <c:pt idx="7988">
                  <c:v>0.29132999999999998</c:v>
                </c:pt>
                <c:pt idx="7989">
                  <c:v>0.29136000000000001</c:v>
                </c:pt>
                <c:pt idx="7990">
                  <c:v>0.29141</c:v>
                </c:pt>
                <c:pt idx="7991">
                  <c:v>0.29141</c:v>
                </c:pt>
                <c:pt idx="7992">
                  <c:v>0.29146</c:v>
                </c:pt>
                <c:pt idx="7993">
                  <c:v>0.29147000000000001</c:v>
                </c:pt>
                <c:pt idx="7994">
                  <c:v>0.29152</c:v>
                </c:pt>
                <c:pt idx="7995">
                  <c:v>0.29154000000000002</c:v>
                </c:pt>
                <c:pt idx="7996">
                  <c:v>0.29158000000000001</c:v>
                </c:pt>
                <c:pt idx="7997">
                  <c:v>0.29165000000000002</c:v>
                </c:pt>
                <c:pt idx="7998">
                  <c:v>0.29166999999999998</c:v>
                </c:pt>
                <c:pt idx="7999">
                  <c:v>0.29176999999999997</c:v>
                </c:pt>
                <c:pt idx="8000">
                  <c:v>0.2918</c:v>
                </c:pt>
                <c:pt idx="8001">
                  <c:v>0.29185</c:v>
                </c:pt>
                <c:pt idx="8002">
                  <c:v>0.29187000000000002</c:v>
                </c:pt>
                <c:pt idx="8003">
                  <c:v>0.29191</c:v>
                </c:pt>
                <c:pt idx="8004">
                  <c:v>0.29192000000000001</c:v>
                </c:pt>
                <c:pt idx="8005">
                  <c:v>0.29198000000000002</c:v>
                </c:pt>
                <c:pt idx="8006">
                  <c:v>0.29204000000000002</c:v>
                </c:pt>
                <c:pt idx="8007">
                  <c:v>0.29205999999999999</c:v>
                </c:pt>
                <c:pt idx="8008">
                  <c:v>0.29207</c:v>
                </c:pt>
                <c:pt idx="8009">
                  <c:v>0.29209000000000002</c:v>
                </c:pt>
                <c:pt idx="8010">
                  <c:v>0.29211999999999999</c:v>
                </c:pt>
                <c:pt idx="8011">
                  <c:v>0.29219000000000001</c:v>
                </c:pt>
                <c:pt idx="8012">
                  <c:v>0.29222999999999999</c:v>
                </c:pt>
                <c:pt idx="8013">
                  <c:v>0.29228999999999999</c:v>
                </c:pt>
                <c:pt idx="8014">
                  <c:v>0.29232000000000002</c:v>
                </c:pt>
                <c:pt idx="8015">
                  <c:v>0.29232999999999998</c:v>
                </c:pt>
                <c:pt idx="8016">
                  <c:v>0.29233999999999999</c:v>
                </c:pt>
                <c:pt idx="8017">
                  <c:v>0.29237000000000002</c:v>
                </c:pt>
                <c:pt idx="8018">
                  <c:v>0.29241</c:v>
                </c:pt>
                <c:pt idx="8019">
                  <c:v>0.29243000000000002</c:v>
                </c:pt>
                <c:pt idx="8020">
                  <c:v>0.29257</c:v>
                </c:pt>
                <c:pt idx="8021">
                  <c:v>0.29260000000000003</c:v>
                </c:pt>
                <c:pt idx="8022">
                  <c:v>0.29264000000000001</c:v>
                </c:pt>
                <c:pt idx="8023">
                  <c:v>0.29271999999999998</c:v>
                </c:pt>
                <c:pt idx="8024">
                  <c:v>0.29276999999999997</c:v>
                </c:pt>
                <c:pt idx="8025">
                  <c:v>0.29278999999999999</c:v>
                </c:pt>
                <c:pt idx="8026">
                  <c:v>0.2928</c:v>
                </c:pt>
                <c:pt idx="8027">
                  <c:v>0.29283999999999999</c:v>
                </c:pt>
                <c:pt idx="8028">
                  <c:v>0.29286000000000001</c:v>
                </c:pt>
                <c:pt idx="8029">
                  <c:v>0.29291</c:v>
                </c:pt>
                <c:pt idx="8030">
                  <c:v>0.29298999999999997</c:v>
                </c:pt>
                <c:pt idx="8031">
                  <c:v>0.29299999999999998</c:v>
                </c:pt>
                <c:pt idx="8032">
                  <c:v>0.29304000000000002</c:v>
                </c:pt>
                <c:pt idx="8033">
                  <c:v>0.29313</c:v>
                </c:pt>
                <c:pt idx="8034">
                  <c:v>0.29319000000000001</c:v>
                </c:pt>
                <c:pt idx="8035">
                  <c:v>0.29321999999999998</c:v>
                </c:pt>
                <c:pt idx="8036">
                  <c:v>0.29324</c:v>
                </c:pt>
                <c:pt idx="8037">
                  <c:v>0.29326999999999998</c:v>
                </c:pt>
                <c:pt idx="8038">
                  <c:v>0.29332999999999998</c:v>
                </c:pt>
                <c:pt idx="8039">
                  <c:v>0.29333999999999999</c:v>
                </c:pt>
                <c:pt idx="8040">
                  <c:v>0.29342000000000001</c:v>
                </c:pt>
                <c:pt idx="8041">
                  <c:v>0.29349999999999998</c:v>
                </c:pt>
                <c:pt idx="8042">
                  <c:v>0.29352</c:v>
                </c:pt>
                <c:pt idx="8043">
                  <c:v>0.29354000000000002</c:v>
                </c:pt>
                <c:pt idx="8044">
                  <c:v>0.29354999999999998</c:v>
                </c:pt>
                <c:pt idx="8045">
                  <c:v>0.29360000000000003</c:v>
                </c:pt>
                <c:pt idx="8046">
                  <c:v>0.29368</c:v>
                </c:pt>
                <c:pt idx="8047">
                  <c:v>0.29371999999999998</c:v>
                </c:pt>
                <c:pt idx="8048">
                  <c:v>0.29372999999999999</c:v>
                </c:pt>
                <c:pt idx="8049">
                  <c:v>0.29375000000000001</c:v>
                </c:pt>
                <c:pt idx="8050">
                  <c:v>0.29377999999999999</c:v>
                </c:pt>
                <c:pt idx="8051">
                  <c:v>0.29382999999999998</c:v>
                </c:pt>
                <c:pt idx="8052">
                  <c:v>0.29391</c:v>
                </c:pt>
                <c:pt idx="8053">
                  <c:v>0.29392000000000001</c:v>
                </c:pt>
                <c:pt idx="8054">
                  <c:v>0.29394999999999999</c:v>
                </c:pt>
                <c:pt idx="8055">
                  <c:v>0.29399999999999998</c:v>
                </c:pt>
                <c:pt idx="8056">
                  <c:v>0.29403000000000001</c:v>
                </c:pt>
                <c:pt idx="8057">
                  <c:v>0.29408000000000001</c:v>
                </c:pt>
                <c:pt idx="8058">
                  <c:v>0.29419000000000001</c:v>
                </c:pt>
                <c:pt idx="8059">
                  <c:v>0.29422999999999999</c:v>
                </c:pt>
                <c:pt idx="8060">
                  <c:v>0.29427999999999999</c:v>
                </c:pt>
                <c:pt idx="8061">
                  <c:v>0.29436000000000001</c:v>
                </c:pt>
                <c:pt idx="8062">
                  <c:v>0.29438999999999999</c:v>
                </c:pt>
                <c:pt idx="8063">
                  <c:v>0.2944</c:v>
                </c:pt>
                <c:pt idx="8064">
                  <c:v>0.29446</c:v>
                </c:pt>
                <c:pt idx="8065">
                  <c:v>0.29453000000000001</c:v>
                </c:pt>
                <c:pt idx="8066">
                  <c:v>0.29459000000000002</c:v>
                </c:pt>
                <c:pt idx="8067">
                  <c:v>0.29460999999999998</c:v>
                </c:pt>
                <c:pt idx="8068">
                  <c:v>0.29461999999999999</c:v>
                </c:pt>
                <c:pt idx="8069">
                  <c:v>0.29471000000000003</c:v>
                </c:pt>
                <c:pt idx="8070">
                  <c:v>0.29475000000000001</c:v>
                </c:pt>
                <c:pt idx="8071">
                  <c:v>0.29476999999999998</c:v>
                </c:pt>
                <c:pt idx="8072">
                  <c:v>0.29483999999999999</c:v>
                </c:pt>
                <c:pt idx="8073">
                  <c:v>0.29483999999999999</c:v>
                </c:pt>
                <c:pt idx="8074">
                  <c:v>0.2949</c:v>
                </c:pt>
                <c:pt idx="8075">
                  <c:v>0.29493000000000003</c:v>
                </c:pt>
                <c:pt idx="8076">
                  <c:v>0.29502</c:v>
                </c:pt>
                <c:pt idx="8077">
                  <c:v>0.29509000000000002</c:v>
                </c:pt>
                <c:pt idx="8078">
                  <c:v>0.29513</c:v>
                </c:pt>
                <c:pt idx="8079">
                  <c:v>0.29520000000000002</c:v>
                </c:pt>
                <c:pt idx="8080">
                  <c:v>0.29522999999999999</c:v>
                </c:pt>
                <c:pt idx="8081">
                  <c:v>0.29527999999999999</c:v>
                </c:pt>
                <c:pt idx="8082">
                  <c:v>0.29535</c:v>
                </c:pt>
                <c:pt idx="8083">
                  <c:v>0.29537999999999998</c:v>
                </c:pt>
                <c:pt idx="8084">
                  <c:v>0.29542000000000002</c:v>
                </c:pt>
                <c:pt idx="8085">
                  <c:v>0.29547000000000001</c:v>
                </c:pt>
                <c:pt idx="8086">
                  <c:v>0.29553000000000001</c:v>
                </c:pt>
                <c:pt idx="8087">
                  <c:v>0.29558000000000001</c:v>
                </c:pt>
                <c:pt idx="8088">
                  <c:v>0.29559999999999997</c:v>
                </c:pt>
                <c:pt idx="8089">
                  <c:v>0.29561999999999999</c:v>
                </c:pt>
                <c:pt idx="8090">
                  <c:v>0.29566999999999999</c:v>
                </c:pt>
                <c:pt idx="8091">
                  <c:v>0.29575000000000001</c:v>
                </c:pt>
                <c:pt idx="8092">
                  <c:v>0.29581000000000002</c:v>
                </c:pt>
                <c:pt idx="8093">
                  <c:v>0.29586000000000001</c:v>
                </c:pt>
                <c:pt idx="8094">
                  <c:v>0.2959</c:v>
                </c:pt>
                <c:pt idx="8095">
                  <c:v>0.29592000000000002</c:v>
                </c:pt>
                <c:pt idx="8096">
                  <c:v>0.29593999999999998</c:v>
                </c:pt>
                <c:pt idx="8097">
                  <c:v>0.29601</c:v>
                </c:pt>
                <c:pt idx="8098">
                  <c:v>0.29604000000000003</c:v>
                </c:pt>
                <c:pt idx="8099">
                  <c:v>0.29604999999999998</c:v>
                </c:pt>
                <c:pt idx="8100">
                  <c:v>0.29608000000000001</c:v>
                </c:pt>
                <c:pt idx="8101">
                  <c:v>0.29615000000000002</c:v>
                </c:pt>
                <c:pt idx="8102">
                  <c:v>0.29615000000000002</c:v>
                </c:pt>
                <c:pt idx="8103">
                  <c:v>0.29615999999999998</c:v>
                </c:pt>
                <c:pt idx="8104">
                  <c:v>0.29618</c:v>
                </c:pt>
                <c:pt idx="8105">
                  <c:v>0.29622999999999999</c:v>
                </c:pt>
                <c:pt idx="8106">
                  <c:v>0.29631999999999997</c:v>
                </c:pt>
                <c:pt idx="8107">
                  <c:v>0.29635</c:v>
                </c:pt>
                <c:pt idx="8108">
                  <c:v>0.29637999999999998</c:v>
                </c:pt>
                <c:pt idx="8109">
                  <c:v>0.29641000000000001</c:v>
                </c:pt>
                <c:pt idx="8110">
                  <c:v>0.29648999999999998</c:v>
                </c:pt>
                <c:pt idx="8111">
                  <c:v>0.29651</c:v>
                </c:pt>
                <c:pt idx="8112">
                  <c:v>0.29652000000000001</c:v>
                </c:pt>
                <c:pt idx="8113">
                  <c:v>0.29659000000000002</c:v>
                </c:pt>
                <c:pt idx="8114">
                  <c:v>0.29665999999999998</c:v>
                </c:pt>
                <c:pt idx="8115">
                  <c:v>0.29665999999999998</c:v>
                </c:pt>
                <c:pt idx="8116">
                  <c:v>0.29666999999999999</c:v>
                </c:pt>
                <c:pt idx="8117">
                  <c:v>0.29669000000000001</c:v>
                </c:pt>
                <c:pt idx="8118">
                  <c:v>0.29671999999999998</c:v>
                </c:pt>
                <c:pt idx="8119">
                  <c:v>0.29676999999999998</c:v>
                </c:pt>
                <c:pt idx="8120">
                  <c:v>0.29681000000000002</c:v>
                </c:pt>
                <c:pt idx="8121">
                  <c:v>0.29681999999999997</c:v>
                </c:pt>
                <c:pt idx="8122">
                  <c:v>0.29687000000000002</c:v>
                </c:pt>
                <c:pt idx="8123">
                  <c:v>0.29696</c:v>
                </c:pt>
                <c:pt idx="8124">
                  <c:v>0.29698000000000002</c:v>
                </c:pt>
                <c:pt idx="8125">
                  <c:v>0.29709000000000002</c:v>
                </c:pt>
                <c:pt idx="8126">
                  <c:v>0.29716999999999999</c:v>
                </c:pt>
                <c:pt idx="8127">
                  <c:v>0.29719000000000001</c:v>
                </c:pt>
                <c:pt idx="8128">
                  <c:v>0.29720000000000002</c:v>
                </c:pt>
                <c:pt idx="8129">
                  <c:v>0.29721999999999998</c:v>
                </c:pt>
                <c:pt idx="8130">
                  <c:v>0.29727999999999999</c:v>
                </c:pt>
                <c:pt idx="8131">
                  <c:v>0.29736000000000001</c:v>
                </c:pt>
                <c:pt idx="8132">
                  <c:v>0.29738999999999999</c:v>
                </c:pt>
                <c:pt idx="8133">
                  <c:v>0.29741000000000001</c:v>
                </c:pt>
                <c:pt idx="8134">
                  <c:v>0.29743999999999998</c:v>
                </c:pt>
                <c:pt idx="8135">
                  <c:v>0.29755999999999999</c:v>
                </c:pt>
                <c:pt idx="8136">
                  <c:v>0.29759000000000002</c:v>
                </c:pt>
                <c:pt idx="8137">
                  <c:v>0.29760999999999999</c:v>
                </c:pt>
                <c:pt idx="8138">
                  <c:v>0.29765000000000003</c:v>
                </c:pt>
                <c:pt idx="8139">
                  <c:v>0.29765999999999998</c:v>
                </c:pt>
                <c:pt idx="8140">
                  <c:v>0.29770000000000002</c:v>
                </c:pt>
                <c:pt idx="8141">
                  <c:v>0.29776000000000002</c:v>
                </c:pt>
                <c:pt idx="8142">
                  <c:v>0.29776999999999998</c:v>
                </c:pt>
                <c:pt idx="8143">
                  <c:v>0.29781000000000002</c:v>
                </c:pt>
                <c:pt idx="8144">
                  <c:v>0.29787999999999998</c:v>
                </c:pt>
                <c:pt idx="8145">
                  <c:v>0.2979</c:v>
                </c:pt>
                <c:pt idx="8146">
                  <c:v>0.29799999999999999</c:v>
                </c:pt>
                <c:pt idx="8147">
                  <c:v>0.29799999999999999</c:v>
                </c:pt>
                <c:pt idx="8148">
                  <c:v>0.29802000000000001</c:v>
                </c:pt>
                <c:pt idx="8149">
                  <c:v>0.29809000000000002</c:v>
                </c:pt>
                <c:pt idx="8150">
                  <c:v>0.29821999999999999</c:v>
                </c:pt>
                <c:pt idx="8151">
                  <c:v>0.29825000000000002</c:v>
                </c:pt>
                <c:pt idx="8152">
                  <c:v>0.29829</c:v>
                </c:pt>
                <c:pt idx="8153">
                  <c:v>0.29833999999999999</c:v>
                </c:pt>
                <c:pt idx="8154">
                  <c:v>0.29838999999999999</c:v>
                </c:pt>
                <c:pt idx="8155">
                  <c:v>0.29843999999999998</c:v>
                </c:pt>
                <c:pt idx="8156">
                  <c:v>0.29853000000000002</c:v>
                </c:pt>
                <c:pt idx="8157">
                  <c:v>0.29854000000000003</c:v>
                </c:pt>
                <c:pt idx="8158">
                  <c:v>0.29855999999999999</c:v>
                </c:pt>
                <c:pt idx="8159">
                  <c:v>0.29862</c:v>
                </c:pt>
                <c:pt idx="8160">
                  <c:v>0.29866999999999999</c:v>
                </c:pt>
                <c:pt idx="8161">
                  <c:v>0.29866999999999999</c:v>
                </c:pt>
                <c:pt idx="8162">
                  <c:v>0.29869000000000001</c:v>
                </c:pt>
                <c:pt idx="8163">
                  <c:v>0.29875000000000002</c:v>
                </c:pt>
                <c:pt idx="8164">
                  <c:v>0.29879</c:v>
                </c:pt>
                <c:pt idx="8165">
                  <c:v>0.29880000000000001</c:v>
                </c:pt>
                <c:pt idx="8166">
                  <c:v>0.29882999999999998</c:v>
                </c:pt>
                <c:pt idx="8167">
                  <c:v>0.29883999999999999</c:v>
                </c:pt>
                <c:pt idx="8168">
                  <c:v>0.29887000000000002</c:v>
                </c:pt>
                <c:pt idx="8169">
                  <c:v>0.29896</c:v>
                </c:pt>
                <c:pt idx="8170">
                  <c:v>0.29901</c:v>
                </c:pt>
                <c:pt idx="8171">
                  <c:v>0.29904999999999998</c:v>
                </c:pt>
                <c:pt idx="8172">
                  <c:v>0.29908000000000001</c:v>
                </c:pt>
                <c:pt idx="8173">
                  <c:v>0.29915000000000003</c:v>
                </c:pt>
                <c:pt idx="8174">
                  <c:v>0.29920000000000002</c:v>
                </c:pt>
                <c:pt idx="8175">
                  <c:v>0.29923</c:v>
                </c:pt>
                <c:pt idx="8176">
                  <c:v>0.29925000000000002</c:v>
                </c:pt>
                <c:pt idx="8177">
                  <c:v>0.29925000000000002</c:v>
                </c:pt>
                <c:pt idx="8178">
                  <c:v>0.29930000000000001</c:v>
                </c:pt>
                <c:pt idx="8179">
                  <c:v>0.29935</c:v>
                </c:pt>
                <c:pt idx="8180">
                  <c:v>0.29936000000000001</c:v>
                </c:pt>
                <c:pt idx="8181">
                  <c:v>0.29946</c:v>
                </c:pt>
                <c:pt idx="8182">
                  <c:v>0.29948000000000002</c:v>
                </c:pt>
                <c:pt idx="8183">
                  <c:v>0.29949999999999999</c:v>
                </c:pt>
                <c:pt idx="8184">
                  <c:v>0.29960999999999999</c:v>
                </c:pt>
                <c:pt idx="8185">
                  <c:v>0.29965999999999998</c:v>
                </c:pt>
                <c:pt idx="8186">
                  <c:v>0.29965999999999998</c:v>
                </c:pt>
                <c:pt idx="8187">
                  <c:v>0.29969000000000001</c:v>
                </c:pt>
                <c:pt idx="8188">
                  <c:v>0.29971999999999999</c:v>
                </c:pt>
                <c:pt idx="8189">
                  <c:v>0.29974000000000001</c:v>
                </c:pt>
                <c:pt idx="8190">
                  <c:v>0.29976000000000003</c:v>
                </c:pt>
                <c:pt idx="8191">
                  <c:v>0.29985000000000001</c:v>
                </c:pt>
                <c:pt idx="8192">
                  <c:v>0.29986000000000002</c:v>
                </c:pt>
                <c:pt idx="8193">
                  <c:v>0.29987000000000003</c:v>
                </c:pt>
                <c:pt idx="8194">
                  <c:v>0.29987999999999998</c:v>
                </c:pt>
                <c:pt idx="8195">
                  <c:v>0.29996</c:v>
                </c:pt>
                <c:pt idx="8196">
                  <c:v>0.29998000000000002</c:v>
                </c:pt>
                <c:pt idx="8197">
                  <c:v>0.3</c:v>
                </c:pt>
                <c:pt idx="8198">
                  <c:v>0.30005999999999999</c:v>
                </c:pt>
                <c:pt idx="8199">
                  <c:v>0.30008000000000001</c:v>
                </c:pt>
                <c:pt idx="8200">
                  <c:v>0.30009999999999998</c:v>
                </c:pt>
                <c:pt idx="8201">
                  <c:v>0.30019000000000001</c:v>
                </c:pt>
                <c:pt idx="8202">
                  <c:v>0.30020000000000002</c:v>
                </c:pt>
                <c:pt idx="8203">
                  <c:v>0.30026000000000003</c:v>
                </c:pt>
                <c:pt idx="8204">
                  <c:v>0.30026999999999998</c:v>
                </c:pt>
                <c:pt idx="8205">
                  <c:v>0.30037999999999998</c:v>
                </c:pt>
                <c:pt idx="8206">
                  <c:v>0.30044999999999999</c:v>
                </c:pt>
                <c:pt idx="8207">
                  <c:v>0.30047000000000001</c:v>
                </c:pt>
                <c:pt idx="8208">
                  <c:v>0.30053000000000002</c:v>
                </c:pt>
                <c:pt idx="8209">
                  <c:v>0.30054999999999998</c:v>
                </c:pt>
                <c:pt idx="8210">
                  <c:v>0.30058000000000001</c:v>
                </c:pt>
                <c:pt idx="8211">
                  <c:v>0.30062</c:v>
                </c:pt>
                <c:pt idx="8212">
                  <c:v>0.30066999999999999</c:v>
                </c:pt>
                <c:pt idx="8213">
                  <c:v>0.30069000000000001</c:v>
                </c:pt>
                <c:pt idx="8214">
                  <c:v>0.30074000000000001</c:v>
                </c:pt>
                <c:pt idx="8215">
                  <c:v>0.30077999999999999</c:v>
                </c:pt>
                <c:pt idx="8216">
                  <c:v>0.30087000000000003</c:v>
                </c:pt>
                <c:pt idx="8217">
                  <c:v>0.30088999999999999</c:v>
                </c:pt>
                <c:pt idx="8218">
                  <c:v>0.30092999999999998</c:v>
                </c:pt>
                <c:pt idx="8219">
                  <c:v>0.30097000000000002</c:v>
                </c:pt>
                <c:pt idx="8220">
                  <c:v>0.30098999999999998</c:v>
                </c:pt>
                <c:pt idx="8221">
                  <c:v>0.30101</c:v>
                </c:pt>
                <c:pt idx="8222">
                  <c:v>0.30103999999999997</c:v>
                </c:pt>
                <c:pt idx="8223">
                  <c:v>0.30108000000000001</c:v>
                </c:pt>
                <c:pt idx="8224">
                  <c:v>0.30113000000000001</c:v>
                </c:pt>
                <c:pt idx="8225">
                  <c:v>0.30119000000000001</c:v>
                </c:pt>
                <c:pt idx="8226">
                  <c:v>0.30121999999999999</c:v>
                </c:pt>
                <c:pt idx="8227">
                  <c:v>0.30125000000000002</c:v>
                </c:pt>
                <c:pt idx="8228">
                  <c:v>0.30131000000000002</c:v>
                </c:pt>
                <c:pt idx="8229">
                  <c:v>0.30135000000000001</c:v>
                </c:pt>
                <c:pt idx="8230">
                  <c:v>0.30136000000000002</c:v>
                </c:pt>
                <c:pt idx="8231">
                  <c:v>0.3014</c:v>
                </c:pt>
                <c:pt idx="8232">
                  <c:v>0.30142000000000002</c:v>
                </c:pt>
                <c:pt idx="8233">
                  <c:v>0.30143999999999999</c:v>
                </c:pt>
                <c:pt idx="8234">
                  <c:v>0.30148000000000003</c:v>
                </c:pt>
                <c:pt idx="8235">
                  <c:v>0.30151</c:v>
                </c:pt>
                <c:pt idx="8236">
                  <c:v>0.30152000000000001</c:v>
                </c:pt>
                <c:pt idx="8237">
                  <c:v>0.30158000000000001</c:v>
                </c:pt>
                <c:pt idx="8238">
                  <c:v>0.30163000000000001</c:v>
                </c:pt>
                <c:pt idx="8239">
                  <c:v>0.30164000000000002</c:v>
                </c:pt>
                <c:pt idx="8240">
                  <c:v>0.30169000000000001</c:v>
                </c:pt>
                <c:pt idx="8241">
                  <c:v>0.30182999999999999</c:v>
                </c:pt>
                <c:pt idx="8242">
                  <c:v>0.30187999999999998</c:v>
                </c:pt>
                <c:pt idx="8243">
                  <c:v>0.30192000000000002</c:v>
                </c:pt>
                <c:pt idx="8244">
                  <c:v>0.30195</c:v>
                </c:pt>
                <c:pt idx="8245">
                  <c:v>0.30196000000000001</c:v>
                </c:pt>
                <c:pt idx="8246">
                  <c:v>0.30197000000000002</c:v>
                </c:pt>
                <c:pt idx="8247">
                  <c:v>0.30202000000000001</c:v>
                </c:pt>
                <c:pt idx="8248">
                  <c:v>0.30203000000000002</c:v>
                </c:pt>
                <c:pt idx="8249">
                  <c:v>0.30206</c:v>
                </c:pt>
                <c:pt idx="8250">
                  <c:v>0.30210999999999999</c:v>
                </c:pt>
                <c:pt idx="8251">
                  <c:v>0.30214000000000002</c:v>
                </c:pt>
                <c:pt idx="8252">
                  <c:v>0.30224000000000001</c:v>
                </c:pt>
                <c:pt idx="8253">
                  <c:v>0.30225000000000002</c:v>
                </c:pt>
                <c:pt idx="8254">
                  <c:v>0.30229</c:v>
                </c:pt>
                <c:pt idx="8255">
                  <c:v>0.30229</c:v>
                </c:pt>
                <c:pt idx="8256">
                  <c:v>0.30231000000000002</c:v>
                </c:pt>
                <c:pt idx="8257">
                  <c:v>0.30231000000000002</c:v>
                </c:pt>
                <c:pt idx="8258">
                  <c:v>0.30235000000000001</c:v>
                </c:pt>
                <c:pt idx="8259">
                  <c:v>0.30237999999999998</c:v>
                </c:pt>
                <c:pt idx="8260">
                  <c:v>0.30242000000000002</c:v>
                </c:pt>
                <c:pt idx="8261">
                  <c:v>0.30242999999999998</c:v>
                </c:pt>
                <c:pt idx="8262">
                  <c:v>0.30249999999999999</c:v>
                </c:pt>
                <c:pt idx="8263">
                  <c:v>0.30253000000000002</c:v>
                </c:pt>
                <c:pt idx="8264">
                  <c:v>0.30266999999999999</c:v>
                </c:pt>
                <c:pt idx="8265">
                  <c:v>0.30271999999999999</c:v>
                </c:pt>
                <c:pt idx="8266">
                  <c:v>0.30275000000000002</c:v>
                </c:pt>
                <c:pt idx="8267">
                  <c:v>0.30279</c:v>
                </c:pt>
                <c:pt idx="8268">
                  <c:v>0.30280000000000001</c:v>
                </c:pt>
                <c:pt idx="8269">
                  <c:v>0.30287999999999998</c:v>
                </c:pt>
                <c:pt idx="8270">
                  <c:v>0.30288999999999999</c:v>
                </c:pt>
                <c:pt idx="8271">
                  <c:v>0.30293999999999999</c:v>
                </c:pt>
                <c:pt idx="8272">
                  <c:v>0.30303000000000002</c:v>
                </c:pt>
                <c:pt idx="8273">
                  <c:v>0.30303999999999998</c:v>
                </c:pt>
                <c:pt idx="8274">
                  <c:v>0.30306</c:v>
                </c:pt>
                <c:pt idx="8275">
                  <c:v>0.30308000000000002</c:v>
                </c:pt>
                <c:pt idx="8276">
                  <c:v>0.30313000000000001</c:v>
                </c:pt>
                <c:pt idx="8277">
                  <c:v>0.30313000000000001</c:v>
                </c:pt>
                <c:pt idx="8278">
                  <c:v>0.30314000000000002</c:v>
                </c:pt>
                <c:pt idx="8279">
                  <c:v>0.30314999999999998</c:v>
                </c:pt>
                <c:pt idx="8280">
                  <c:v>0.30319000000000002</c:v>
                </c:pt>
                <c:pt idx="8281">
                  <c:v>0.30323</c:v>
                </c:pt>
                <c:pt idx="8282">
                  <c:v>0.30325999999999997</c:v>
                </c:pt>
                <c:pt idx="8283">
                  <c:v>0.30325999999999997</c:v>
                </c:pt>
                <c:pt idx="8284">
                  <c:v>0.30334</c:v>
                </c:pt>
                <c:pt idx="8285">
                  <c:v>0.30335000000000001</c:v>
                </c:pt>
                <c:pt idx="8286">
                  <c:v>0.30338999999999999</c:v>
                </c:pt>
                <c:pt idx="8287">
                  <c:v>0.30338999999999999</c:v>
                </c:pt>
                <c:pt idx="8288">
                  <c:v>0.30342000000000002</c:v>
                </c:pt>
                <c:pt idx="8289">
                  <c:v>0.30348000000000003</c:v>
                </c:pt>
                <c:pt idx="8290">
                  <c:v>0.30359999999999998</c:v>
                </c:pt>
                <c:pt idx="8291">
                  <c:v>0.30362</c:v>
                </c:pt>
                <c:pt idx="8292">
                  <c:v>0.30363000000000001</c:v>
                </c:pt>
                <c:pt idx="8293">
                  <c:v>0.30365999999999999</c:v>
                </c:pt>
                <c:pt idx="8294">
                  <c:v>0.30375999999999997</c:v>
                </c:pt>
                <c:pt idx="8295">
                  <c:v>0.30384</c:v>
                </c:pt>
                <c:pt idx="8296">
                  <c:v>0.30392999999999998</c:v>
                </c:pt>
                <c:pt idx="8297">
                  <c:v>0.30392999999999998</c:v>
                </c:pt>
                <c:pt idx="8298">
                  <c:v>0.30395</c:v>
                </c:pt>
                <c:pt idx="8299">
                  <c:v>0.30397000000000002</c:v>
                </c:pt>
                <c:pt idx="8300">
                  <c:v>0.30403999999999998</c:v>
                </c:pt>
                <c:pt idx="8301">
                  <c:v>0.30409000000000003</c:v>
                </c:pt>
                <c:pt idx="8302">
                  <c:v>0.30410999999999999</c:v>
                </c:pt>
                <c:pt idx="8303">
                  <c:v>0.30415999999999999</c:v>
                </c:pt>
                <c:pt idx="8304">
                  <c:v>0.30421999999999999</c:v>
                </c:pt>
                <c:pt idx="8305">
                  <c:v>0.30430000000000001</c:v>
                </c:pt>
                <c:pt idx="8306">
                  <c:v>0.30432999999999999</c:v>
                </c:pt>
                <c:pt idx="8307">
                  <c:v>0.30437999999999998</c:v>
                </c:pt>
                <c:pt idx="8308">
                  <c:v>0.30442000000000002</c:v>
                </c:pt>
                <c:pt idx="8309">
                  <c:v>0.30447000000000002</c:v>
                </c:pt>
                <c:pt idx="8310">
                  <c:v>0.30449999999999999</c:v>
                </c:pt>
                <c:pt idx="8311">
                  <c:v>0.30451</c:v>
                </c:pt>
                <c:pt idx="8312">
                  <c:v>0.30452000000000001</c:v>
                </c:pt>
                <c:pt idx="8313">
                  <c:v>0.30458000000000002</c:v>
                </c:pt>
                <c:pt idx="8314">
                  <c:v>0.30463000000000001</c:v>
                </c:pt>
                <c:pt idx="8315">
                  <c:v>0.30465999999999999</c:v>
                </c:pt>
                <c:pt idx="8316">
                  <c:v>0.30467</c:v>
                </c:pt>
                <c:pt idx="8317">
                  <c:v>0.30470999999999998</c:v>
                </c:pt>
                <c:pt idx="8318">
                  <c:v>0.30473</c:v>
                </c:pt>
                <c:pt idx="8319">
                  <c:v>0.30474000000000001</c:v>
                </c:pt>
                <c:pt idx="8320">
                  <c:v>0.30479000000000001</c:v>
                </c:pt>
                <c:pt idx="8321">
                  <c:v>0.30485000000000001</c:v>
                </c:pt>
                <c:pt idx="8322">
                  <c:v>0.30486000000000002</c:v>
                </c:pt>
                <c:pt idx="8323">
                  <c:v>0.30486999999999997</c:v>
                </c:pt>
                <c:pt idx="8324">
                  <c:v>0.30496000000000001</c:v>
                </c:pt>
                <c:pt idx="8325">
                  <c:v>0.30501</c:v>
                </c:pt>
                <c:pt idx="8326">
                  <c:v>0.30503999999999998</c:v>
                </c:pt>
                <c:pt idx="8327">
                  <c:v>0.30506</c:v>
                </c:pt>
                <c:pt idx="8328">
                  <c:v>0.30510999999999999</c:v>
                </c:pt>
                <c:pt idx="8329">
                  <c:v>0.30515999999999999</c:v>
                </c:pt>
                <c:pt idx="8330">
                  <c:v>0.30523</c:v>
                </c:pt>
                <c:pt idx="8331">
                  <c:v>0.30526999999999999</c:v>
                </c:pt>
                <c:pt idx="8332">
                  <c:v>0.30528</c:v>
                </c:pt>
                <c:pt idx="8333">
                  <c:v>0.30531999999999998</c:v>
                </c:pt>
                <c:pt idx="8334">
                  <c:v>0.30536000000000002</c:v>
                </c:pt>
                <c:pt idx="8335">
                  <c:v>0.30541000000000001</c:v>
                </c:pt>
                <c:pt idx="8336">
                  <c:v>0.30543999999999999</c:v>
                </c:pt>
                <c:pt idx="8337">
                  <c:v>0.30547000000000002</c:v>
                </c:pt>
                <c:pt idx="8338">
                  <c:v>0.30548999999999998</c:v>
                </c:pt>
                <c:pt idx="8339">
                  <c:v>0.30556</c:v>
                </c:pt>
                <c:pt idx="8340">
                  <c:v>0.30560999999999999</c:v>
                </c:pt>
                <c:pt idx="8341">
                  <c:v>0.30565999999999999</c:v>
                </c:pt>
                <c:pt idx="8342">
                  <c:v>0.30565999999999999</c:v>
                </c:pt>
                <c:pt idx="8343">
                  <c:v>0.30567</c:v>
                </c:pt>
                <c:pt idx="8344">
                  <c:v>0.30570999999999998</c:v>
                </c:pt>
                <c:pt idx="8345">
                  <c:v>0.30575000000000002</c:v>
                </c:pt>
                <c:pt idx="8346">
                  <c:v>0.30578</c:v>
                </c:pt>
                <c:pt idx="8347">
                  <c:v>0.30581000000000003</c:v>
                </c:pt>
                <c:pt idx="8348">
                  <c:v>0.30581999999999998</c:v>
                </c:pt>
                <c:pt idx="8349">
                  <c:v>0.30585000000000001</c:v>
                </c:pt>
                <c:pt idx="8350">
                  <c:v>0.30592000000000003</c:v>
                </c:pt>
                <c:pt idx="8351">
                  <c:v>0.30603000000000002</c:v>
                </c:pt>
                <c:pt idx="8352">
                  <c:v>0.30604999999999999</c:v>
                </c:pt>
                <c:pt idx="8353">
                  <c:v>0.30608999999999997</c:v>
                </c:pt>
                <c:pt idx="8354">
                  <c:v>0.30614000000000002</c:v>
                </c:pt>
                <c:pt idx="8355">
                  <c:v>0.30617</c:v>
                </c:pt>
                <c:pt idx="8356">
                  <c:v>0.30628</c:v>
                </c:pt>
                <c:pt idx="8357">
                  <c:v>0.30631999999999998</c:v>
                </c:pt>
                <c:pt idx="8358">
                  <c:v>0.30637999999999999</c:v>
                </c:pt>
                <c:pt idx="8359">
                  <c:v>0.30642999999999998</c:v>
                </c:pt>
                <c:pt idx="8360">
                  <c:v>0.30645</c:v>
                </c:pt>
                <c:pt idx="8361">
                  <c:v>0.30653000000000002</c:v>
                </c:pt>
                <c:pt idx="8362">
                  <c:v>0.30653999999999998</c:v>
                </c:pt>
                <c:pt idx="8363">
                  <c:v>0.30654999999999999</c:v>
                </c:pt>
                <c:pt idx="8364">
                  <c:v>0.30663000000000001</c:v>
                </c:pt>
                <c:pt idx="8365">
                  <c:v>0.30670999999999998</c:v>
                </c:pt>
                <c:pt idx="8366">
                  <c:v>0.30675000000000002</c:v>
                </c:pt>
                <c:pt idx="8367">
                  <c:v>0.30684</c:v>
                </c:pt>
                <c:pt idx="8368">
                  <c:v>0.30687999999999999</c:v>
                </c:pt>
                <c:pt idx="8369">
                  <c:v>0.30691000000000002</c:v>
                </c:pt>
                <c:pt idx="8370">
                  <c:v>0.30692999999999998</c:v>
                </c:pt>
                <c:pt idx="8371">
                  <c:v>0.30695</c:v>
                </c:pt>
                <c:pt idx="8372">
                  <c:v>0.30697999999999998</c:v>
                </c:pt>
                <c:pt idx="8373">
                  <c:v>0.30701000000000001</c:v>
                </c:pt>
                <c:pt idx="8374">
                  <c:v>0.30704999999999999</c:v>
                </c:pt>
                <c:pt idx="8375">
                  <c:v>0.30713000000000001</c:v>
                </c:pt>
                <c:pt idx="8376">
                  <c:v>0.30714999999999998</c:v>
                </c:pt>
                <c:pt idx="8377">
                  <c:v>0.30718000000000001</c:v>
                </c:pt>
                <c:pt idx="8378">
                  <c:v>0.30721999999999999</c:v>
                </c:pt>
                <c:pt idx="8379">
                  <c:v>0.30726999999999999</c:v>
                </c:pt>
                <c:pt idx="8380">
                  <c:v>0.30730000000000002</c:v>
                </c:pt>
                <c:pt idx="8381">
                  <c:v>0.30736000000000002</c:v>
                </c:pt>
                <c:pt idx="8382">
                  <c:v>0.30747999999999998</c:v>
                </c:pt>
                <c:pt idx="8383">
                  <c:v>0.30753999999999998</c:v>
                </c:pt>
                <c:pt idx="8384">
                  <c:v>0.30759999999999998</c:v>
                </c:pt>
                <c:pt idx="8385">
                  <c:v>0.30767</c:v>
                </c:pt>
                <c:pt idx="8386">
                  <c:v>0.30771999999999999</c:v>
                </c:pt>
                <c:pt idx="8387">
                  <c:v>0.30773</c:v>
                </c:pt>
                <c:pt idx="8388">
                  <c:v>0.30779000000000001</c:v>
                </c:pt>
                <c:pt idx="8389">
                  <c:v>0.30782999999999999</c:v>
                </c:pt>
                <c:pt idx="8390">
                  <c:v>0.30784</c:v>
                </c:pt>
                <c:pt idx="8391">
                  <c:v>0.30784</c:v>
                </c:pt>
                <c:pt idx="8392">
                  <c:v>0.30793999999999999</c:v>
                </c:pt>
                <c:pt idx="8393">
                  <c:v>0.30798999999999999</c:v>
                </c:pt>
                <c:pt idx="8394">
                  <c:v>0.30807000000000001</c:v>
                </c:pt>
                <c:pt idx="8395">
                  <c:v>0.30810999999999999</c:v>
                </c:pt>
                <c:pt idx="8396">
                  <c:v>0.30817</c:v>
                </c:pt>
                <c:pt idx="8397">
                  <c:v>0.30828</c:v>
                </c:pt>
                <c:pt idx="8398">
                  <c:v>0.30828</c:v>
                </c:pt>
                <c:pt idx="8399">
                  <c:v>0.30834</c:v>
                </c:pt>
                <c:pt idx="8400">
                  <c:v>0.30842000000000003</c:v>
                </c:pt>
                <c:pt idx="8401">
                  <c:v>0.30847000000000002</c:v>
                </c:pt>
                <c:pt idx="8402">
                  <c:v>0.30852000000000002</c:v>
                </c:pt>
                <c:pt idx="8403">
                  <c:v>0.30858999999999998</c:v>
                </c:pt>
                <c:pt idx="8404">
                  <c:v>0.30864999999999998</c:v>
                </c:pt>
                <c:pt idx="8405">
                  <c:v>0.30869999999999997</c:v>
                </c:pt>
                <c:pt idx="8406">
                  <c:v>0.30874000000000001</c:v>
                </c:pt>
                <c:pt idx="8407">
                  <c:v>0.30875999999999998</c:v>
                </c:pt>
                <c:pt idx="8408">
                  <c:v>0.30881999999999998</c:v>
                </c:pt>
                <c:pt idx="8409">
                  <c:v>0.30887999999999999</c:v>
                </c:pt>
                <c:pt idx="8410">
                  <c:v>0.30891000000000002</c:v>
                </c:pt>
                <c:pt idx="8411">
                  <c:v>0.30891999999999997</c:v>
                </c:pt>
                <c:pt idx="8412">
                  <c:v>0.30896000000000001</c:v>
                </c:pt>
                <c:pt idx="8413">
                  <c:v>0.30904999999999999</c:v>
                </c:pt>
                <c:pt idx="8414">
                  <c:v>0.30907000000000001</c:v>
                </c:pt>
                <c:pt idx="8415">
                  <c:v>0.30912000000000001</c:v>
                </c:pt>
                <c:pt idx="8416">
                  <c:v>0.30915999999999999</c:v>
                </c:pt>
                <c:pt idx="8417">
                  <c:v>0.30915999999999999</c:v>
                </c:pt>
                <c:pt idx="8418">
                  <c:v>0.30919999999999997</c:v>
                </c:pt>
                <c:pt idx="8419">
                  <c:v>0.30925000000000002</c:v>
                </c:pt>
                <c:pt idx="8420">
                  <c:v>0.30928</c:v>
                </c:pt>
                <c:pt idx="8421">
                  <c:v>0.30930000000000002</c:v>
                </c:pt>
                <c:pt idx="8422">
                  <c:v>0.30930999999999997</c:v>
                </c:pt>
                <c:pt idx="8423">
                  <c:v>0.30931999999999998</c:v>
                </c:pt>
                <c:pt idx="8424">
                  <c:v>0.30936000000000002</c:v>
                </c:pt>
                <c:pt idx="8425">
                  <c:v>0.30937999999999999</c:v>
                </c:pt>
                <c:pt idx="8426">
                  <c:v>0.30940000000000001</c:v>
                </c:pt>
                <c:pt idx="8427">
                  <c:v>0.30941000000000002</c:v>
                </c:pt>
                <c:pt idx="8428">
                  <c:v>0.30941999999999997</c:v>
                </c:pt>
                <c:pt idx="8429">
                  <c:v>0.30943999999999999</c:v>
                </c:pt>
                <c:pt idx="8430">
                  <c:v>0.30948999999999999</c:v>
                </c:pt>
                <c:pt idx="8431">
                  <c:v>0.30952000000000002</c:v>
                </c:pt>
                <c:pt idx="8432">
                  <c:v>0.30953999999999998</c:v>
                </c:pt>
                <c:pt idx="8433">
                  <c:v>0.30954999999999999</c:v>
                </c:pt>
                <c:pt idx="8434">
                  <c:v>0.30958000000000002</c:v>
                </c:pt>
                <c:pt idx="8435">
                  <c:v>0.30959999999999999</c:v>
                </c:pt>
                <c:pt idx="8436">
                  <c:v>0.30964000000000003</c:v>
                </c:pt>
                <c:pt idx="8437">
                  <c:v>0.30969000000000002</c:v>
                </c:pt>
                <c:pt idx="8438">
                  <c:v>0.30974000000000002</c:v>
                </c:pt>
                <c:pt idx="8439">
                  <c:v>0.30980000000000002</c:v>
                </c:pt>
                <c:pt idx="8440">
                  <c:v>0.30984</c:v>
                </c:pt>
                <c:pt idx="8441">
                  <c:v>0.30986999999999998</c:v>
                </c:pt>
                <c:pt idx="8442">
                  <c:v>0.30987999999999999</c:v>
                </c:pt>
                <c:pt idx="8443">
                  <c:v>0.30989</c:v>
                </c:pt>
                <c:pt idx="8444">
                  <c:v>0.31</c:v>
                </c:pt>
                <c:pt idx="8445">
                  <c:v>0.31001000000000001</c:v>
                </c:pt>
                <c:pt idx="8446">
                  <c:v>0.31002999999999997</c:v>
                </c:pt>
                <c:pt idx="8447">
                  <c:v>0.31007000000000001</c:v>
                </c:pt>
                <c:pt idx="8448">
                  <c:v>0.31015999999999999</c:v>
                </c:pt>
                <c:pt idx="8449">
                  <c:v>0.31022</c:v>
                </c:pt>
                <c:pt idx="8450">
                  <c:v>0.31028</c:v>
                </c:pt>
                <c:pt idx="8451">
                  <c:v>0.31029000000000001</c:v>
                </c:pt>
                <c:pt idx="8452">
                  <c:v>0.31031999999999998</c:v>
                </c:pt>
                <c:pt idx="8453">
                  <c:v>0.31031999999999998</c:v>
                </c:pt>
                <c:pt idx="8454">
                  <c:v>0.31035000000000001</c:v>
                </c:pt>
                <c:pt idx="8455">
                  <c:v>0.31040000000000001</c:v>
                </c:pt>
                <c:pt idx="8456">
                  <c:v>0.31047999999999998</c:v>
                </c:pt>
                <c:pt idx="8457">
                  <c:v>0.3105</c:v>
                </c:pt>
                <c:pt idx="8458">
                  <c:v>0.31053999999999998</c:v>
                </c:pt>
                <c:pt idx="8459">
                  <c:v>0.31054999999999999</c:v>
                </c:pt>
                <c:pt idx="8460">
                  <c:v>0.31058000000000002</c:v>
                </c:pt>
                <c:pt idx="8461">
                  <c:v>0.31059999999999999</c:v>
                </c:pt>
                <c:pt idx="8462">
                  <c:v>0.31061</c:v>
                </c:pt>
                <c:pt idx="8463">
                  <c:v>0.31064999999999998</c:v>
                </c:pt>
                <c:pt idx="8464">
                  <c:v>0.31070999999999999</c:v>
                </c:pt>
                <c:pt idx="8465">
                  <c:v>0.31076999999999999</c:v>
                </c:pt>
                <c:pt idx="8466">
                  <c:v>0.31079000000000001</c:v>
                </c:pt>
                <c:pt idx="8467">
                  <c:v>0.31080999999999998</c:v>
                </c:pt>
                <c:pt idx="8468">
                  <c:v>0.31081999999999999</c:v>
                </c:pt>
                <c:pt idx="8469">
                  <c:v>0.31085000000000002</c:v>
                </c:pt>
                <c:pt idx="8470">
                  <c:v>0.31087999999999999</c:v>
                </c:pt>
                <c:pt idx="8471">
                  <c:v>0.31091999999999997</c:v>
                </c:pt>
                <c:pt idx="8472">
                  <c:v>0.31096000000000001</c:v>
                </c:pt>
                <c:pt idx="8473">
                  <c:v>0.31097000000000002</c:v>
                </c:pt>
                <c:pt idx="8474">
                  <c:v>0.31113000000000002</c:v>
                </c:pt>
                <c:pt idx="8475">
                  <c:v>0.31115999999999999</c:v>
                </c:pt>
                <c:pt idx="8476">
                  <c:v>0.31117</c:v>
                </c:pt>
                <c:pt idx="8477">
                  <c:v>0.31118000000000001</c:v>
                </c:pt>
                <c:pt idx="8478">
                  <c:v>0.31126999999999999</c:v>
                </c:pt>
                <c:pt idx="8479">
                  <c:v>0.31130000000000002</c:v>
                </c:pt>
                <c:pt idx="8480">
                  <c:v>0.31137999999999999</c:v>
                </c:pt>
                <c:pt idx="8481">
                  <c:v>0.31143999999999999</c:v>
                </c:pt>
                <c:pt idx="8482">
                  <c:v>0.31146000000000001</c:v>
                </c:pt>
                <c:pt idx="8483">
                  <c:v>0.31148999999999999</c:v>
                </c:pt>
                <c:pt idx="8484">
                  <c:v>0.31152000000000002</c:v>
                </c:pt>
                <c:pt idx="8485">
                  <c:v>0.31154999999999999</c:v>
                </c:pt>
                <c:pt idx="8486">
                  <c:v>0.31158000000000002</c:v>
                </c:pt>
                <c:pt idx="8487">
                  <c:v>0.31158999999999998</c:v>
                </c:pt>
                <c:pt idx="8488">
                  <c:v>0.31159999999999999</c:v>
                </c:pt>
                <c:pt idx="8489">
                  <c:v>0.31170999999999999</c:v>
                </c:pt>
                <c:pt idx="8490">
                  <c:v>0.31179000000000001</c:v>
                </c:pt>
                <c:pt idx="8491">
                  <c:v>0.31183</c:v>
                </c:pt>
                <c:pt idx="8492">
                  <c:v>0.31189</c:v>
                </c:pt>
                <c:pt idx="8493">
                  <c:v>0.31202000000000002</c:v>
                </c:pt>
                <c:pt idx="8494">
                  <c:v>0.31207000000000001</c:v>
                </c:pt>
                <c:pt idx="8495">
                  <c:v>0.31212000000000001</c:v>
                </c:pt>
                <c:pt idx="8496">
                  <c:v>0.31217</c:v>
                </c:pt>
                <c:pt idx="8497">
                  <c:v>0.31225000000000003</c:v>
                </c:pt>
                <c:pt idx="8498">
                  <c:v>0.31226999999999999</c:v>
                </c:pt>
                <c:pt idx="8499">
                  <c:v>0.31234000000000001</c:v>
                </c:pt>
                <c:pt idx="8500">
                  <c:v>0.31236000000000003</c:v>
                </c:pt>
                <c:pt idx="8501">
                  <c:v>0.31237999999999999</c:v>
                </c:pt>
                <c:pt idx="8502">
                  <c:v>0.31244</c:v>
                </c:pt>
                <c:pt idx="8503">
                  <c:v>0.31247000000000003</c:v>
                </c:pt>
                <c:pt idx="8504">
                  <c:v>0.31254999999999999</c:v>
                </c:pt>
                <c:pt idx="8505">
                  <c:v>0.31257000000000001</c:v>
                </c:pt>
                <c:pt idx="8506">
                  <c:v>0.31261</c:v>
                </c:pt>
                <c:pt idx="8507">
                  <c:v>0.31264999999999998</c:v>
                </c:pt>
                <c:pt idx="8508">
                  <c:v>0.31269999999999998</c:v>
                </c:pt>
                <c:pt idx="8509">
                  <c:v>0.31272</c:v>
                </c:pt>
                <c:pt idx="8510">
                  <c:v>0.31278</c:v>
                </c:pt>
                <c:pt idx="8511">
                  <c:v>0.31285000000000002</c:v>
                </c:pt>
                <c:pt idx="8512">
                  <c:v>0.313</c:v>
                </c:pt>
                <c:pt idx="8513">
                  <c:v>0.31301000000000001</c:v>
                </c:pt>
                <c:pt idx="8514">
                  <c:v>0.31302000000000002</c:v>
                </c:pt>
                <c:pt idx="8515">
                  <c:v>0.31307000000000001</c:v>
                </c:pt>
                <c:pt idx="8516">
                  <c:v>0.31312000000000001</c:v>
                </c:pt>
                <c:pt idx="8517">
                  <c:v>0.31317</c:v>
                </c:pt>
                <c:pt idx="8518">
                  <c:v>0.31330000000000002</c:v>
                </c:pt>
                <c:pt idx="8519">
                  <c:v>0.31331999999999999</c:v>
                </c:pt>
                <c:pt idx="8520">
                  <c:v>0.31334000000000001</c:v>
                </c:pt>
                <c:pt idx="8521">
                  <c:v>0.31335000000000002</c:v>
                </c:pt>
                <c:pt idx="8522">
                  <c:v>0.31337999999999999</c:v>
                </c:pt>
                <c:pt idx="8523">
                  <c:v>0.31339</c:v>
                </c:pt>
                <c:pt idx="8524">
                  <c:v>0.31341000000000002</c:v>
                </c:pt>
                <c:pt idx="8525">
                  <c:v>0.31342999999999999</c:v>
                </c:pt>
                <c:pt idx="8526">
                  <c:v>0.31345000000000001</c:v>
                </c:pt>
                <c:pt idx="8527">
                  <c:v>0.31345000000000001</c:v>
                </c:pt>
                <c:pt idx="8528">
                  <c:v>0.31346000000000002</c:v>
                </c:pt>
                <c:pt idx="8529">
                  <c:v>0.31348999999999999</c:v>
                </c:pt>
                <c:pt idx="8530">
                  <c:v>0.31351000000000001</c:v>
                </c:pt>
                <c:pt idx="8531">
                  <c:v>0.31351000000000001</c:v>
                </c:pt>
                <c:pt idx="8532">
                  <c:v>0.31352999999999998</c:v>
                </c:pt>
                <c:pt idx="8533">
                  <c:v>0.31358000000000003</c:v>
                </c:pt>
                <c:pt idx="8534">
                  <c:v>0.31361</c:v>
                </c:pt>
                <c:pt idx="8535">
                  <c:v>0.31367</c:v>
                </c:pt>
                <c:pt idx="8536">
                  <c:v>0.31369000000000002</c:v>
                </c:pt>
                <c:pt idx="8537">
                  <c:v>0.31369999999999998</c:v>
                </c:pt>
                <c:pt idx="8538">
                  <c:v>0.31372</c:v>
                </c:pt>
                <c:pt idx="8539">
                  <c:v>0.31374000000000002</c:v>
                </c:pt>
                <c:pt idx="8540">
                  <c:v>0.31380999999999998</c:v>
                </c:pt>
                <c:pt idx="8541">
                  <c:v>0.31390000000000001</c:v>
                </c:pt>
                <c:pt idx="8542">
                  <c:v>0.31397999999999998</c:v>
                </c:pt>
                <c:pt idx="8543">
                  <c:v>0.31408000000000003</c:v>
                </c:pt>
                <c:pt idx="8544">
                  <c:v>0.31408999999999998</c:v>
                </c:pt>
                <c:pt idx="8545">
                  <c:v>0.31413000000000002</c:v>
                </c:pt>
                <c:pt idx="8546">
                  <c:v>0.31414999999999998</c:v>
                </c:pt>
                <c:pt idx="8547">
                  <c:v>0.31423000000000001</c:v>
                </c:pt>
                <c:pt idx="8548">
                  <c:v>0.31435000000000002</c:v>
                </c:pt>
                <c:pt idx="8549">
                  <c:v>0.31437999999999999</c:v>
                </c:pt>
                <c:pt idx="8550">
                  <c:v>0.31439</c:v>
                </c:pt>
                <c:pt idx="8551">
                  <c:v>0.31441999999999998</c:v>
                </c:pt>
                <c:pt idx="8552">
                  <c:v>0.31448999999999999</c:v>
                </c:pt>
                <c:pt idx="8553">
                  <c:v>0.31456000000000001</c:v>
                </c:pt>
                <c:pt idx="8554">
                  <c:v>0.31457000000000002</c:v>
                </c:pt>
                <c:pt idx="8555">
                  <c:v>0.31458999999999998</c:v>
                </c:pt>
                <c:pt idx="8556">
                  <c:v>0.31458999999999998</c:v>
                </c:pt>
                <c:pt idx="8557">
                  <c:v>0.31462000000000001</c:v>
                </c:pt>
                <c:pt idx="8558">
                  <c:v>0.31469000000000003</c:v>
                </c:pt>
                <c:pt idx="8559">
                  <c:v>0.31469999999999998</c:v>
                </c:pt>
                <c:pt idx="8560">
                  <c:v>0.31473000000000001</c:v>
                </c:pt>
                <c:pt idx="8561">
                  <c:v>0.31479000000000001</c:v>
                </c:pt>
                <c:pt idx="8562">
                  <c:v>0.31484000000000001</c:v>
                </c:pt>
                <c:pt idx="8563">
                  <c:v>0.31489</c:v>
                </c:pt>
                <c:pt idx="8564">
                  <c:v>0.31494</c:v>
                </c:pt>
                <c:pt idx="8565">
                  <c:v>0.31511</c:v>
                </c:pt>
                <c:pt idx="8566">
                  <c:v>0.31513000000000002</c:v>
                </c:pt>
                <c:pt idx="8567">
                  <c:v>0.31516</c:v>
                </c:pt>
                <c:pt idx="8568">
                  <c:v>0.31523000000000001</c:v>
                </c:pt>
                <c:pt idx="8569">
                  <c:v>0.31528</c:v>
                </c:pt>
                <c:pt idx="8570">
                  <c:v>0.31531999999999999</c:v>
                </c:pt>
                <c:pt idx="8571">
                  <c:v>0.31535999999999997</c:v>
                </c:pt>
                <c:pt idx="8572">
                  <c:v>0.31537999999999999</c:v>
                </c:pt>
                <c:pt idx="8573">
                  <c:v>0.31545000000000001</c:v>
                </c:pt>
                <c:pt idx="8574">
                  <c:v>0.31547999999999998</c:v>
                </c:pt>
                <c:pt idx="8575">
                  <c:v>0.31552000000000002</c:v>
                </c:pt>
                <c:pt idx="8576">
                  <c:v>0.31553999999999999</c:v>
                </c:pt>
                <c:pt idx="8577">
                  <c:v>0.31561</c:v>
                </c:pt>
                <c:pt idx="8578">
                  <c:v>0.31568000000000002</c:v>
                </c:pt>
                <c:pt idx="8579">
                  <c:v>0.31570999999999999</c:v>
                </c:pt>
                <c:pt idx="8580">
                  <c:v>0.31573000000000001</c:v>
                </c:pt>
                <c:pt idx="8581">
                  <c:v>0.31581999999999999</c:v>
                </c:pt>
                <c:pt idx="8582">
                  <c:v>0.31590000000000001</c:v>
                </c:pt>
                <c:pt idx="8583">
                  <c:v>0.31598999999999999</c:v>
                </c:pt>
                <c:pt idx="8584">
                  <c:v>0.316</c:v>
                </c:pt>
                <c:pt idx="8585">
                  <c:v>0.31602000000000002</c:v>
                </c:pt>
                <c:pt idx="8586">
                  <c:v>0.31603999999999999</c:v>
                </c:pt>
                <c:pt idx="8587">
                  <c:v>0.31607000000000002</c:v>
                </c:pt>
                <c:pt idx="8588">
                  <c:v>0.31608000000000003</c:v>
                </c:pt>
                <c:pt idx="8589">
                  <c:v>0.31608999999999998</c:v>
                </c:pt>
                <c:pt idx="8590">
                  <c:v>0.31614999999999999</c:v>
                </c:pt>
                <c:pt idx="8591">
                  <c:v>0.31620999999999999</c:v>
                </c:pt>
                <c:pt idx="8592">
                  <c:v>0.31622</c:v>
                </c:pt>
                <c:pt idx="8593">
                  <c:v>0.31624000000000002</c:v>
                </c:pt>
                <c:pt idx="8594">
                  <c:v>0.31628000000000001</c:v>
                </c:pt>
                <c:pt idx="8595">
                  <c:v>0.31631999999999999</c:v>
                </c:pt>
                <c:pt idx="8596">
                  <c:v>0.31635999999999997</c:v>
                </c:pt>
                <c:pt idx="8597">
                  <c:v>0.31640000000000001</c:v>
                </c:pt>
                <c:pt idx="8598">
                  <c:v>0.31644</c:v>
                </c:pt>
                <c:pt idx="8599">
                  <c:v>0.31646999999999997</c:v>
                </c:pt>
                <c:pt idx="8600">
                  <c:v>0.31657999999999997</c:v>
                </c:pt>
                <c:pt idx="8601">
                  <c:v>0.31664999999999999</c:v>
                </c:pt>
                <c:pt idx="8602">
                  <c:v>0.31668000000000002</c:v>
                </c:pt>
                <c:pt idx="8603">
                  <c:v>0.31677</c:v>
                </c:pt>
                <c:pt idx="8604">
                  <c:v>0.31680000000000003</c:v>
                </c:pt>
                <c:pt idx="8605">
                  <c:v>0.31681999999999999</c:v>
                </c:pt>
                <c:pt idx="8606">
                  <c:v>0.31683</c:v>
                </c:pt>
                <c:pt idx="8607">
                  <c:v>0.31689000000000001</c:v>
                </c:pt>
                <c:pt idx="8608">
                  <c:v>0.31690000000000002</c:v>
                </c:pt>
                <c:pt idx="8609">
                  <c:v>0.31692999999999999</c:v>
                </c:pt>
                <c:pt idx="8610">
                  <c:v>0.31702000000000002</c:v>
                </c:pt>
                <c:pt idx="8611">
                  <c:v>0.31707999999999997</c:v>
                </c:pt>
                <c:pt idx="8612">
                  <c:v>0.31714999999999999</c:v>
                </c:pt>
                <c:pt idx="8613">
                  <c:v>0.31719999999999998</c:v>
                </c:pt>
                <c:pt idx="8614">
                  <c:v>0.31723000000000001</c:v>
                </c:pt>
                <c:pt idx="8615">
                  <c:v>0.31727</c:v>
                </c:pt>
                <c:pt idx="8616">
                  <c:v>0.31730000000000003</c:v>
                </c:pt>
                <c:pt idx="8617">
                  <c:v>0.31734000000000001</c:v>
                </c:pt>
                <c:pt idx="8618">
                  <c:v>0.31745000000000001</c:v>
                </c:pt>
                <c:pt idx="8619">
                  <c:v>0.3175</c:v>
                </c:pt>
                <c:pt idx="8620">
                  <c:v>0.31764999999999999</c:v>
                </c:pt>
                <c:pt idx="8621">
                  <c:v>0.31768000000000002</c:v>
                </c:pt>
                <c:pt idx="8622">
                  <c:v>0.31770999999999999</c:v>
                </c:pt>
                <c:pt idx="8623">
                  <c:v>0.31773000000000001</c:v>
                </c:pt>
                <c:pt idx="8624">
                  <c:v>0.31777</c:v>
                </c:pt>
                <c:pt idx="8625">
                  <c:v>0.31778000000000001</c:v>
                </c:pt>
                <c:pt idx="8626">
                  <c:v>0.31792999999999999</c:v>
                </c:pt>
                <c:pt idx="8627">
                  <c:v>0.31796999999999997</c:v>
                </c:pt>
                <c:pt idx="8628">
                  <c:v>0.31803999999999999</c:v>
                </c:pt>
                <c:pt idx="8629">
                  <c:v>0.31817000000000001</c:v>
                </c:pt>
                <c:pt idx="8630">
                  <c:v>0.31823000000000001</c:v>
                </c:pt>
                <c:pt idx="8631">
                  <c:v>0.31824999999999998</c:v>
                </c:pt>
                <c:pt idx="8632">
                  <c:v>0.31829000000000002</c:v>
                </c:pt>
                <c:pt idx="8633">
                  <c:v>0.31835999999999998</c:v>
                </c:pt>
                <c:pt idx="8634">
                  <c:v>0.31841000000000003</c:v>
                </c:pt>
                <c:pt idx="8635">
                  <c:v>0.31844</c:v>
                </c:pt>
                <c:pt idx="8636">
                  <c:v>0.31846000000000002</c:v>
                </c:pt>
                <c:pt idx="8637">
                  <c:v>0.31847999999999999</c:v>
                </c:pt>
                <c:pt idx="8638">
                  <c:v>0.31852000000000003</c:v>
                </c:pt>
                <c:pt idx="8639">
                  <c:v>0.31858999999999998</c:v>
                </c:pt>
                <c:pt idx="8640">
                  <c:v>0.31862000000000001</c:v>
                </c:pt>
                <c:pt idx="8641">
                  <c:v>0.31867000000000001</c:v>
                </c:pt>
                <c:pt idx="8642">
                  <c:v>0.31869999999999998</c:v>
                </c:pt>
                <c:pt idx="8643">
                  <c:v>0.31873000000000001</c:v>
                </c:pt>
                <c:pt idx="8644">
                  <c:v>0.31878000000000001</c:v>
                </c:pt>
                <c:pt idx="8645">
                  <c:v>0.31879999999999997</c:v>
                </c:pt>
                <c:pt idx="8646">
                  <c:v>0.31883</c:v>
                </c:pt>
                <c:pt idx="8647">
                  <c:v>0.31888</c:v>
                </c:pt>
                <c:pt idx="8648">
                  <c:v>0.31889000000000001</c:v>
                </c:pt>
                <c:pt idx="8649">
                  <c:v>0.31890000000000002</c:v>
                </c:pt>
                <c:pt idx="8650">
                  <c:v>0.31895000000000001</c:v>
                </c:pt>
                <c:pt idx="8651">
                  <c:v>0.31901000000000002</c:v>
                </c:pt>
                <c:pt idx="8652">
                  <c:v>0.31902000000000003</c:v>
                </c:pt>
                <c:pt idx="8653">
                  <c:v>0.31906000000000001</c:v>
                </c:pt>
                <c:pt idx="8654">
                  <c:v>0.31907000000000002</c:v>
                </c:pt>
                <c:pt idx="8655">
                  <c:v>0.31911</c:v>
                </c:pt>
                <c:pt idx="8656">
                  <c:v>0.31922</c:v>
                </c:pt>
                <c:pt idx="8657">
                  <c:v>0.31928000000000001</c:v>
                </c:pt>
                <c:pt idx="8658">
                  <c:v>0.31929000000000002</c:v>
                </c:pt>
                <c:pt idx="8659">
                  <c:v>0.31929000000000002</c:v>
                </c:pt>
                <c:pt idx="8660">
                  <c:v>0.31933</c:v>
                </c:pt>
                <c:pt idx="8661">
                  <c:v>0.31938</c:v>
                </c:pt>
                <c:pt idx="8662">
                  <c:v>0.31941000000000003</c:v>
                </c:pt>
                <c:pt idx="8663">
                  <c:v>0.31944</c:v>
                </c:pt>
                <c:pt idx="8664">
                  <c:v>0.31947999999999999</c:v>
                </c:pt>
                <c:pt idx="8665">
                  <c:v>0.31951000000000002</c:v>
                </c:pt>
                <c:pt idx="8666">
                  <c:v>0.31955</c:v>
                </c:pt>
                <c:pt idx="8667">
                  <c:v>0.31963999999999998</c:v>
                </c:pt>
                <c:pt idx="8668">
                  <c:v>0.31968999999999997</c:v>
                </c:pt>
                <c:pt idx="8669">
                  <c:v>0.31978000000000001</c:v>
                </c:pt>
                <c:pt idx="8670">
                  <c:v>0.31983</c:v>
                </c:pt>
                <c:pt idx="8671">
                  <c:v>0.31986999999999999</c:v>
                </c:pt>
                <c:pt idx="8672">
                  <c:v>0.31996999999999998</c:v>
                </c:pt>
                <c:pt idx="8673">
                  <c:v>0.32</c:v>
                </c:pt>
                <c:pt idx="8674">
                  <c:v>0.32002000000000003</c:v>
                </c:pt>
                <c:pt idx="8675">
                  <c:v>0.32003999999999999</c:v>
                </c:pt>
                <c:pt idx="8676">
                  <c:v>0.32012000000000002</c:v>
                </c:pt>
                <c:pt idx="8677">
                  <c:v>0.32018000000000002</c:v>
                </c:pt>
                <c:pt idx="8678">
                  <c:v>0.32018999999999997</c:v>
                </c:pt>
                <c:pt idx="8679">
                  <c:v>0.32023000000000001</c:v>
                </c:pt>
                <c:pt idx="8680">
                  <c:v>0.32028000000000001</c:v>
                </c:pt>
                <c:pt idx="8681">
                  <c:v>0.32033</c:v>
                </c:pt>
                <c:pt idx="8682">
                  <c:v>0.32038</c:v>
                </c:pt>
                <c:pt idx="8683">
                  <c:v>0.32045000000000001</c:v>
                </c:pt>
                <c:pt idx="8684">
                  <c:v>0.32052000000000003</c:v>
                </c:pt>
                <c:pt idx="8685">
                  <c:v>0.32055</c:v>
                </c:pt>
                <c:pt idx="8686">
                  <c:v>0.32066</c:v>
                </c:pt>
                <c:pt idx="8687">
                  <c:v>0.32068999999999998</c:v>
                </c:pt>
                <c:pt idx="8688">
                  <c:v>0.32069999999999999</c:v>
                </c:pt>
                <c:pt idx="8689">
                  <c:v>0.32077</c:v>
                </c:pt>
                <c:pt idx="8690">
                  <c:v>0.32079999999999997</c:v>
                </c:pt>
                <c:pt idx="8691">
                  <c:v>0.32083</c:v>
                </c:pt>
                <c:pt idx="8692">
                  <c:v>0.32083</c:v>
                </c:pt>
                <c:pt idx="8693">
                  <c:v>0.32084000000000001</c:v>
                </c:pt>
                <c:pt idx="8694">
                  <c:v>0.32090000000000002</c:v>
                </c:pt>
                <c:pt idx="8695">
                  <c:v>0.32090999999999997</c:v>
                </c:pt>
                <c:pt idx="8696">
                  <c:v>0.32107000000000002</c:v>
                </c:pt>
                <c:pt idx="8697">
                  <c:v>0.3211</c:v>
                </c:pt>
                <c:pt idx="8698">
                  <c:v>0.32117000000000001</c:v>
                </c:pt>
                <c:pt idx="8699">
                  <c:v>0.32118999999999998</c:v>
                </c:pt>
                <c:pt idx="8700">
                  <c:v>0.32128000000000001</c:v>
                </c:pt>
                <c:pt idx="8701">
                  <c:v>0.32133</c:v>
                </c:pt>
                <c:pt idx="8702">
                  <c:v>0.32135000000000002</c:v>
                </c:pt>
                <c:pt idx="8703">
                  <c:v>0.32139000000000001</c:v>
                </c:pt>
                <c:pt idx="8704">
                  <c:v>0.32142999999999999</c:v>
                </c:pt>
                <c:pt idx="8705">
                  <c:v>0.32145000000000001</c:v>
                </c:pt>
                <c:pt idx="8706">
                  <c:v>0.32147999999999999</c:v>
                </c:pt>
                <c:pt idx="8707">
                  <c:v>0.32149</c:v>
                </c:pt>
                <c:pt idx="8708">
                  <c:v>0.32151999999999997</c:v>
                </c:pt>
                <c:pt idx="8709">
                  <c:v>0.32153999999999999</c:v>
                </c:pt>
                <c:pt idx="8710">
                  <c:v>0.32157000000000002</c:v>
                </c:pt>
                <c:pt idx="8711">
                  <c:v>0.32157999999999998</c:v>
                </c:pt>
                <c:pt idx="8712">
                  <c:v>0.32158999999999999</c:v>
                </c:pt>
                <c:pt idx="8713">
                  <c:v>0.32162000000000002</c:v>
                </c:pt>
                <c:pt idx="8714">
                  <c:v>0.32166</c:v>
                </c:pt>
                <c:pt idx="8715">
                  <c:v>0.32168000000000002</c:v>
                </c:pt>
                <c:pt idx="8716">
                  <c:v>0.32168999999999998</c:v>
                </c:pt>
                <c:pt idx="8717">
                  <c:v>0.32171</c:v>
                </c:pt>
                <c:pt idx="8718">
                  <c:v>0.32174999999999998</c:v>
                </c:pt>
                <c:pt idx="8719">
                  <c:v>0.32180999999999998</c:v>
                </c:pt>
                <c:pt idx="8720">
                  <c:v>0.32181999999999999</c:v>
                </c:pt>
                <c:pt idx="8721">
                  <c:v>0.32184000000000001</c:v>
                </c:pt>
                <c:pt idx="8722">
                  <c:v>0.32189000000000001</c:v>
                </c:pt>
                <c:pt idx="8723">
                  <c:v>0.32191999999999998</c:v>
                </c:pt>
                <c:pt idx="8724">
                  <c:v>0.32196999999999998</c:v>
                </c:pt>
                <c:pt idx="8725">
                  <c:v>0.32200000000000001</c:v>
                </c:pt>
                <c:pt idx="8726">
                  <c:v>0.32207999999999998</c:v>
                </c:pt>
                <c:pt idx="8727">
                  <c:v>0.32213000000000003</c:v>
                </c:pt>
                <c:pt idx="8728">
                  <c:v>0.32219999999999999</c:v>
                </c:pt>
                <c:pt idx="8729">
                  <c:v>0.32221</c:v>
                </c:pt>
                <c:pt idx="8730">
                  <c:v>0.32223000000000002</c:v>
                </c:pt>
                <c:pt idx="8731">
                  <c:v>0.32224999999999998</c:v>
                </c:pt>
                <c:pt idx="8732">
                  <c:v>0.32230999999999999</c:v>
                </c:pt>
                <c:pt idx="8733">
                  <c:v>0.32233000000000001</c:v>
                </c:pt>
                <c:pt idx="8734">
                  <c:v>0.32235999999999998</c:v>
                </c:pt>
                <c:pt idx="8735">
                  <c:v>0.32239000000000001</c:v>
                </c:pt>
                <c:pt idx="8736">
                  <c:v>0.32239000000000001</c:v>
                </c:pt>
                <c:pt idx="8737">
                  <c:v>0.32246000000000002</c:v>
                </c:pt>
                <c:pt idx="8738">
                  <c:v>0.32247999999999999</c:v>
                </c:pt>
                <c:pt idx="8739">
                  <c:v>0.32256000000000001</c:v>
                </c:pt>
                <c:pt idx="8740">
                  <c:v>0.32257000000000002</c:v>
                </c:pt>
                <c:pt idx="8741">
                  <c:v>0.32264999999999999</c:v>
                </c:pt>
                <c:pt idx="8742">
                  <c:v>0.32278000000000001</c:v>
                </c:pt>
                <c:pt idx="8743">
                  <c:v>0.32279999999999998</c:v>
                </c:pt>
                <c:pt idx="8744">
                  <c:v>0.32292999999999999</c:v>
                </c:pt>
                <c:pt idx="8745">
                  <c:v>0.32299</c:v>
                </c:pt>
                <c:pt idx="8746">
                  <c:v>0.32307999999999998</c:v>
                </c:pt>
                <c:pt idx="8747">
                  <c:v>0.32311000000000001</c:v>
                </c:pt>
                <c:pt idx="8748">
                  <c:v>0.32312000000000002</c:v>
                </c:pt>
                <c:pt idx="8749">
                  <c:v>0.32312999999999997</c:v>
                </c:pt>
                <c:pt idx="8750">
                  <c:v>0.32321</c:v>
                </c:pt>
                <c:pt idx="8751">
                  <c:v>0.32324000000000003</c:v>
                </c:pt>
                <c:pt idx="8752">
                  <c:v>0.32330999999999999</c:v>
                </c:pt>
                <c:pt idx="8753">
                  <c:v>0.32336999999999999</c:v>
                </c:pt>
                <c:pt idx="8754">
                  <c:v>0.32336999999999999</c:v>
                </c:pt>
                <c:pt idx="8755">
                  <c:v>0.32341999999999999</c:v>
                </c:pt>
                <c:pt idx="8756">
                  <c:v>0.32346000000000003</c:v>
                </c:pt>
                <c:pt idx="8757">
                  <c:v>0.32356000000000001</c:v>
                </c:pt>
                <c:pt idx="8758">
                  <c:v>0.3236</c:v>
                </c:pt>
                <c:pt idx="8759">
                  <c:v>0.32362999999999997</c:v>
                </c:pt>
                <c:pt idx="8760">
                  <c:v>0.32363999999999998</c:v>
                </c:pt>
                <c:pt idx="8761">
                  <c:v>0.32366</c:v>
                </c:pt>
                <c:pt idx="8762">
                  <c:v>0.32368000000000002</c:v>
                </c:pt>
                <c:pt idx="8763">
                  <c:v>0.32374000000000003</c:v>
                </c:pt>
                <c:pt idx="8764">
                  <c:v>0.32380999999999999</c:v>
                </c:pt>
                <c:pt idx="8765">
                  <c:v>0.32389000000000001</c:v>
                </c:pt>
                <c:pt idx="8766">
                  <c:v>0.32394000000000001</c:v>
                </c:pt>
                <c:pt idx="8767">
                  <c:v>0.32400000000000001</c:v>
                </c:pt>
                <c:pt idx="8768">
                  <c:v>0.32402999999999998</c:v>
                </c:pt>
                <c:pt idx="8769">
                  <c:v>0.3241</c:v>
                </c:pt>
                <c:pt idx="8770">
                  <c:v>0.32411000000000001</c:v>
                </c:pt>
                <c:pt idx="8771">
                  <c:v>0.32412999999999997</c:v>
                </c:pt>
                <c:pt idx="8772">
                  <c:v>0.32421</c:v>
                </c:pt>
                <c:pt idx="8773">
                  <c:v>0.32422000000000001</c:v>
                </c:pt>
                <c:pt idx="8774">
                  <c:v>0.32427</c:v>
                </c:pt>
                <c:pt idx="8775">
                  <c:v>0.32428000000000001</c:v>
                </c:pt>
                <c:pt idx="8776">
                  <c:v>0.32438</c:v>
                </c:pt>
                <c:pt idx="8777">
                  <c:v>0.32446999999999998</c:v>
                </c:pt>
                <c:pt idx="8778">
                  <c:v>0.32451999999999998</c:v>
                </c:pt>
                <c:pt idx="8779">
                  <c:v>0.32454</c:v>
                </c:pt>
                <c:pt idx="8780">
                  <c:v>0.32473000000000002</c:v>
                </c:pt>
                <c:pt idx="8781">
                  <c:v>0.32475999999999999</c:v>
                </c:pt>
                <c:pt idx="8782">
                  <c:v>0.32479999999999998</c:v>
                </c:pt>
                <c:pt idx="8783">
                  <c:v>0.32485000000000003</c:v>
                </c:pt>
                <c:pt idx="8784">
                  <c:v>0.32488</c:v>
                </c:pt>
                <c:pt idx="8785">
                  <c:v>0.32497999999999999</c:v>
                </c:pt>
                <c:pt idx="8786">
                  <c:v>0.32502999999999999</c:v>
                </c:pt>
                <c:pt idx="8787">
                  <c:v>0.32504</c:v>
                </c:pt>
                <c:pt idx="8788">
                  <c:v>0.32507999999999998</c:v>
                </c:pt>
                <c:pt idx="8789">
                  <c:v>0.32508999999999999</c:v>
                </c:pt>
                <c:pt idx="8790">
                  <c:v>0.32518999999999998</c:v>
                </c:pt>
                <c:pt idx="8791">
                  <c:v>0.32522000000000001</c:v>
                </c:pt>
                <c:pt idx="8792">
                  <c:v>0.32527</c:v>
                </c:pt>
                <c:pt idx="8793">
                  <c:v>0.32528000000000001</c:v>
                </c:pt>
                <c:pt idx="8794">
                  <c:v>0.32538</c:v>
                </c:pt>
                <c:pt idx="8795">
                  <c:v>0.32545000000000002</c:v>
                </c:pt>
                <c:pt idx="8796">
                  <c:v>0.32551999999999998</c:v>
                </c:pt>
                <c:pt idx="8797">
                  <c:v>0.32558999999999999</c:v>
                </c:pt>
                <c:pt idx="8798">
                  <c:v>0.32568999999999998</c:v>
                </c:pt>
                <c:pt idx="8799">
                  <c:v>0.32569999999999999</c:v>
                </c:pt>
                <c:pt idx="8800">
                  <c:v>0.32579999999999998</c:v>
                </c:pt>
                <c:pt idx="8801">
                  <c:v>0.32588</c:v>
                </c:pt>
                <c:pt idx="8802">
                  <c:v>0.32593</c:v>
                </c:pt>
                <c:pt idx="8803">
                  <c:v>0.32596999999999998</c:v>
                </c:pt>
                <c:pt idx="8804">
                  <c:v>0.32605000000000001</c:v>
                </c:pt>
                <c:pt idx="8805">
                  <c:v>0.3261</c:v>
                </c:pt>
                <c:pt idx="8806">
                  <c:v>0.32615</c:v>
                </c:pt>
                <c:pt idx="8807">
                  <c:v>0.32616000000000001</c:v>
                </c:pt>
                <c:pt idx="8808">
                  <c:v>0.32623000000000002</c:v>
                </c:pt>
                <c:pt idx="8809">
                  <c:v>0.32628000000000001</c:v>
                </c:pt>
                <c:pt idx="8810">
                  <c:v>0.32634000000000002</c:v>
                </c:pt>
                <c:pt idx="8811">
                  <c:v>0.32635999999999998</c:v>
                </c:pt>
                <c:pt idx="8812">
                  <c:v>0.32636999999999999</c:v>
                </c:pt>
                <c:pt idx="8813">
                  <c:v>0.32644000000000001</c:v>
                </c:pt>
                <c:pt idx="8814">
                  <c:v>0.32651000000000002</c:v>
                </c:pt>
                <c:pt idx="8815">
                  <c:v>0.32652999999999999</c:v>
                </c:pt>
                <c:pt idx="8816">
                  <c:v>0.32662000000000002</c:v>
                </c:pt>
                <c:pt idx="8817">
                  <c:v>0.32668000000000003</c:v>
                </c:pt>
                <c:pt idx="8818">
                  <c:v>0.32671</c:v>
                </c:pt>
                <c:pt idx="8819">
                  <c:v>0.32677</c:v>
                </c:pt>
                <c:pt idx="8820">
                  <c:v>0.32695000000000002</c:v>
                </c:pt>
                <c:pt idx="8821">
                  <c:v>0.32696999999999998</c:v>
                </c:pt>
                <c:pt idx="8822">
                  <c:v>0.32696999999999998</c:v>
                </c:pt>
                <c:pt idx="8823">
                  <c:v>0.32701999999999998</c:v>
                </c:pt>
                <c:pt idx="8824">
                  <c:v>0.32704</c:v>
                </c:pt>
                <c:pt idx="8825">
                  <c:v>0.32707999999999998</c:v>
                </c:pt>
                <c:pt idx="8826">
                  <c:v>0.3271</c:v>
                </c:pt>
                <c:pt idx="8827">
                  <c:v>0.32712000000000002</c:v>
                </c:pt>
                <c:pt idx="8828">
                  <c:v>0.32716000000000001</c:v>
                </c:pt>
                <c:pt idx="8829">
                  <c:v>0.32719999999999999</c:v>
                </c:pt>
                <c:pt idx="8830">
                  <c:v>0.32733000000000001</c:v>
                </c:pt>
                <c:pt idx="8831">
                  <c:v>0.32734999999999997</c:v>
                </c:pt>
                <c:pt idx="8832">
                  <c:v>0.32738</c:v>
                </c:pt>
                <c:pt idx="8833">
                  <c:v>0.32739000000000001</c:v>
                </c:pt>
                <c:pt idx="8834">
                  <c:v>0.32744000000000001</c:v>
                </c:pt>
                <c:pt idx="8835">
                  <c:v>0.32746999999999998</c:v>
                </c:pt>
                <c:pt idx="8836">
                  <c:v>0.32751999999999998</c:v>
                </c:pt>
                <c:pt idx="8837">
                  <c:v>0.32757999999999998</c:v>
                </c:pt>
                <c:pt idx="8838">
                  <c:v>0.3276</c:v>
                </c:pt>
                <c:pt idx="8839">
                  <c:v>0.32762999999999998</c:v>
                </c:pt>
                <c:pt idx="8840">
                  <c:v>0.32767000000000002</c:v>
                </c:pt>
                <c:pt idx="8841">
                  <c:v>0.32773999999999998</c:v>
                </c:pt>
                <c:pt idx="8842">
                  <c:v>0.32774999999999999</c:v>
                </c:pt>
                <c:pt idx="8843">
                  <c:v>0.32790000000000002</c:v>
                </c:pt>
                <c:pt idx="8844">
                  <c:v>0.32791999999999999</c:v>
                </c:pt>
                <c:pt idx="8845">
                  <c:v>0.32795000000000002</c:v>
                </c:pt>
                <c:pt idx="8846">
                  <c:v>0.32800000000000001</c:v>
                </c:pt>
                <c:pt idx="8847">
                  <c:v>0.32801000000000002</c:v>
                </c:pt>
                <c:pt idx="8848">
                  <c:v>0.32807999999999998</c:v>
                </c:pt>
                <c:pt idx="8849">
                  <c:v>0.32812999999999998</c:v>
                </c:pt>
                <c:pt idx="8850">
                  <c:v>0.32818000000000003</c:v>
                </c:pt>
                <c:pt idx="8851">
                  <c:v>0.32818999999999998</c:v>
                </c:pt>
                <c:pt idx="8852">
                  <c:v>0.32823999999999998</c:v>
                </c:pt>
                <c:pt idx="8853">
                  <c:v>0.32824999999999999</c:v>
                </c:pt>
                <c:pt idx="8854">
                  <c:v>0.32826</c:v>
                </c:pt>
                <c:pt idx="8855">
                  <c:v>0.32827000000000001</c:v>
                </c:pt>
                <c:pt idx="8856">
                  <c:v>0.32841999999999999</c:v>
                </c:pt>
                <c:pt idx="8857">
                  <c:v>0.3286</c:v>
                </c:pt>
                <c:pt idx="8858">
                  <c:v>0.32866000000000001</c:v>
                </c:pt>
                <c:pt idx="8859">
                  <c:v>0.32876</c:v>
                </c:pt>
                <c:pt idx="8860">
                  <c:v>0.32877000000000001</c:v>
                </c:pt>
                <c:pt idx="8861">
                  <c:v>0.32882</c:v>
                </c:pt>
                <c:pt idx="8862">
                  <c:v>0.32888000000000001</c:v>
                </c:pt>
                <c:pt idx="8863">
                  <c:v>0.32890999999999998</c:v>
                </c:pt>
                <c:pt idx="8864">
                  <c:v>0.32897999999999999</c:v>
                </c:pt>
                <c:pt idx="8865">
                  <c:v>0.32901999999999998</c:v>
                </c:pt>
                <c:pt idx="8866">
                  <c:v>0.32901999999999998</c:v>
                </c:pt>
                <c:pt idx="8867">
                  <c:v>0.32902999999999999</c:v>
                </c:pt>
                <c:pt idx="8868">
                  <c:v>0.32906000000000002</c:v>
                </c:pt>
                <c:pt idx="8869">
                  <c:v>0.32915</c:v>
                </c:pt>
                <c:pt idx="8870">
                  <c:v>0.32916000000000001</c:v>
                </c:pt>
                <c:pt idx="8871">
                  <c:v>0.32919999999999999</c:v>
                </c:pt>
                <c:pt idx="8872">
                  <c:v>0.32927000000000001</c:v>
                </c:pt>
                <c:pt idx="8873">
                  <c:v>0.32934999999999998</c:v>
                </c:pt>
                <c:pt idx="8874">
                  <c:v>0.32939000000000002</c:v>
                </c:pt>
                <c:pt idx="8875">
                  <c:v>0.32943</c:v>
                </c:pt>
                <c:pt idx="8876">
                  <c:v>0.32945999999999998</c:v>
                </c:pt>
                <c:pt idx="8877">
                  <c:v>0.32951999999999998</c:v>
                </c:pt>
                <c:pt idx="8878">
                  <c:v>0.32952999999999999</c:v>
                </c:pt>
                <c:pt idx="8879">
                  <c:v>0.32956000000000002</c:v>
                </c:pt>
                <c:pt idx="8880">
                  <c:v>0.32956000000000002</c:v>
                </c:pt>
                <c:pt idx="8881">
                  <c:v>0.32957999999999998</c:v>
                </c:pt>
                <c:pt idx="8882">
                  <c:v>0.3296</c:v>
                </c:pt>
                <c:pt idx="8883">
                  <c:v>0.32962000000000002</c:v>
                </c:pt>
                <c:pt idx="8884">
                  <c:v>0.32973000000000002</c:v>
                </c:pt>
                <c:pt idx="8885">
                  <c:v>0.32976</c:v>
                </c:pt>
                <c:pt idx="8886">
                  <c:v>0.32977000000000001</c:v>
                </c:pt>
                <c:pt idx="8887">
                  <c:v>0.32984000000000002</c:v>
                </c:pt>
                <c:pt idx="8888">
                  <c:v>0.32989000000000002</c:v>
                </c:pt>
                <c:pt idx="8889">
                  <c:v>0.32990999999999998</c:v>
                </c:pt>
                <c:pt idx="8890">
                  <c:v>0.32996999999999999</c:v>
                </c:pt>
                <c:pt idx="8891">
                  <c:v>0.32998</c:v>
                </c:pt>
                <c:pt idx="8892">
                  <c:v>0.33004</c:v>
                </c:pt>
                <c:pt idx="8893">
                  <c:v>0.33004</c:v>
                </c:pt>
                <c:pt idx="8894">
                  <c:v>0.33007999999999998</c:v>
                </c:pt>
                <c:pt idx="8895">
                  <c:v>0.33011000000000001</c:v>
                </c:pt>
                <c:pt idx="8896">
                  <c:v>0.33019999999999999</c:v>
                </c:pt>
                <c:pt idx="8897">
                  <c:v>0.33023999999999998</c:v>
                </c:pt>
                <c:pt idx="8898">
                  <c:v>0.33027000000000001</c:v>
                </c:pt>
                <c:pt idx="8899">
                  <c:v>0.33033000000000001</c:v>
                </c:pt>
                <c:pt idx="8900">
                  <c:v>0.33033000000000001</c:v>
                </c:pt>
                <c:pt idx="8901">
                  <c:v>0.33035999999999999</c:v>
                </c:pt>
                <c:pt idx="8902">
                  <c:v>0.33046999999999999</c:v>
                </c:pt>
                <c:pt idx="8903">
                  <c:v>0.33050000000000002</c:v>
                </c:pt>
                <c:pt idx="8904">
                  <c:v>0.33050000000000002</c:v>
                </c:pt>
                <c:pt idx="8905">
                  <c:v>0.33056000000000002</c:v>
                </c:pt>
                <c:pt idx="8906">
                  <c:v>0.33057999999999998</c:v>
                </c:pt>
                <c:pt idx="8907">
                  <c:v>0.33058999999999999</c:v>
                </c:pt>
                <c:pt idx="8908">
                  <c:v>0.33067000000000002</c:v>
                </c:pt>
                <c:pt idx="8909">
                  <c:v>0.33074999999999999</c:v>
                </c:pt>
                <c:pt idx="8910">
                  <c:v>0.33079999999999998</c:v>
                </c:pt>
                <c:pt idx="8911">
                  <c:v>0.33083000000000001</c:v>
                </c:pt>
                <c:pt idx="8912">
                  <c:v>0.33084000000000002</c:v>
                </c:pt>
                <c:pt idx="8913">
                  <c:v>0.33084999999999998</c:v>
                </c:pt>
                <c:pt idx="8914">
                  <c:v>0.33091999999999999</c:v>
                </c:pt>
                <c:pt idx="8915">
                  <c:v>0.33093</c:v>
                </c:pt>
                <c:pt idx="8916">
                  <c:v>0.33100000000000002</c:v>
                </c:pt>
                <c:pt idx="8917">
                  <c:v>0.33104</c:v>
                </c:pt>
                <c:pt idx="8918">
                  <c:v>0.33106000000000002</c:v>
                </c:pt>
                <c:pt idx="8919">
                  <c:v>0.33112000000000003</c:v>
                </c:pt>
                <c:pt idx="8920">
                  <c:v>0.33124999999999999</c:v>
                </c:pt>
                <c:pt idx="8921">
                  <c:v>0.33128000000000002</c:v>
                </c:pt>
                <c:pt idx="8922">
                  <c:v>0.33137</c:v>
                </c:pt>
                <c:pt idx="8923">
                  <c:v>0.33143</c:v>
                </c:pt>
                <c:pt idx="8924">
                  <c:v>0.33149000000000001</c:v>
                </c:pt>
                <c:pt idx="8925">
                  <c:v>0.33151999999999998</c:v>
                </c:pt>
                <c:pt idx="8926">
                  <c:v>0.33154</c:v>
                </c:pt>
                <c:pt idx="8927">
                  <c:v>0.33155000000000001</c:v>
                </c:pt>
                <c:pt idx="8928">
                  <c:v>0.33166000000000001</c:v>
                </c:pt>
                <c:pt idx="8929">
                  <c:v>0.33171</c:v>
                </c:pt>
                <c:pt idx="8930">
                  <c:v>0.33173000000000002</c:v>
                </c:pt>
                <c:pt idx="8931">
                  <c:v>0.33174999999999999</c:v>
                </c:pt>
                <c:pt idx="8932">
                  <c:v>0.33177000000000001</c:v>
                </c:pt>
                <c:pt idx="8933">
                  <c:v>0.33178000000000002</c:v>
                </c:pt>
                <c:pt idx="8934">
                  <c:v>0.33187</c:v>
                </c:pt>
                <c:pt idx="8935">
                  <c:v>0.33196999999999999</c:v>
                </c:pt>
                <c:pt idx="8936">
                  <c:v>0.33201000000000003</c:v>
                </c:pt>
                <c:pt idx="8937">
                  <c:v>0.33206000000000002</c:v>
                </c:pt>
                <c:pt idx="8938">
                  <c:v>0.33207999999999999</c:v>
                </c:pt>
                <c:pt idx="8939">
                  <c:v>0.33210000000000001</c:v>
                </c:pt>
                <c:pt idx="8940">
                  <c:v>0.33223000000000003</c:v>
                </c:pt>
                <c:pt idx="8941">
                  <c:v>0.33223999999999998</c:v>
                </c:pt>
                <c:pt idx="8942">
                  <c:v>0.33224999999999999</c:v>
                </c:pt>
                <c:pt idx="8943">
                  <c:v>0.33227000000000001</c:v>
                </c:pt>
                <c:pt idx="8944">
                  <c:v>0.33237</c:v>
                </c:pt>
                <c:pt idx="8945">
                  <c:v>0.33241999999999999</c:v>
                </c:pt>
                <c:pt idx="8946">
                  <c:v>0.33245999999999998</c:v>
                </c:pt>
                <c:pt idx="8947">
                  <c:v>0.33252999999999999</c:v>
                </c:pt>
                <c:pt idx="8948">
                  <c:v>0.33257999999999999</c:v>
                </c:pt>
                <c:pt idx="8949">
                  <c:v>0.33263999999999999</c:v>
                </c:pt>
                <c:pt idx="8950">
                  <c:v>0.3327</c:v>
                </c:pt>
                <c:pt idx="8951">
                  <c:v>0.33272000000000002</c:v>
                </c:pt>
                <c:pt idx="8952">
                  <c:v>0.33278999999999997</c:v>
                </c:pt>
                <c:pt idx="8953">
                  <c:v>0.33288000000000001</c:v>
                </c:pt>
                <c:pt idx="8954">
                  <c:v>0.33289999999999997</c:v>
                </c:pt>
                <c:pt idx="8955">
                  <c:v>0.33293</c:v>
                </c:pt>
                <c:pt idx="8956">
                  <c:v>0.33299000000000001</c:v>
                </c:pt>
                <c:pt idx="8957">
                  <c:v>0.33307999999999999</c:v>
                </c:pt>
                <c:pt idx="8958">
                  <c:v>0.33316000000000001</c:v>
                </c:pt>
                <c:pt idx="8959">
                  <c:v>0.33317000000000002</c:v>
                </c:pt>
                <c:pt idx="8960">
                  <c:v>0.33324999999999999</c:v>
                </c:pt>
                <c:pt idx="8961">
                  <c:v>0.33328000000000002</c:v>
                </c:pt>
                <c:pt idx="8962">
                  <c:v>0.33331</c:v>
                </c:pt>
                <c:pt idx="8963">
                  <c:v>0.33334000000000003</c:v>
                </c:pt>
                <c:pt idx="8964">
                  <c:v>0.33339999999999997</c:v>
                </c:pt>
                <c:pt idx="8965">
                  <c:v>0.33346999999999999</c:v>
                </c:pt>
                <c:pt idx="8966">
                  <c:v>0.33350999999999997</c:v>
                </c:pt>
                <c:pt idx="8967">
                  <c:v>0.33372000000000002</c:v>
                </c:pt>
                <c:pt idx="8968">
                  <c:v>0.33383000000000002</c:v>
                </c:pt>
                <c:pt idx="8969">
                  <c:v>0.33389999999999997</c:v>
                </c:pt>
                <c:pt idx="8970">
                  <c:v>0.33395999999999998</c:v>
                </c:pt>
                <c:pt idx="8971">
                  <c:v>0.33399000000000001</c:v>
                </c:pt>
                <c:pt idx="8972">
                  <c:v>0.33402999999999999</c:v>
                </c:pt>
                <c:pt idx="8973">
                  <c:v>0.33411000000000002</c:v>
                </c:pt>
                <c:pt idx="8974">
                  <c:v>0.33411999999999997</c:v>
                </c:pt>
                <c:pt idx="8975">
                  <c:v>0.33422000000000002</c:v>
                </c:pt>
                <c:pt idx="8976">
                  <c:v>0.33428999999999998</c:v>
                </c:pt>
                <c:pt idx="8977">
                  <c:v>0.33435999999999999</c:v>
                </c:pt>
                <c:pt idx="8978">
                  <c:v>0.33438000000000001</c:v>
                </c:pt>
                <c:pt idx="8979">
                  <c:v>0.33443000000000001</c:v>
                </c:pt>
                <c:pt idx="8980">
                  <c:v>0.33457999999999999</c:v>
                </c:pt>
                <c:pt idx="8981">
                  <c:v>0.33461000000000002</c:v>
                </c:pt>
                <c:pt idx="8982">
                  <c:v>0.3347</c:v>
                </c:pt>
                <c:pt idx="8983">
                  <c:v>0.33478999999999998</c:v>
                </c:pt>
                <c:pt idx="8984">
                  <c:v>0.33479999999999999</c:v>
                </c:pt>
                <c:pt idx="8985">
                  <c:v>0.33479999999999999</c:v>
                </c:pt>
                <c:pt idx="8986">
                  <c:v>0.33483000000000002</c:v>
                </c:pt>
                <c:pt idx="8987">
                  <c:v>0.33489999999999998</c:v>
                </c:pt>
                <c:pt idx="8988">
                  <c:v>0.33490999999999999</c:v>
                </c:pt>
                <c:pt idx="8989">
                  <c:v>0.33496999999999999</c:v>
                </c:pt>
                <c:pt idx="8990">
                  <c:v>0.33500999999999997</c:v>
                </c:pt>
                <c:pt idx="8991">
                  <c:v>0.33509</c:v>
                </c:pt>
                <c:pt idx="8992">
                  <c:v>0.33511000000000002</c:v>
                </c:pt>
                <c:pt idx="8993">
                  <c:v>0.33517000000000002</c:v>
                </c:pt>
                <c:pt idx="8994">
                  <c:v>0.3352</c:v>
                </c:pt>
                <c:pt idx="8995">
                  <c:v>0.33521000000000001</c:v>
                </c:pt>
                <c:pt idx="8996">
                  <c:v>0.33522999999999997</c:v>
                </c:pt>
                <c:pt idx="8997">
                  <c:v>0.33526</c:v>
                </c:pt>
                <c:pt idx="8998">
                  <c:v>0.33533000000000002</c:v>
                </c:pt>
                <c:pt idx="8999">
                  <c:v>0.33537</c:v>
                </c:pt>
                <c:pt idx="9000">
                  <c:v>0.33543000000000001</c:v>
                </c:pt>
                <c:pt idx="9001">
                  <c:v>0.33545000000000003</c:v>
                </c:pt>
                <c:pt idx="9002">
                  <c:v>0.33546999999999999</c:v>
                </c:pt>
                <c:pt idx="9003">
                  <c:v>0.33555000000000001</c:v>
                </c:pt>
                <c:pt idx="9004">
                  <c:v>0.33556999999999998</c:v>
                </c:pt>
                <c:pt idx="9005">
                  <c:v>0.33559</c:v>
                </c:pt>
                <c:pt idx="9006">
                  <c:v>0.33559</c:v>
                </c:pt>
                <c:pt idx="9007">
                  <c:v>0.33572000000000002</c:v>
                </c:pt>
                <c:pt idx="9008">
                  <c:v>0.33579999999999999</c:v>
                </c:pt>
                <c:pt idx="9009">
                  <c:v>0.33585999999999999</c:v>
                </c:pt>
                <c:pt idx="9010">
                  <c:v>0.33593000000000001</c:v>
                </c:pt>
                <c:pt idx="9011">
                  <c:v>0.33599000000000001</c:v>
                </c:pt>
                <c:pt idx="9012">
                  <c:v>0.33599000000000001</c:v>
                </c:pt>
                <c:pt idx="9013">
                  <c:v>0.33606000000000003</c:v>
                </c:pt>
                <c:pt idx="9014">
                  <c:v>0.33607999999999999</c:v>
                </c:pt>
                <c:pt idx="9015">
                  <c:v>0.33610000000000001</c:v>
                </c:pt>
                <c:pt idx="9016">
                  <c:v>0.33611999999999997</c:v>
                </c:pt>
                <c:pt idx="9017">
                  <c:v>0.33617999999999998</c:v>
                </c:pt>
                <c:pt idx="9018">
                  <c:v>0.33618999999999999</c:v>
                </c:pt>
                <c:pt idx="9019">
                  <c:v>0.33626</c:v>
                </c:pt>
                <c:pt idx="9020">
                  <c:v>0.33631</c:v>
                </c:pt>
                <c:pt idx="9021">
                  <c:v>0.33633999999999997</c:v>
                </c:pt>
                <c:pt idx="9022">
                  <c:v>0.33642</c:v>
                </c:pt>
                <c:pt idx="9023">
                  <c:v>0.33649000000000001</c:v>
                </c:pt>
                <c:pt idx="9024">
                  <c:v>0.33650999999999998</c:v>
                </c:pt>
                <c:pt idx="9025">
                  <c:v>0.33654000000000001</c:v>
                </c:pt>
                <c:pt idx="9026">
                  <c:v>0.33655000000000002</c:v>
                </c:pt>
                <c:pt idx="9027">
                  <c:v>0.33656999999999998</c:v>
                </c:pt>
                <c:pt idx="9028">
                  <c:v>0.33659</c:v>
                </c:pt>
                <c:pt idx="9029">
                  <c:v>0.33662999999999998</c:v>
                </c:pt>
                <c:pt idx="9030">
                  <c:v>0.33667999999999998</c:v>
                </c:pt>
                <c:pt idx="9031">
                  <c:v>0.33674999999999999</c:v>
                </c:pt>
                <c:pt idx="9032">
                  <c:v>0.33678999999999998</c:v>
                </c:pt>
                <c:pt idx="9033">
                  <c:v>0.33683000000000002</c:v>
                </c:pt>
                <c:pt idx="9034">
                  <c:v>0.33694000000000002</c:v>
                </c:pt>
                <c:pt idx="9035">
                  <c:v>0.33706000000000003</c:v>
                </c:pt>
                <c:pt idx="9036">
                  <c:v>0.33706999999999998</c:v>
                </c:pt>
                <c:pt idx="9037">
                  <c:v>0.33718999999999999</c:v>
                </c:pt>
                <c:pt idx="9038">
                  <c:v>0.3372</c:v>
                </c:pt>
                <c:pt idx="9039">
                  <c:v>0.33724999999999999</c:v>
                </c:pt>
                <c:pt idx="9040">
                  <c:v>0.33728999999999998</c:v>
                </c:pt>
                <c:pt idx="9041">
                  <c:v>0.33739000000000002</c:v>
                </c:pt>
                <c:pt idx="9042">
                  <c:v>0.33739000000000002</c:v>
                </c:pt>
                <c:pt idx="9043">
                  <c:v>0.33743000000000001</c:v>
                </c:pt>
                <c:pt idx="9044">
                  <c:v>0.33749000000000001</c:v>
                </c:pt>
                <c:pt idx="9045">
                  <c:v>0.33754000000000001</c:v>
                </c:pt>
                <c:pt idx="9046">
                  <c:v>0.33756999999999998</c:v>
                </c:pt>
                <c:pt idx="9047">
                  <c:v>0.33761999999999998</c:v>
                </c:pt>
                <c:pt idx="9048">
                  <c:v>0.33766000000000002</c:v>
                </c:pt>
                <c:pt idx="9049">
                  <c:v>0.33772999999999997</c:v>
                </c:pt>
                <c:pt idx="9050">
                  <c:v>0.33781</c:v>
                </c:pt>
                <c:pt idx="9051">
                  <c:v>0.33789000000000002</c:v>
                </c:pt>
                <c:pt idx="9052">
                  <c:v>0.33790999999999999</c:v>
                </c:pt>
                <c:pt idx="9053">
                  <c:v>0.33790999999999999</c:v>
                </c:pt>
                <c:pt idx="9054">
                  <c:v>0.33799000000000001</c:v>
                </c:pt>
                <c:pt idx="9055">
                  <c:v>0.33804000000000001</c:v>
                </c:pt>
                <c:pt idx="9056">
                  <c:v>0.33806999999999998</c:v>
                </c:pt>
                <c:pt idx="9057">
                  <c:v>0.33811999999999998</c:v>
                </c:pt>
                <c:pt idx="9058">
                  <c:v>0.33815000000000001</c:v>
                </c:pt>
                <c:pt idx="9059">
                  <c:v>0.33818999999999999</c:v>
                </c:pt>
                <c:pt idx="9060">
                  <c:v>0.33822000000000002</c:v>
                </c:pt>
                <c:pt idx="9061">
                  <c:v>0.33827000000000002</c:v>
                </c:pt>
                <c:pt idx="9062">
                  <c:v>0.33827000000000002</c:v>
                </c:pt>
                <c:pt idx="9063">
                  <c:v>0.33834999999999998</c:v>
                </c:pt>
                <c:pt idx="9064">
                  <c:v>0.33838000000000001</c:v>
                </c:pt>
                <c:pt idx="9065">
                  <c:v>0.33840999999999999</c:v>
                </c:pt>
                <c:pt idx="9066">
                  <c:v>0.33844000000000002</c:v>
                </c:pt>
                <c:pt idx="9067">
                  <c:v>0.33848</c:v>
                </c:pt>
                <c:pt idx="9068">
                  <c:v>0.33850000000000002</c:v>
                </c:pt>
                <c:pt idx="9069">
                  <c:v>0.33850999999999998</c:v>
                </c:pt>
                <c:pt idx="9070">
                  <c:v>0.33857999999999999</c:v>
                </c:pt>
                <c:pt idx="9071">
                  <c:v>0.33861000000000002</c:v>
                </c:pt>
                <c:pt idx="9072">
                  <c:v>0.33872999999999998</c:v>
                </c:pt>
                <c:pt idx="9073">
                  <c:v>0.33877000000000002</c:v>
                </c:pt>
                <c:pt idx="9074">
                  <c:v>0.33881</c:v>
                </c:pt>
                <c:pt idx="9075">
                  <c:v>0.33899000000000001</c:v>
                </c:pt>
                <c:pt idx="9076">
                  <c:v>0.33910000000000001</c:v>
                </c:pt>
                <c:pt idx="9077">
                  <c:v>0.33911999999999998</c:v>
                </c:pt>
                <c:pt idx="9078">
                  <c:v>0.33917000000000003</c:v>
                </c:pt>
                <c:pt idx="9079">
                  <c:v>0.33922999999999998</c:v>
                </c:pt>
                <c:pt idx="9080">
                  <c:v>0.33929999999999999</c:v>
                </c:pt>
                <c:pt idx="9081">
                  <c:v>0.33933000000000002</c:v>
                </c:pt>
                <c:pt idx="9082">
                  <c:v>0.33945999999999998</c:v>
                </c:pt>
                <c:pt idx="9083">
                  <c:v>0.33955000000000002</c:v>
                </c:pt>
                <c:pt idx="9084">
                  <c:v>0.33967000000000003</c:v>
                </c:pt>
                <c:pt idx="9085">
                  <c:v>0.3397</c:v>
                </c:pt>
                <c:pt idx="9086">
                  <c:v>0.33972000000000002</c:v>
                </c:pt>
                <c:pt idx="9087">
                  <c:v>0.33978000000000003</c:v>
                </c:pt>
                <c:pt idx="9088">
                  <c:v>0.33986</c:v>
                </c:pt>
                <c:pt idx="9089">
                  <c:v>0.33994999999999997</c:v>
                </c:pt>
                <c:pt idx="9090">
                  <c:v>0.34</c:v>
                </c:pt>
                <c:pt idx="9091">
                  <c:v>0.34003</c:v>
                </c:pt>
                <c:pt idx="9092">
                  <c:v>0.34009</c:v>
                </c:pt>
                <c:pt idx="9093">
                  <c:v>0.34011999999999998</c:v>
                </c:pt>
                <c:pt idx="9094">
                  <c:v>0.34022999999999998</c:v>
                </c:pt>
                <c:pt idx="9095">
                  <c:v>0.34026000000000001</c:v>
                </c:pt>
                <c:pt idx="9096">
                  <c:v>0.34028999999999998</c:v>
                </c:pt>
                <c:pt idx="9097">
                  <c:v>0.34042</c:v>
                </c:pt>
                <c:pt idx="9098">
                  <c:v>0.34044000000000002</c:v>
                </c:pt>
                <c:pt idx="9099">
                  <c:v>0.34045999999999998</c:v>
                </c:pt>
                <c:pt idx="9100">
                  <c:v>0.34045999999999998</c:v>
                </c:pt>
                <c:pt idx="9101">
                  <c:v>0.34055000000000002</c:v>
                </c:pt>
                <c:pt idx="9102">
                  <c:v>0.34059</c:v>
                </c:pt>
                <c:pt idx="9103">
                  <c:v>0.34062999999999999</c:v>
                </c:pt>
                <c:pt idx="9104">
                  <c:v>0.34065000000000001</c:v>
                </c:pt>
                <c:pt idx="9105">
                  <c:v>0.34067999999999998</c:v>
                </c:pt>
                <c:pt idx="9106">
                  <c:v>0.34073999999999999</c:v>
                </c:pt>
                <c:pt idx="9107">
                  <c:v>0.34077000000000002</c:v>
                </c:pt>
                <c:pt idx="9108">
                  <c:v>0.34083000000000002</c:v>
                </c:pt>
                <c:pt idx="9109">
                  <c:v>0.34094000000000002</c:v>
                </c:pt>
                <c:pt idx="9110">
                  <c:v>0.34098000000000001</c:v>
                </c:pt>
                <c:pt idx="9111">
                  <c:v>0.34101999999999999</c:v>
                </c:pt>
                <c:pt idx="9112">
                  <c:v>0.34105000000000002</c:v>
                </c:pt>
                <c:pt idx="9113">
                  <c:v>0.34116999999999997</c:v>
                </c:pt>
                <c:pt idx="9114">
                  <c:v>0.34118999999999999</c:v>
                </c:pt>
                <c:pt idx="9115">
                  <c:v>0.34122999999999998</c:v>
                </c:pt>
                <c:pt idx="9116">
                  <c:v>0.34127999999999997</c:v>
                </c:pt>
                <c:pt idx="9117">
                  <c:v>0.34143000000000001</c:v>
                </c:pt>
                <c:pt idx="9118">
                  <c:v>0.34155000000000002</c:v>
                </c:pt>
                <c:pt idx="9119">
                  <c:v>0.34162999999999999</c:v>
                </c:pt>
                <c:pt idx="9120">
                  <c:v>0.34171000000000001</c:v>
                </c:pt>
                <c:pt idx="9121">
                  <c:v>0.34183999999999998</c:v>
                </c:pt>
                <c:pt idx="9122">
                  <c:v>0.34197</c:v>
                </c:pt>
                <c:pt idx="9123">
                  <c:v>0.34204000000000001</c:v>
                </c:pt>
                <c:pt idx="9124">
                  <c:v>0.34206999999999999</c:v>
                </c:pt>
                <c:pt idx="9125">
                  <c:v>0.34211999999999998</c:v>
                </c:pt>
                <c:pt idx="9126">
                  <c:v>0.34212999999999999</c:v>
                </c:pt>
                <c:pt idx="9127">
                  <c:v>0.34216000000000002</c:v>
                </c:pt>
                <c:pt idx="9128">
                  <c:v>0.34218999999999999</c:v>
                </c:pt>
                <c:pt idx="9129">
                  <c:v>0.34222000000000002</c:v>
                </c:pt>
                <c:pt idx="9130">
                  <c:v>0.34234999999999999</c:v>
                </c:pt>
                <c:pt idx="9131">
                  <c:v>0.34236</c:v>
                </c:pt>
                <c:pt idx="9132">
                  <c:v>0.34238000000000002</c:v>
                </c:pt>
                <c:pt idx="9133">
                  <c:v>0.34239999999999998</c:v>
                </c:pt>
                <c:pt idx="9134">
                  <c:v>0.34244000000000002</c:v>
                </c:pt>
                <c:pt idx="9135">
                  <c:v>0.34255999999999998</c:v>
                </c:pt>
                <c:pt idx="9136">
                  <c:v>0.34262999999999999</c:v>
                </c:pt>
                <c:pt idx="9137">
                  <c:v>0.34275</c:v>
                </c:pt>
                <c:pt idx="9138">
                  <c:v>0.34283999999999998</c:v>
                </c:pt>
                <c:pt idx="9139">
                  <c:v>0.34298000000000001</c:v>
                </c:pt>
                <c:pt idx="9140">
                  <c:v>0.34301999999999999</c:v>
                </c:pt>
                <c:pt idx="9141">
                  <c:v>0.34308</c:v>
                </c:pt>
                <c:pt idx="9142">
                  <c:v>0.34312999999999999</c:v>
                </c:pt>
                <c:pt idx="9143">
                  <c:v>0.34316999999999998</c:v>
                </c:pt>
                <c:pt idx="9144">
                  <c:v>0.34321000000000002</c:v>
                </c:pt>
                <c:pt idx="9145">
                  <c:v>0.34322999999999998</c:v>
                </c:pt>
                <c:pt idx="9146">
                  <c:v>0.34326000000000001</c:v>
                </c:pt>
                <c:pt idx="9147">
                  <c:v>0.34333999999999998</c:v>
                </c:pt>
                <c:pt idx="9148">
                  <c:v>0.34338999999999997</c:v>
                </c:pt>
                <c:pt idx="9149">
                  <c:v>0.34342</c:v>
                </c:pt>
                <c:pt idx="9150">
                  <c:v>0.34348000000000001</c:v>
                </c:pt>
                <c:pt idx="9151">
                  <c:v>0.34350000000000003</c:v>
                </c:pt>
                <c:pt idx="9152">
                  <c:v>0.34350999999999998</c:v>
                </c:pt>
                <c:pt idx="9153">
                  <c:v>0.34351999999999999</c:v>
                </c:pt>
                <c:pt idx="9154">
                  <c:v>0.34359000000000001</c:v>
                </c:pt>
                <c:pt idx="9155">
                  <c:v>0.34366999999999998</c:v>
                </c:pt>
                <c:pt idx="9156">
                  <c:v>0.34369</c:v>
                </c:pt>
                <c:pt idx="9157">
                  <c:v>0.34369</c:v>
                </c:pt>
                <c:pt idx="9158">
                  <c:v>0.34372000000000003</c:v>
                </c:pt>
                <c:pt idx="9159">
                  <c:v>0.34383999999999998</c:v>
                </c:pt>
                <c:pt idx="9160">
                  <c:v>0.34388999999999997</c:v>
                </c:pt>
                <c:pt idx="9161">
                  <c:v>0.34390999999999999</c:v>
                </c:pt>
                <c:pt idx="9162">
                  <c:v>0.34399999999999997</c:v>
                </c:pt>
                <c:pt idx="9163">
                  <c:v>0.34405000000000002</c:v>
                </c:pt>
                <c:pt idx="9164">
                  <c:v>0.34408</c:v>
                </c:pt>
                <c:pt idx="9165">
                  <c:v>0.34412999999999999</c:v>
                </c:pt>
                <c:pt idx="9166">
                  <c:v>0.34415000000000001</c:v>
                </c:pt>
                <c:pt idx="9167">
                  <c:v>0.34417999999999999</c:v>
                </c:pt>
                <c:pt idx="9168">
                  <c:v>0.34422000000000003</c:v>
                </c:pt>
                <c:pt idx="9169">
                  <c:v>0.34427999999999997</c:v>
                </c:pt>
                <c:pt idx="9170">
                  <c:v>0.34434999999999999</c:v>
                </c:pt>
                <c:pt idx="9171">
                  <c:v>0.34437000000000001</c:v>
                </c:pt>
                <c:pt idx="9172">
                  <c:v>0.34442</c:v>
                </c:pt>
                <c:pt idx="9173">
                  <c:v>0.34450999999999998</c:v>
                </c:pt>
                <c:pt idx="9174">
                  <c:v>0.34455000000000002</c:v>
                </c:pt>
                <c:pt idx="9175">
                  <c:v>0.34456999999999999</c:v>
                </c:pt>
                <c:pt idx="9176">
                  <c:v>0.34461999999999998</c:v>
                </c:pt>
                <c:pt idx="9177">
                  <c:v>0.34462999999999999</c:v>
                </c:pt>
                <c:pt idx="9178">
                  <c:v>0.34469</c:v>
                </c:pt>
                <c:pt idx="9179">
                  <c:v>0.34470000000000001</c:v>
                </c:pt>
                <c:pt idx="9180">
                  <c:v>0.34478999999999999</c:v>
                </c:pt>
                <c:pt idx="9181">
                  <c:v>0.34481000000000001</c:v>
                </c:pt>
                <c:pt idx="9182">
                  <c:v>0.34483999999999998</c:v>
                </c:pt>
                <c:pt idx="9183">
                  <c:v>0.34487000000000001</c:v>
                </c:pt>
                <c:pt idx="9184">
                  <c:v>0.34492</c:v>
                </c:pt>
                <c:pt idx="9185">
                  <c:v>0.34497</c:v>
                </c:pt>
                <c:pt idx="9186">
                  <c:v>0.34498000000000001</c:v>
                </c:pt>
                <c:pt idx="9187">
                  <c:v>0.34504000000000001</c:v>
                </c:pt>
                <c:pt idx="9188">
                  <c:v>0.34509000000000001</c:v>
                </c:pt>
                <c:pt idx="9189">
                  <c:v>0.34517999999999999</c:v>
                </c:pt>
                <c:pt idx="9190">
                  <c:v>0.34538999999999997</c:v>
                </c:pt>
                <c:pt idx="9191">
                  <c:v>0.34539999999999998</c:v>
                </c:pt>
                <c:pt idx="9192">
                  <c:v>0.34549999999999997</c:v>
                </c:pt>
                <c:pt idx="9193">
                  <c:v>0.34556999999999999</c:v>
                </c:pt>
                <c:pt idx="9194">
                  <c:v>0.34561999999999998</c:v>
                </c:pt>
                <c:pt idx="9195">
                  <c:v>0.34566999999999998</c:v>
                </c:pt>
                <c:pt idx="9196">
                  <c:v>0.34567999999999999</c:v>
                </c:pt>
                <c:pt idx="9197">
                  <c:v>0.34572000000000003</c:v>
                </c:pt>
                <c:pt idx="9198">
                  <c:v>0.34573999999999999</c:v>
                </c:pt>
                <c:pt idx="9199">
                  <c:v>0.34586</c:v>
                </c:pt>
                <c:pt idx="9200">
                  <c:v>0.34586</c:v>
                </c:pt>
                <c:pt idx="9201">
                  <c:v>0.34595999999999999</c:v>
                </c:pt>
                <c:pt idx="9202">
                  <c:v>0.34600999999999998</c:v>
                </c:pt>
                <c:pt idx="9203">
                  <c:v>0.34601999999999999</c:v>
                </c:pt>
                <c:pt idx="9204">
                  <c:v>0.34611999999999998</c:v>
                </c:pt>
                <c:pt idx="9205">
                  <c:v>0.34627999999999998</c:v>
                </c:pt>
                <c:pt idx="9206">
                  <c:v>0.34633000000000003</c:v>
                </c:pt>
                <c:pt idx="9207">
                  <c:v>0.34638000000000002</c:v>
                </c:pt>
                <c:pt idx="9208">
                  <c:v>0.34641</c:v>
                </c:pt>
                <c:pt idx="9209">
                  <c:v>0.34647</c:v>
                </c:pt>
                <c:pt idx="9210">
                  <c:v>0.34659000000000001</c:v>
                </c:pt>
                <c:pt idx="9211">
                  <c:v>0.34662999999999999</c:v>
                </c:pt>
                <c:pt idx="9212">
                  <c:v>0.34665000000000001</c:v>
                </c:pt>
                <c:pt idx="9213">
                  <c:v>0.34672999999999998</c:v>
                </c:pt>
                <c:pt idx="9214">
                  <c:v>0.34682000000000002</c:v>
                </c:pt>
                <c:pt idx="9215">
                  <c:v>0.34684999999999999</c:v>
                </c:pt>
                <c:pt idx="9216">
                  <c:v>0.34687000000000001</c:v>
                </c:pt>
                <c:pt idx="9217">
                  <c:v>0.34694999999999998</c:v>
                </c:pt>
                <c:pt idx="9218">
                  <c:v>0.34711999999999998</c:v>
                </c:pt>
                <c:pt idx="9219">
                  <c:v>0.34714</c:v>
                </c:pt>
                <c:pt idx="9220">
                  <c:v>0.34716999999999998</c:v>
                </c:pt>
                <c:pt idx="9221">
                  <c:v>0.34719</c:v>
                </c:pt>
                <c:pt idx="9222">
                  <c:v>0.34721000000000002</c:v>
                </c:pt>
                <c:pt idx="9223">
                  <c:v>0.34723999999999999</c:v>
                </c:pt>
                <c:pt idx="9224">
                  <c:v>0.34736</c:v>
                </c:pt>
                <c:pt idx="9225">
                  <c:v>0.34737000000000001</c:v>
                </c:pt>
                <c:pt idx="9226">
                  <c:v>0.34739999999999999</c:v>
                </c:pt>
                <c:pt idx="9227">
                  <c:v>0.34749000000000002</c:v>
                </c:pt>
                <c:pt idx="9228">
                  <c:v>0.34760000000000002</c:v>
                </c:pt>
                <c:pt idx="9229">
                  <c:v>0.34766999999999998</c:v>
                </c:pt>
                <c:pt idx="9230">
                  <c:v>0.34771999999999997</c:v>
                </c:pt>
                <c:pt idx="9231">
                  <c:v>0.34778999999999999</c:v>
                </c:pt>
                <c:pt idx="9232">
                  <c:v>0.34781000000000001</c:v>
                </c:pt>
                <c:pt idx="9233">
                  <c:v>0.34783999999999998</c:v>
                </c:pt>
                <c:pt idx="9234">
                  <c:v>0.34788999999999998</c:v>
                </c:pt>
                <c:pt idx="9235">
                  <c:v>0.34792000000000001</c:v>
                </c:pt>
                <c:pt idx="9236">
                  <c:v>0.34802</c:v>
                </c:pt>
                <c:pt idx="9237">
                  <c:v>0.34806999999999999</c:v>
                </c:pt>
                <c:pt idx="9238">
                  <c:v>0.34822999999999998</c:v>
                </c:pt>
                <c:pt idx="9239">
                  <c:v>0.34827000000000002</c:v>
                </c:pt>
                <c:pt idx="9240">
                  <c:v>0.34833999999999998</c:v>
                </c:pt>
                <c:pt idx="9241">
                  <c:v>0.34834999999999999</c:v>
                </c:pt>
                <c:pt idx="9242">
                  <c:v>0.34839999999999999</c:v>
                </c:pt>
                <c:pt idx="9243">
                  <c:v>0.34849000000000002</c:v>
                </c:pt>
                <c:pt idx="9244">
                  <c:v>0.34854000000000002</c:v>
                </c:pt>
                <c:pt idx="9245">
                  <c:v>0.34866999999999998</c:v>
                </c:pt>
                <c:pt idx="9246">
                  <c:v>0.34869</c:v>
                </c:pt>
                <c:pt idx="9247">
                  <c:v>0.34869</c:v>
                </c:pt>
                <c:pt idx="9248">
                  <c:v>0.34870000000000001</c:v>
                </c:pt>
                <c:pt idx="9249">
                  <c:v>0.34878999999999999</c:v>
                </c:pt>
                <c:pt idx="9250">
                  <c:v>0.34881000000000001</c:v>
                </c:pt>
                <c:pt idx="9251">
                  <c:v>0.34883999999999998</c:v>
                </c:pt>
                <c:pt idx="9252">
                  <c:v>0.34889999999999999</c:v>
                </c:pt>
                <c:pt idx="9253">
                  <c:v>0.34894999999999998</c:v>
                </c:pt>
                <c:pt idx="9254">
                  <c:v>0.34898000000000001</c:v>
                </c:pt>
                <c:pt idx="9255">
                  <c:v>0.34903000000000001</c:v>
                </c:pt>
                <c:pt idx="9256">
                  <c:v>0.34905000000000003</c:v>
                </c:pt>
                <c:pt idx="9257">
                  <c:v>0.34911999999999999</c:v>
                </c:pt>
                <c:pt idx="9258">
                  <c:v>0.34916000000000003</c:v>
                </c:pt>
                <c:pt idx="9259">
                  <c:v>0.34928999999999999</c:v>
                </c:pt>
                <c:pt idx="9260">
                  <c:v>0.34934999999999999</c:v>
                </c:pt>
                <c:pt idx="9261">
                  <c:v>0.34941</c:v>
                </c:pt>
                <c:pt idx="9262">
                  <c:v>0.34943999999999997</c:v>
                </c:pt>
                <c:pt idx="9263">
                  <c:v>0.34952</c:v>
                </c:pt>
                <c:pt idx="9264">
                  <c:v>0.34954000000000002</c:v>
                </c:pt>
                <c:pt idx="9265">
                  <c:v>0.34958</c:v>
                </c:pt>
                <c:pt idx="9266">
                  <c:v>0.34964000000000001</c:v>
                </c:pt>
                <c:pt idx="9267">
                  <c:v>0.34965000000000002</c:v>
                </c:pt>
                <c:pt idx="9268">
                  <c:v>0.34972999999999999</c:v>
                </c:pt>
                <c:pt idx="9269">
                  <c:v>0.34977000000000003</c:v>
                </c:pt>
                <c:pt idx="9270">
                  <c:v>0.34982999999999997</c:v>
                </c:pt>
                <c:pt idx="9271">
                  <c:v>0.34991</c:v>
                </c:pt>
                <c:pt idx="9272">
                  <c:v>0.34994999999999998</c:v>
                </c:pt>
                <c:pt idx="9273">
                  <c:v>0.35008</c:v>
                </c:pt>
                <c:pt idx="9274">
                  <c:v>0.35017999999999999</c:v>
                </c:pt>
                <c:pt idx="9275">
                  <c:v>0.35032999999999997</c:v>
                </c:pt>
                <c:pt idx="9276">
                  <c:v>0.35043000000000002</c:v>
                </c:pt>
                <c:pt idx="9277">
                  <c:v>0.35048000000000001</c:v>
                </c:pt>
                <c:pt idx="9278">
                  <c:v>0.35071000000000002</c:v>
                </c:pt>
                <c:pt idx="9279">
                  <c:v>0.35071999999999998</c:v>
                </c:pt>
                <c:pt idx="9280">
                  <c:v>0.35076000000000002</c:v>
                </c:pt>
                <c:pt idx="9281">
                  <c:v>0.35088000000000003</c:v>
                </c:pt>
                <c:pt idx="9282">
                  <c:v>0.35097</c:v>
                </c:pt>
                <c:pt idx="9283">
                  <c:v>0.35106999999999999</c:v>
                </c:pt>
                <c:pt idx="9284">
                  <c:v>0.35110999999999998</c:v>
                </c:pt>
                <c:pt idx="9285">
                  <c:v>0.35116999999999998</c:v>
                </c:pt>
                <c:pt idx="9286">
                  <c:v>0.35117999999999999</c:v>
                </c:pt>
                <c:pt idx="9287">
                  <c:v>0.35121000000000002</c:v>
                </c:pt>
                <c:pt idx="9288">
                  <c:v>0.35125000000000001</c:v>
                </c:pt>
                <c:pt idx="9289">
                  <c:v>0.35126000000000002</c:v>
                </c:pt>
                <c:pt idx="9290">
                  <c:v>0.35138000000000003</c:v>
                </c:pt>
                <c:pt idx="9291">
                  <c:v>0.35139999999999999</c:v>
                </c:pt>
                <c:pt idx="9292">
                  <c:v>0.35144999999999998</c:v>
                </c:pt>
                <c:pt idx="9293">
                  <c:v>0.35147</c:v>
                </c:pt>
                <c:pt idx="9294">
                  <c:v>0.35149999999999998</c:v>
                </c:pt>
                <c:pt idx="9295">
                  <c:v>0.35154000000000002</c:v>
                </c:pt>
                <c:pt idx="9296">
                  <c:v>0.35158</c:v>
                </c:pt>
                <c:pt idx="9297">
                  <c:v>0.35170000000000001</c:v>
                </c:pt>
                <c:pt idx="9298">
                  <c:v>0.35175000000000001</c:v>
                </c:pt>
                <c:pt idx="9299">
                  <c:v>0.3518</c:v>
                </c:pt>
                <c:pt idx="9300">
                  <c:v>0.35186000000000001</c:v>
                </c:pt>
                <c:pt idx="9301">
                  <c:v>0.35191</c:v>
                </c:pt>
                <c:pt idx="9302">
                  <c:v>0.35208</c:v>
                </c:pt>
                <c:pt idx="9303">
                  <c:v>0.35209000000000001</c:v>
                </c:pt>
                <c:pt idx="9304">
                  <c:v>0.35228999999999999</c:v>
                </c:pt>
                <c:pt idx="9305">
                  <c:v>0.35232999999999998</c:v>
                </c:pt>
                <c:pt idx="9306">
                  <c:v>0.35238999999999998</c:v>
                </c:pt>
                <c:pt idx="9307">
                  <c:v>0.35241</c:v>
                </c:pt>
                <c:pt idx="9308">
                  <c:v>0.35249999999999998</c:v>
                </c:pt>
                <c:pt idx="9309">
                  <c:v>0.35258</c:v>
                </c:pt>
                <c:pt idx="9310">
                  <c:v>0.35263</c:v>
                </c:pt>
                <c:pt idx="9311">
                  <c:v>0.35264000000000001</c:v>
                </c:pt>
                <c:pt idx="9312">
                  <c:v>0.35265000000000002</c:v>
                </c:pt>
                <c:pt idx="9313">
                  <c:v>0.35267999999999999</c:v>
                </c:pt>
                <c:pt idx="9314">
                  <c:v>0.35285</c:v>
                </c:pt>
                <c:pt idx="9315">
                  <c:v>0.35286000000000001</c:v>
                </c:pt>
                <c:pt idx="9316">
                  <c:v>0.35291</c:v>
                </c:pt>
                <c:pt idx="9317">
                  <c:v>0.35296</c:v>
                </c:pt>
                <c:pt idx="9318">
                  <c:v>0.35297000000000001</c:v>
                </c:pt>
                <c:pt idx="9319">
                  <c:v>0.35305999999999998</c:v>
                </c:pt>
                <c:pt idx="9320">
                  <c:v>0.35309000000000001</c:v>
                </c:pt>
                <c:pt idx="9321">
                  <c:v>0.35310999999999998</c:v>
                </c:pt>
                <c:pt idx="9322">
                  <c:v>0.35315000000000002</c:v>
                </c:pt>
                <c:pt idx="9323">
                  <c:v>0.35321999999999998</c:v>
                </c:pt>
                <c:pt idx="9324">
                  <c:v>0.35326000000000002</c:v>
                </c:pt>
                <c:pt idx="9325">
                  <c:v>0.35331000000000001</c:v>
                </c:pt>
                <c:pt idx="9326">
                  <c:v>0.35347000000000001</c:v>
                </c:pt>
                <c:pt idx="9327">
                  <c:v>0.35350999999999999</c:v>
                </c:pt>
                <c:pt idx="9328">
                  <c:v>0.35354999999999998</c:v>
                </c:pt>
                <c:pt idx="9329">
                  <c:v>0.35363</c:v>
                </c:pt>
                <c:pt idx="9330">
                  <c:v>0.35372999999999999</c:v>
                </c:pt>
                <c:pt idx="9331">
                  <c:v>0.35376000000000002</c:v>
                </c:pt>
                <c:pt idx="9332">
                  <c:v>0.3538</c:v>
                </c:pt>
                <c:pt idx="9333">
                  <c:v>0.35387999999999997</c:v>
                </c:pt>
                <c:pt idx="9334">
                  <c:v>0.35393000000000002</c:v>
                </c:pt>
                <c:pt idx="9335">
                  <c:v>0.35397000000000001</c:v>
                </c:pt>
                <c:pt idx="9336">
                  <c:v>0.35405999999999999</c:v>
                </c:pt>
                <c:pt idx="9337">
                  <c:v>0.35408000000000001</c:v>
                </c:pt>
                <c:pt idx="9338">
                  <c:v>0.35414000000000001</c:v>
                </c:pt>
                <c:pt idx="9339">
                  <c:v>0.35416999999999998</c:v>
                </c:pt>
                <c:pt idx="9340">
                  <c:v>0.35431000000000001</c:v>
                </c:pt>
                <c:pt idx="9341">
                  <c:v>0.35436000000000001</c:v>
                </c:pt>
                <c:pt idx="9342">
                  <c:v>0.35437000000000002</c:v>
                </c:pt>
                <c:pt idx="9343">
                  <c:v>0.35442000000000001</c:v>
                </c:pt>
                <c:pt idx="9344">
                  <c:v>0.35446</c:v>
                </c:pt>
                <c:pt idx="9345">
                  <c:v>0.35449999999999998</c:v>
                </c:pt>
                <c:pt idx="9346">
                  <c:v>0.35452</c:v>
                </c:pt>
                <c:pt idx="9347">
                  <c:v>0.35457</c:v>
                </c:pt>
                <c:pt idx="9348">
                  <c:v>0.35464000000000001</c:v>
                </c:pt>
                <c:pt idx="9349">
                  <c:v>0.35465000000000002</c:v>
                </c:pt>
                <c:pt idx="9350">
                  <c:v>0.35478999999999999</c:v>
                </c:pt>
                <c:pt idx="9351">
                  <c:v>0.35483999999999999</c:v>
                </c:pt>
                <c:pt idx="9352">
                  <c:v>0.35487000000000002</c:v>
                </c:pt>
                <c:pt idx="9353">
                  <c:v>0.35487999999999997</c:v>
                </c:pt>
                <c:pt idx="9354">
                  <c:v>0.35494999999999999</c:v>
                </c:pt>
                <c:pt idx="9355">
                  <c:v>0.35502</c:v>
                </c:pt>
                <c:pt idx="9356">
                  <c:v>0.35505999999999999</c:v>
                </c:pt>
                <c:pt idx="9357">
                  <c:v>0.35510000000000003</c:v>
                </c:pt>
                <c:pt idx="9358">
                  <c:v>0.35514000000000001</c:v>
                </c:pt>
                <c:pt idx="9359">
                  <c:v>0.35515999999999998</c:v>
                </c:pt>
                <c:pt idx="9360">
                  <c:v>0.35520000000000002</c:v>
                </c:pt>
                <c:pt idx="9361">
                  <c:v>0.35524</c:v>
                </c:pt>
                <c:pt idx="9362">
                  <c:v>0.35541</c:v>
                </c:pt>
                <c:pt idx="9363">
                  <c:v>0.35544999999999999</c:v>
                </c:pt>
                <c:pt idx="9364">
                  <c:v>0.35548000000000002</c:v>
                </c:pt>
                <c:pt idx="9365">
                  <c:v>0.35553000000000001</c:v>
                </c:pt>
                <c:pt idx="9366">
                  <c:v>0.35558000000000001</c:v>
                </c:pt>
                <c:pt idx="9367">
                  <c:v>0.35561999999999999</c:v>
                </c:pt>
                <c:pt idx="9368">
                  <c:v>0.35568</c:v>
                </c:pt>
                <c:pt idx="9369">
                  <c:v>0.35577999999999999</c:v>
                </c:pt>
                <c:pt idx="9370">
                  <c:v>0.35581000000000002</c:v>
                </c:pt>
                <c:pt idx="9371">
                  <c:v>0.35582999999999998</c:v>
                </c:pt>
                <c:pt idx="9372">
                  <c:v>0.35587999999999997</c:v>
                </c:pt>
                <c:pt idx="9373">
                  <c:v>0.35589999999999999</c:v>
                </c:pt>
                <c:pt idx="9374">
                  <c:v>0.35604999999999998</c:v>
                </c:pt>
                <c:pt idx="9375">
                  <c:v>0.35613</c:v>
                </c:pt>
                <c:pt idx="9376">
                  <c:v>0.35619000000000001</c:v>
                </c:pt>
                <c:pt idx="9377">
                  <c:v>0.35626999999999998</c:v>
                </c:pt>
                <c:pt idx="9378">
                  <c:v>0.35635</c:v>
                </c:pt>
                <c:pt idx="9379">
                  <c:v>0.35637999999999997</c:v>
                </c:pt>
                <c:pt idx="9380">
                  <c:v>0.35641</c:v>
                </c:pt>
                <c:pt idx="9381">
                  <c:v>0.35643999999999998</c:v>
                </c:pt>
                <c:pt idx="9382">
                  <c:v>0.35647000000000001</c:v>
                </c:pt>
                <c:pt idx="9383">
                  <c:v>0.35648000000000002</c:v>
                </c:pt>
                <c:pt idx="9384">
                  <c:v>0.35648000000000002</c:v>
                </c:pt>
                <c:pt idx="9385">
                  <c:v>0.35652</c:v>
                </c:pt>
                <c:pt idx="9386">
                  <c:v>0.35660999999999998</c:v>
                </c:pt>
                <c:pt idx="9387">
                  <c:v>0.35663</c:v>
                </c:pt>
                <c:pt idx="9388">
                  <c:v>0.35671999999999998</c:v>
                </c:pt>
                <c:pt idx="9389">
                  <c:v>0.35676000000000002</c:v>
                </c:pt>
                <c:pt idx="9390">
                  <c:v>0.35686000000000001</c:v>
                </c:pt>
                <c:pt idx="9391">
                  <c:v>0.35687999999999998</c:v>
                </c:pt>
                <c:pt idx="9392">
                  <c:v>0.35698999999999997</c:v>
                </c:pt>
                <c:pt idx="9393">
                  <c:v>0.35699999999999998</c:v>
                </c:pt>
                <c:pt idx="9394">
                  <c:v>0.35711999999999999</c:v>
                </c:pt>
                <c:pt idx="9395">
                  <c:v>0.35715999999999998</c:v>
                </c:pt>
                <c:pt idx="9396">
                  <c:v>0.35716999999999999</c:v>
                </c:pt>
                <c:pt idx="9397">
                  <c:v>0.35725000000000001</c:v>
                </c:pt>
                <c:pt idx="9398">
                  <c:v>0.35729</c:v>
                </c:pt>
                <c:pt idx="9399">
                  <c:v>0.35730000000000001</c:v>
                </c:pt>
                <c:pt idx="9400">
                  <c:v>0.35741000000000001</c:v>
                </c:pt>
                <c:pt idx="9401">
                  <c:v>0.35754000000000002</c:v>
                </c:pt>
                <c:pt idx="9402">
                  <c:v>0.35758000000000001</c:v>
                </c:pt>
                <c:pt idx="9403">
                  <c:v>0.35759000000000002</c:v>
                </c:pt>
                <c:pt idx="9404">
                  <c:v>0.35760999999999998</c:v>
                </c:pt>
                <c:pt idx="9405">
                  <c:v>0.35765000000000002</c:v>
                </c:pt>
                <c:pt idx="9406">
                  <c:v>0.35785</c:v>
                </c:pt>
                <c:pt idx="9407">
                  <c:v>0.3579</c:v>
                </c:pt>
                <c:pt idx="9408">
                  <c:v>0.35791000000000001</c:v>
                </c:pt>
                <c:pt idx="9409">
                  <c:v>0.35798000000000002</c:v>
                </c:pt>
                <c:pt idx="9410">
                  <c:v>0.35805999999999999</c:v>
                </c:pt>
                <c:pt idx="9411">
                  <c:v>0.35808000000000001</c:v>
                </c:pt>
                <c:pt idx="9412">
                  <c:v>0.35820999999999997</c:v>
                </c:pt>
                <c:pt idx="9413">
                  <c:v>0.35824</c:v>
                </c:pt>
                <c:pt idx="9414">
                  <c:v>0.35829</c:v>
                </c:pt>
                <c:pt idx="9415">
                  <c:v>0.35835</c:v>
                </c:pt>
                <c:pt idx="9416">
                  <c:v>0.35854000000000003</c:v>
                </c:pt>
                <c:pt idx="9417">
                  <c:v>0.35864000000000001</c:v>
                </c:pt>
                <c:pt idx="9418">
                  <c:v>0.35865999999999998</c:v>
                </c:pt>
                <c:pt idx="9419">
                  <c:v>0.35875000000000001</c:v>
                </c:pt>
                <c:pt idx="9420">
                  <c:v>0.35877999999999999</c:v>
                </c:pt>
                <c:pt idx="9421">
                  <c:v>0.35879</c:v>
                </c:pt>
                <c:pt idx="9422">
                  <c:v>0.35880000000000001</c:v>
                </c:pt>
                <c:pt idx="9423">
                  <c:v>0.35881999999999997</c:v>
                </c:pt>
                <c:pt idx="9424">
                  <c:v>0.35888999999999999</c:v>
                </c:pt>
                <c:pt idx="9425">
                  <c:v>0.35893999999999998</c:v>
                </c:pt>
                <c:pt idx="9426">
                  <c:v>0.35908000000000001</c:v>
                </c:pt>
                <c:pt idx="9427">
                  <c:v>0.35915999999999998</c:v>
                </c:pt>
                <c:pt idx="9428">
                  <c:v>0.35922999999999999</c:v>
                </c:pt>
                <c:pt idx="9429">
                  <c:v>0.35938999999999999</c:v>
                </c:pt>
                <c:pt idx="9430">
                  <c:v>0.35947000000000001</c:v>
                </c:pt>
                <c:pt idx="9431">
                  <c:v>0.35949999999999999</c:v>
                </c:pt>
                <c:pt idx="9432">
                  <c:v>0.35959999999999998</c:v>
                </c:pt>
                <c:pt idx="9433">
                  <c:v>0.35965999999999998</c:v>
                </c:pt>
                <c:pt idx="9434">
                  <c:v>0.35976999999999998</c:v>
                </c:pt>
                <c:pt idx="9435">
                  <c:v>0.35981000000000002</c:v>
                </c:pt>
                <c:pt idx="9436">
                  <c:v>0.35982999999999998</c:v>
                </c:pt>
                <c:pt idx="9437">
                  <c:v>0.35985</c:v>
                </c:pt>
                <c:pt idx="9438">
                  <c:v>0.35992000000000002</c:v>
                </c:pt>
                <c:pt idx="9439">
                  <c:v>0.35996</c:v>
                </c:pt>
                <c:pt idx="9440">
                  <c:v>0.36001</c:v>
                </c:pt>
                <c:pt idx="9441">
                  <c:v>0.36004000000000003</c:v>
                </c:pt>
                <c:pt idx="9442">
                  <c:v>0.36015999999999998</c:v>
                </c:pt>
                <c:pt idx="9443">
                  <c:v>0.36016999999999999</c:v>
                </c:pt>
                <c:pt idx="9444">
                  <c:v>0.36020999999999997</c:v>
                </c:pt>
                <c:pt idx="9445">
                  <c:v>0.36024</c:v>
                </c:pt>
                <c:pt idx="9446">
                  <c:v>0.36026999999999998</c:v>
                </c:pt>
                <c:pt idx="9447">
                  <c:v>0.36027999999999999</c:v>
                </c:pt>
                <c:pt idx="9448">
                  <c:v>0.36036000000000001</c:v>
                </c:pt>
                <c:pt idx="9449">
                  <c:v>0.36041000000000001</c:v>
                </c:pt>
                <c:pt idx="9450">
                  <c:v>0.36044999999999999</c:v>
                </c:pt>
                <c:pt idx="9451">
                  <c:v>0.36046</c:v>
                </c:pt>
                <c:pt idx="9452">
                  <c:v>0.36070999999999998</c:v>
                </c:pt>
                <c:pt idx="9453">
                  <c:v>0.36077999999999999</c:v>
                </c:pt>
                <c:pt idx="9454">
                  <c:v>0.36081000000000002</c:v>
                </c:pt>
                <c:pt idx="9455">
                  <c:v>0.36082999999999998</c:v>
                </c:pt>
                <c:pt idx="9456">
                  <c:v>0.36105999999999999</c:v>
                </c:pt>
                <c:pt idx="9457">
                  <c:v>0.36108000000000001</c:v>
                </c:pt>
                <c:pt idx="9458">
                  <c:v>0.36114000000000002</c:v>
                </c:pt>
                <c:pt idx="9459">
                  <c:v>0.36116999999999999</c:v>
                </c:pt>
                <c:pt idx="9460">
                  <c:v>0.36118</c:v>
                </c:pt>
                <c:pt idx="9461">
                  <c:v>0.36124000000000001</c:v>
                </c:pt>
                <c:pt idx="9462">
                  <c:v>0.36126000000000003</c:v>
                </c:pt>
                <c:pt idx="9463">
                  <c:v>0.36129</c:v>
                </c:pt>
                <c:pt idx="9464">
                  <c:v>0.36133999999999999</c:v>
                </c:pt>
                <c:pt idx="9465">
                  <c:v>0.36142000000000002</c:v>
                </c:pt>
                <c:pt idx="9466">
                  <c:v>0.36146</c:v>
                </c:pt>
                <c:pt idx="9467">
                  <c:v>0.36147000000000001</c:v>
                </c:pt>
                <c:pt idx="9468">
                  <c:v>0.36153000000000002</c:v>
                </c:pt>
                <c:pt idx="9469">
                  <c:v>0.36155999999999999</c:v>
                </c:pt>
                <c:pt idx="9470">
                  <c:v>0.36163000000000001</c:v>
                </c:pt>
                <c:pt idx="9471">
                  <c:v>0.36169000000000001</c:v>
                </c:pt>
                <c:pt idx="9472">
                  <c:v>0.36170000000000002</c:v>
                </c:pt>
                <c:pt idx="9473">
                  <c:v>0.36173</c:v>
                </c:pt>
                <c:pt idx="9474">
                  <c:v>0.36181000000000002</c:v>
                </c:pt>
                <c:pt idx="9475">
                  <c:v>0.36186000000000001</c:v>
                </c:pt>
                <c:pt idx="9476">
                  <c:v>0.36192000000000002</c:v>
                </c:pt>
                <c:pt idx="9477">
                  <c:v>0.36203999999999997</c:v>
                </c:pt>
                <c:pt idx="9478">
                  <c:v>0.36209000000000002</c:v>
                </c:pt>
                <c:pt idx="9479">
                  <c:v>0.36213000000000001</c:v>
                </c:pt>
                <c:pt idx="9480">
                  <c:v>0.36214000000000002</c:v>
                </c:pt>
                <c:pt idx="9481">
                  <c:v>0.36230000000000001</c:v>
                </c:pt>
                <c:pt idx="9482">
                  <c:v>0.36236000000000002</c:v>
                </c:pt>
                <c:pt idx="9483">
                  <c:v>0.36237000000000003</c:v>
                </c:pt>
                <c:pt idx="9484">
                  <c:v>0.36242999999999997</c:v>
                </c:pt>
                <c:pt idx="9485">
                  <c:v>0.36246</c:v>
                </c:pt>
                <c:pt idx="9486">
                  <c:v>0.36251</c:v>
                </c:pt>
                <c:pt idx="9487">
                  <c:v>0.36253000000000002</c:v>
                </c:pt>
                <c:pt idx="9488">
                  <c:v>0.36262</c:v>
                </c:pt>
                <c:pt idx="9489">
                  <c:v>0.36269000000000001</c:v>
                </c:pt>
                <c:pt idx="9490">
                  <c:v>0.36275000000000002</c:v>
                </c:pt>
                <c:pt idx="9491">
                  <c:v>0.36287999999999998</c:v>
                </c:pt>
                <c:pt idx="9492">
                  <c:v>0.3629</c:v>
                </c:pt>
                <c:pt idx="9493">
                  <c:v>0.36293999999999998</c:v>
                </c:pt>
                <c:pt idx="9494">
                  <c:v>0.36298999999999998</c:v>
                </c:pt>
                <c:pt idx="9495">
                  <c:v>0.36303999999999997</c:v>
                </c:pt>
                <c:pt idx="9496">
                  <c:v>0.36320999999999998</c:v>
                </c:pt>
                <c:pt idx="9497">
                  <c:v>0.36334</c:v>
                </c:pt>
                <c:pt idx="9498">
                  <c:v>0.36336000000000002</c:v>
                </c:pt>
                <c:pt idx="9499">
                  <c:v>0.36337999999999998</c:v>
                </c:pt>
                <c:pt idx="9500">
                  <c:v>0.3634</c:v>
                </c:pt>
                <c:pt idx="9501">
                  <c:v>0.36347000000000002</c:v>
                </c:pt>
                <c:pt idx="9502">
                  <c:v>0.36352000000000001</c:v>
                </c:pt>
                <c:pt idx="9503">
                  <c:v>0.36370000000000002</c:v>
                </c:pt>
                <c:pt idx="9504">
                  <c:v>0.36371999999999999</c:v>
                </c:pt>
                <c:pt idx="9505">
                  <c:v>0.36379</c:v>
                </c:pt>
                <c:pt idx="9506">
                  <c:v>0.36382999999999999</c:v>
                </c:pt>
                <c:pt idx="9507">
                  <c:v>0.36387000000000003</c:v>
                </c:pt>
                <c:pt idx="9508">
                  <c:v>0.36387999999999998</c:v>
                </c:pt>
                <c:pt idx="9509">
                  <c:v>0.36398000000000003</c:v>
                </c:pt>
                <c:pt idx="9510">
                  <c:v>0.36405999999999999</c:v>
                </c:pt>
                <c:pt idx="9511">
                  <c:v>0.36407</c:v>
                </c:pt>
                <c:pt idx="9512">
                  <c:v>0.36407</c:v>
                </c:pt>
                <c:pt idx="9513">
                  <c:v>0.36410999999999999</c:v>
                </c:pt>
                <c:pt idx="9514">
                  <c:v>0.36416999999999999</c:v>
                </c:pt>
                <c:pt idx="9515">
                  <c:v>0.36420000000000002</c:v>
                </c:pt>
                <c:pt idx="9516">
                  <c:v>0.36424000000000001</c:v>
                </c:pt>
                <c:pt idx="9517">
                  <c:v>0.36431000000000002</c:v>
                </c:pt>
                <c:pt idx="9518">
                  <c:v>0.36437000000000003</c:v>
                </c:pt>
                <c:pt idx="9519">
                  <c:v>0.36437000000000003</c:v>
                </c:pt>
                <c:pt idx="9520">
                  <c:v>0.36441000000000001</c:v>
                </c:pt>
                <c:pt idx="9521">
                  <c:v>0.36447000000000002</c:v>
                </c:pt>
                <c:pt idx="9522">
                  <c:v>0.36451</c:v>
                </c:pt>
                <c:pt idx="9523">
                  <c:v>0.36452000000000001</c:v>
                </c:pt>
                <c:pt idx="9524">
                  <c:v>0.36453999999999998</c:v>
                </c:pt>
                <c:pt idx="9525">
                  <c:v>0.36462</c:v>
                </c:pt>
                <c:pt idx="9526">
                  <c:v>0.36466999999999999</c:v>
                </c:pt>
                <c:pt idx="9527">
                  <c:v>0.36470999999999998</c:v>
                </c:pt>
                <c:pt idx="9528">
                  <c:v>0.36477999999999999</c:v>
                </c:pt>
                <c:pt idx="9529">
                  <c:v>0.36480000000000001</c:v>
                </c:pt>
                <c:pt idx="9530">
                  <c:v>0.36502000000000001</c:v>
                </c:pt>
                <c:pt idx="9531">
                  <c:v>0.36510999999999999</c:v>
                </c:pt>
                <c:pt idx="9532">
                  <c:v>0.36514000000000002</c:v>
                </c:pt>
                <c:pt idx="9533">
                  <c:v>0.36525000000000002</c:v>
                </c:pt>
                <c:pt idx="9534">
                  <c:v>0.36527999999999999</c:v>
                </c:pt>
                <c:pt idx="9535">
                  <c:v>0.36531000000000002</c:v>
                </c:pt>
                <c:pt idx="9536">
                  <c:v>0.36532999999999999</c:v>
                </c:pt>
                <c:pt idx="9537">
                  <c:v>0.36537999999999998</c:v>
                </c:pt>
                <c:pt idx="9538">
                  <c:v>0.36538999999999999</c:v>
                </c:pt>
                <c:pt idx="9539">
                  <c:v>0.36546000000000001</c:v>
                </c:pt>
                <c:pt idx="9540">
                  <c:v>0.36548999999999998</c:v>
                </c:pt>
                <c:pt idx="9541">
                  <c:v>0.36551</c:v>
                </c:pt>
                <c:pt idx="9542">
                  <c:v>0.36554999999999999</c:v>
                </c:pt>
                <c:pt idx="9543">
                  <c:v>0.36560999999999999</c:v>
                </c:pt>
                <c:pt idx="9544">
                  <c:v>0.36569000000000002</c:v>
                </c:pt>
                <c:pt idx="9545">
                  <c:v>0.36584</c:v>
                </c:pt>
                <c:pt idx="9546">
                  <c:v>0.3659</c:v>
                </c:pt>
                <c:pt idx="9547">
                  <c:v>0.36592999999999998</c:v>
                </c:pt>
                <c:pt idx="9548">
                  <c:v>0.36604999999999999</c:v>
                </c:pt>
                <c:pt idx="9549">
                  <c:v>0.36607000000000001</c:v>
                </c:pt>
                <c:pt idx="9550">
                  <c:v>0.36609999999999998</c:v>
                </c:pt>
                <c:pt idx="9551">
                  <c:v>0.36613000000000001</c:v>
                </c:pt>
                <c:pt idx="9552">
                  <c:v>0.36619000000000002</c:v>
                </c:pt>
                <c:pt idx="9553">
                  <c:v>0.36626999999999998</c:v>
                </c:pt>
                <c:pt idx="9554">
                  <c:v>0.36632999999999999</c:v>
                </c:pt>
                <c:pt idx="9555">
                  <c:v>0.36642000000000002</c:v>
                </c:pt>
                <c:pt idx="9556">
                  <c:v>0.36652000000000001</c:v>
                </c:pt>
                <c:pt idx="9557">
                  <c:v>0.36654999999999999</c:v>
                </c:pt>
                <c:pt idx="9558">
                  <c:v>0.36664999999999998</c:v>
                </c:pt>
                <c:pt idx="9559">
                  <c:v>0.36673</c:v>
                </c:pt>
                <c:pt idx="9560">
                  <c:v>0.36676999999999998</c:v>
                </c:pt>
                <c:pt idx="9561">
                  <c:v>0.36681999999999998</c:v>
                </c:pt>
                <c:pt idx="9562">
                  <c:v>0.36685000000000001</c:v>
                </c:pt>
                <c:pt idx="9563">
                  <c:v>0.36688999999999999</c:v>
                </c:pt>
                <c:pt idx="9564">
                  <c:v>0.36692999999999998</c:v>
                </c:pt>
                <c:pt idx="9565">
                  <c:v>0.36703999999999998</c:v>
                </c:pt>
                <c:pt idx="9566">
                  <c:v>0.36708000000000002</c:v>
                </c:pt>
                <c:pt idx="9567">
                  <c:v>0.36710999999999999</c:v>
                </c:pt>
                <c:pt idx="9568">
                  <c:v>0.36712</c:v>
                </c:pt>
                <c:pt idx="9569">
                  <c:v>0.36717</c:v>
                </c:pt>
                <c:pt idx="9570">
                  <c:v>0.36719000000000002</c:v>
                </c:pt>
                <c:pt idx="9571">
                  <c:v>0.36719000000000002</c:v>
                </c:pt>
                <c:pt idx="9572">
                  <c:v>0.36726999999999999</c:v>
                </c:pt>
                <c:pt idx="9573">
                  <c:v>0.36735000000000001</c:v>
                </c:pt>
                <c:pt idx="9574">
                  <c:v>0.36737999999999998</c:v>
                </c:pt>
                <c:pt idx="9575">
                  <c:v>0.36742999999999998</c:v>
                </c:pt>
                <c:pt idx="9576">
                  <c:v>0.36749999999999999</c:v>
                </c:pt>
                <c:pt idx="9577">
                  <c:v>0.36760999999999999</c:v>
                </c:pt>
                <c:pt idx="9578">
                  <c:v>0.36762</c:v>
                </c:pt>
                <c:pt idx="9579">
                  <c:v>0.36775000000000002</c:v>
                </c:pt>
                <c:pt idx="9580">
                  <c:v>0.36779000000000001</c:v>
                </c:pt>
                <c:pt idx="9581">
                  <c:v>0.36787999999999998</c:v>
                </c:pt>
                <c:pt idx="9582">
                  <c:v>0.36788999999999999</c:v>
                </c:pt>
                <c:pt idx="9583">
                  <c:v>0.36801</c:v>
                </c:pt>
                <c:pt idx="9584">
                  <c:v>0.36812</c:v>
                </c:pt>
                <c:pt idx="9585">
                  <c:v>0.36817</c:v>
                </c:pt>
                <c:pt idx="9586">
                  <c:v>0.36819000000000002</c:v>
                </c:pt>
                <c:pt idx="9587">
                  <c:v>0.36832999999999999</c:v>
                </c:pt>
                <c:pt idx="9588">
                  <c:v>0.36840000000000001</c:v>
                </c:pt>
                <c:pt idx="9589">
                  <c:v>0.36845</c:v>
                </c:pt>
                <c:pt idx="9590">
                  <c:v>0.36853000000000002</c:v>
                </c:pt>
                <c:pt idx="9591">
                  <c:v>0.36858000000000002</c:v>
                </c:pt>
                <c:pt idx="9592">
                  <c:v>0.36867</c:v>
                </c:pt>
                <c:pt idx="9593">
                  <c:v>0.36870000000000003</c:v>
                </c:pt>
                <c:pt idx="9594">
                  <c:v>0.36879000000000001</c:v>
                </c:pt>
                <c:pt idx="9595">
                  <c:v>0.36886999999999998</c:v>
                </c:pt>
                <c:pt idx="9596">
                  <c:v>0.36892999999999998</c:v>
                </c:pt>
                <c:pt idx="9597">
                  <c:v>0.36896000000000001</c:v>
                </c:pt>
                <c:pt idx="9598">
                  <c:v>0.36902000000000001</c:v>
                </c:pt>
                <c:pt idx="9599">
                  <c:v>0.36903999999999998</c:v>
                </c:pt>
                <c:pt idx="9600">
                  <c:v>0.36906</c:v>
                </c:pt>
                <c:pt idx="9601">
                  <c:v>0.36907000000000001</c:v>
                </c:pt>
                <c:pt idx="9602">
                  <c:v>0.36908000000000002</c:v>
                </c:pt>
                <c:pt idx="9603">
                  <c:v>0.36914000000000002</c:v>
                </c:pt>
                <c:pt idx="9604">
                  <c:v>0.36919999999999997</c:v>
                </c:pt>
                <c:pt idx="9605">
                  <c:v>0.36925000000000002</c:v>
                </c:pt>
                <c:pt idx="9606">
                  <c:v>0.36926999999999999</c:v>
                </c:pt>
                <c:pt idx="9607">
                  <c:v>0.36931000000000003</c:v>
                </c:pt>
                <c:pt idx="9608">
                  <c:v>0.36943999999999999</c:v>
                </c:pt>
                <c:pt idx="9609">
                  <c:v>0.36947999999999998</c:v>
                </c:pt>
                <c:pt idx="9610">
                  <c:v>0.36957000000000001</c:v>
                </c:pt>
                <c:pt idx="9611">
                  <c:v>0.36965999999999999</c:v>
                </c:pt>
                <c:pt idx="9612">
                  <c:v>0.36967</c:v>
                </c:pt>
                <c:pt idx="9613">
                  <c:v>0.36970999999999998</c:v>
                </c:pt>
                <c:pt idx="9614">
                  <c:v>0.36986999999999998</c:v>
                </c:pt>
                <c:pt idx="9615">
                  <c:v>0.36995</c:v>
                </c:pt>
                <c:pt idx="9616">
                  <c:v>0.37002000000000002</c:v>
                </c:pt>
                <c:pt idx="9617">
                  <c:v>0.37008000000000002</c:v>
                </c:pt>
                <c:pt idx="9618">
                  <c:v>0.37008999999999997</c:v>
                </c:pt>
                <c:pt idx="9619">
                  <c:v>0.37014000000000002</c:v>
                </c:pt>
                <c:pt idx="9620">
                  <c:v>0.37028</c:v>
                </c:pt>
                <c:pt idx="9621">
                  <c:v>0.37037999999999999</c:v>
                </c:pt>
                <c:pt idx="9622">
                  <c:v>0.37042000000000003</c:v>
                </c:pt>
                <c:pt idx="9623">
                  <c:v>0.37053000000000003</c:v>
                </c:pt>
                <c:pt idx="9624">
                  <c:v>0.37056</c:v>
                </c:pt>
                <c:pt idx="9625">
                  <c:v>0.37060999999999999</c:v>
                </c:pt>
                <c:pt idx="9626">
                  <c:v>0.37069000000000002</c:v>
                </c:pt>
                <c:pt idx="9627">
                  <c:v>0.37073</c:v>
                </c:pt>
                <c:pt idx="9628">
                  <c:v>0.37079000000000001</c:v>
                </c:pt>
                <c:pt idx="9629">
                  <c:v>0.37090000000000001</c:v>
                </c:pt>
                <c:pt idx="9630">
                  <c:v>0.37092000000000003</c:v>
                </c:pt>
                <c:pt idx="9631">
                  <c:v>0.37097999999999998</c:v>
                </c:pt>
                <c:pt idx="9632">
                  <c:v>0.37103999999999998</c:v>
                </c:pt>
                <c:pt idx="9633">
                  <c:v>0.37111</c:v>
                </c:pt>
                <c:pt idx="9634">
                  <c:v>0.37118000000000001</c:v>
                </c:pt>
                <c:pt idx="9635">
                  <c:v>0.37124000000000001</c:v>
                </c:pt>
                <c:pt idx="9636">
                  <c:v>0.37130000000000002</c:v>
                </c:pt>
                <c:pt idx="9637">
                  <c:v>0.37146000000000001</c:v>
                </c:pt>
                <c:pt idx="9638">
                  <c:v>0.37152000000000002</c:v>
                </c:pt>
                <c:pt idx="9639">
                  <c:v>0.37154999999999999</c:v>
                </c:pt>
                <c:pt idx="9640">
                  <c:v>0.37158000000000002</c:v>
                </c:pt>
                <c:pt idx="9641">
                  <c:v>0.37164999999999998</c:v>
                </c:pt>
                <c:pt idx="9642">
                  <c:v>0.37169000000000002</c:v>
                </c:pt>
                <c:pt idx="9643">
                  <c:v>0.37175000000000002</c:v>
                </c:pt>
                <c:pt idx="9644">
                  <c:v>0.37175999999999998</c:v>
                </c:pt>
                <c:pt idx="9645">
                  <c:v>0.37181999999999998</c:v>
                </c:pt>
                <c:pt idx="9646">
                  <c:v>0.37186999999999998</c:v>
                </c:pt>
                <c:pt idx="9647">
                  <c:v>0.37197000000000002</c:v>
                </c:pt>
                <c:pt idx="9648">
                  <c:v>0.37197000000000002</c:v>
                </c:pt>
                <c:pt idx="9649">
                  <c:v>0.37203000000000003</c:v>
                </c:pt>
                <c:pt idx="9650">
                  <c:v>0.37206</c:v>
                </c:pt>
                <c:pt idx="9651">
                  <c:v>0.37209999999999999</c:v>
                </c:pt>
                <c:pt idx="9652">
                  <c:v>0.37212000000000001</c:v>
                </c:pt>
                <c:pt idx="9653">
                  <c:v>0.37217</c:v>
                </c:pt>
                <c:pt idx="9654">
                  <c:v>0.37224000000000002</c:v>
                </c:pt>
                <c:pt idx="9655">
                  <c:v>0.37229000000000001</c:v>
                </c:pt>
                <c:pt idx="9656">
                  <c:v>0.37232999999999999</c:v>
                </c:pt>
                <c:pt idx="9657">
                  <c:v>0.37235000000000001</c:v>
                </c:pt>
                <c:pt idx="9658">
                  <c:v>0.37236999999999998</c:v>
                </c:pt>
                <c:pt idx="9659">
                  <c:v>0.37252000000000002</c:v>
                </c:pt>
                <c:pt idx="9660">
                  <c:v>0.37257000000000001</c:v>
                </c:pt>
                <c:pt idx="9661">
                  <c:v>0.37264999999999998</c:v>
                </c:pt>
                <c:pt idx="9662">
                  <c:v>0.37270999999999999</c:v>
                </c:pt>
                <c:pt idx="9663">
                  <c:v>0.37274000000000002</c:v>
                </c:pt>
                <c:pt idx="9664">
                  <c:v>0.37280999999999997</c:v>
                </c:pt>
                <c:pt idx="9665">
                  <c:v>0.37290000000000001</c:v>
                </c:pt>
                <c:pt idx="9666">
                  <c:v>0.37291999999999997</c:v>
                </c:pt>
                <c:pt idx="9667">
                  <c:v>0.37302999999999997</c:v>
                </c:pt>
                <c:pt idx="9668">
                  <c:v>0.37311</c:v>
                </c:pt>
                <c:pt idx="9669">
                  <c:v>0.37319999999999998</c:v>
                </c:pt>
                <c:pt idx="9670">
                  <c:v>0.37336000000000003</c:v>
                </c:pt>
                <c:pt idx="9671">
                  <c:v>0.37352999999999997</c:v>
                </c:pt>
                <c:pt idx="9672">
                  <c:v>0.37353999999999998</c:v>
                </c:pt>
                <c:pt idx="9673">
                  <c:v>0.37357000000000001</c:v>
                </c:pt>
                <c:pt idx="9674">
                  <c:v>0.37362000000000001</c:v>
                </c:pt>
                <c:pt idx="9675">
                  <c:v>0.37364999999999998</c:v>
                </c:pt>
                <c:pt idx="9676">
                  <c:v>0.37372</c:v>
                </c:pt>
                <c:pt idx="9677">
                  <c:v>0.37375000000000003</c:v>
                </c:pt>
                <c:pt idx="9678">
                  <c:v>0.37378</c:v>
                </c:pt>
                <c:pt idx="9679">
                  <c:v>0.37390000000000001</c:v>
                </c:pt>
                <c:pt idx="9680">
                  <c:v>0.37391000000000002</c:v>
                </c:pt>
                <c:pt idx="9681">
                  <c:v>0.37391999999999997</c:v>
                </c:pt>
                <c:pt idx="9682">
                  <c:v>0.374</c:v>
                </c:pt>
                <c:pt idx="9683">
                  <c:v>0.37406</c:v>
                </c:pt>
                <c:pt idx="9684">
                  <c:v>0.37407000000000001</c:v>
                </c:pt>
                <c:pt idx="9685">
                  <c:v>0.37415999999999999</c:v>
                </c:pt>
                <c:pt idx="9686">
                  <c:v>0.37417</c:v>
                </c:pt>
                <c:pt idx="9687">
                  <c:v>0.37424000000000002</c:v>
                </c:pt>
                <c:pt idx="9688">
                  <c:v>0.37436999999999998</c:v>
                </c:pt>
                <c:pt idx="9689">
                  <c:v>0.37441999999999998</c:v>
                </c:pt>
                <c:pt idx="9690">
                  <c:v>0.37465999999999999</c:v>
                </c:pt>
                <c:pt idx="9691">
                  <c:v>0.37469999999999998</c:v>
                </c:pt>
                <c:pt idx="9692">
                  <c:v>0.37480000000000002</c:v>
                </c:pt>
                <c:pt idx="9693">
                  <c:v>0.37490000000000001</c:v>
                </c:pt>
                <c:pt idx="9694">
                  <c:v>0.375</c:v>
                </c:pt>
                <c:pt idx="9695">
                  <c:v>0.37502999999999997</c:v>
                </c:pt>
                <c:pt idx="9696">
                  <c:v>0.37514999999999998</c:v>
                </c:pt>
                <c:pt idx="9697">
                  <c:v>0.37539</c:v>
                </c:pt>
                <c:pt idx="9698">
                  <c:v>0.37544</c:v>
                </c:pt>
                <c:pt idx="9699">
                  <c:v>0.37553999999999998</c:v>
                </c:pt>
                <c:pt idx="9700">
                  <c:v>0.37569000000000002</c:v>
                </c:pt>
                <c:pt idx="9701">
                  <c:v>0.37579000000000001</c:v>
                </c:pt>
                <c:pt idx="9702">
                  <c:v>0.37586999999999998</c:v>
                </c:pt>
                <c:pt idx="9703">
                  <c:v>0.37589</c:v>
                </c:pt>
                <c:pt idx="9704">
                  <c:v>0.37591999999999998</c:v>
                </c:pt>
                <c:pt idx="9705">
                  <c:v>0.37594</c:v>
                </c:pt>
                <c:pt idx="9706">
                  <c:v>0.37607000000000002</c:v>
                </c:pt>
                <c:pt idx="9707">
                  <c:v>0.37611</c:v>
                </c:pt>
                <c:pt idx="9708">
                  <c:v>0.37613999999999997</c:v>
                </c:pt>
                <c:pt idx="9709">
                  <c:v>0.37619999999999998</c:v>
                </c:pt>
                <c:pt idx="9710">
                  <c:v>0.37624000000000002</c:v>
                </c:pt>
                <c:pt idx="9711">
                  <c:v>0.37628</c:v>
                </c:pt>
                <c:pt idx="9712">
                  <c:v>0.37630000000000002</c:v>
                </c:pt>
                <c:pt idx="9713">
                  <c:v>0.37639</c:v>
                </c:pt>
                <c:pt idx="9714">
                  <c:v>0.37648999999999999</c:v>
                </c:pt>
                <c:pt idx="9715">
                  <c:v>0.37657000000000002</c:v>
                </c:pt>
                <c:pt idx="9716">
                  <c:v>0.37658000000000003</c:v>
                </c:pt>
                <c:pt idx="9717">
                  <c:v>0.37663999999999997</c:v>
                </c:pt>
                <c:pt idx="9718">
                  <c:v>0.37678</c:v>
                </c:pt>
                <c:pt idx="9719">
                  <c:v>0.37692999999999999</c:v>
                </c:pt>
                <c:pt idx="9720">
                  <c:v>0.37698999999999999</c:v>
                </c:pt>
                <c:pt idx="9721">
                  <c:v>0.377</c:v>
                </c:pt>
                <c:pt idx="9722">
                  <c:v>0.37711</c:v>
                </c:pt>
                <c:pt idx="9723">
                  <c:v>0.37718000000000002</c:v>
                </c:pt>
                <c:pt idx="9724">
                  <c:v>0.37722</c:v>
                </c:pt>
                <c:pt idx="9725">
                  <c:v>0.37724999999999997</c:v>
                </c:pt>
                <c:pt idx="9726">
                  <c:v>0.37733</c:v>
                </c:pt>
                <c:pt idx="9727">
                  <c:v>0.37740000000000001</c:v>
                </c:pt>
                <c:pt idx="9728">
                  <c:v>0.37742999999999999</c:v>
                </c:pt>
                <c:pt idx="9729">
                  <c:v>0.37748999999999999</c:v>
                </c:pt>
                <c:pt idx="9730">
                  <c:v>0.37762000000000001</c:v>
                </c:pt>
                <c:pt idx="9731">
                  <c:v>0.37762000000000001</c:v>
                </c:pt>
                <c:pt idx="9732">
                  <c:v>0.37764999999999999</c:v>
                </c:pt>
                <c:pt idx="9733">
                  <c:v>0.37776999999999999</c:v>
                </c:pt>
                <c:pt idx="9734">
                  <c:v>0.37786999999999998</c:v>
                </c:pt>
                <c:pt idx="9735">
                  <c:v>0.37791000000000002</c:v>
                </c:pt>
                <c:pt idx="9736">
                  <c:v>0.37795000000000001</c:v>
                </c:pt>
                <c:pt idx="9737">
                  <c:v>0.378</c:v>
                </c:pt>
                <c:pt idx="9738">
                  <c:v>0.37802999999999998</c:v>
                </c:pt>
                <c:pt idx="9739">
                  <c:v>0.37806000000000001</c:v>
                </c:pt>
                <c:pt idx="9740">
                  <c:v>0.37813000000000002</c:v>
                </c:pt>
                <c:pt idx="9741">
                  <c:v>0.37824999999999998</c:v>
                </c:pt>
                <c:pt idx="9742">
                  <c:v>0.37847999999999998</c:v>
                </c:pt>
                <c:pt idx="9743">
                  <c:v>0.37856000000000001</c:v>
                </c:pt>
                <c:pt idx="9744">
                  <c:v>0.37858999999999998</c:v>
                </c:pt>
                <c:pt idx="9745">
                  <c:v>0.37873000000000001</c:v>
                </c:pt>
                <c:pt idx="9746">
                  <c:v>0.37885000000000002</c:v>
                </c:pt>
                <c:pt idx="9747">
                  <c:v>0.37886999999999998</c:v>
                </c:pt>
                <c:pt idx="9748">
                  <c:v>0.37895000000000001</c:v>
                </c:pt>
                <c:pt idx="9749">
                  <c:v>0.37897999999999998</c:v>
                </c:pt>
                <c:pt idx="9750">
                  <c:v>0.37914999999999999</c:v>
                </c:pt>
                <c:pt idx="9751">
                  <c:v>0.37931999999999999</c:v>
                </c:pt>
                <c:pt idx="9752">
                  <c:v>0.37945000000000001</c:v>
                </c:pt>
                <c:pt idx="9753">
                  <c:v>0.37946999999999997</c:v>
                </c:pt>
                <c:pt idx="9754">
                  <c:v>0.37955</c:v>
                </c:pt>
                <c:pt idx="9755">
                  <c:v>0.37956000000000001</c:v>
                </c:pt>
                <c:pt idx="9756">
                  <c:v>0.37973000000000001</c:v>
                </c:pt>
                <c:pt idx="9757">
                  <c:v>0.37980000000000003</c:v>
                </c:pt>
                <c:pt idx="9758">
                  <c:v>0.37988</c:v>
                </c:pt>
                <c:pt idx="9759">
                  <c:v>0.37992999999999999</c:v>
                </c:pt>
                <c:pt idx="9760">
                  <c:v>0.38003999999999999</c:v>
                </c:pt>
                <c:pt idx="9761">
                  <c:v>0.38011</c:v>
                </c:pt>
                <c:pt idx="9762">
                  <c:v>0.38018999999999997</c:v>
                </c:pt>
                <c:pt idx="9763">
                  <c:v>0.38025999999999999</c:v>
                </c:pt>
                <c:pt idx="9764">
                  <c:v>0.38035000000000002</c:v>
                </c:pt>
                <c:pt idx="9765">
                  <c:v>0.38052999999999998</c:v>
                </c:pt>
                <c:pt idx="9766">
                  <c:v>0.38057999999999997</c:v>
                </c:pt>
                <c:pt idx="9767">
                  <c:v>0.38068999999999997</c:v>
                </c:pt>
                <c:pt idx="9768">
                  <c:v>0.38085000000000002</c:v>
                </c:pt>
                <c:pt idx="9769">
                  <c:v>0.38089000000000001</c:v>
                </c:pt>
                <c:pt idx="9770">
                  <c:v>0.38102999999999998</c:v>
                </c:pt>
                <c:pt idx="9771">
                  <c:v>0.38106000000000001</c:v>
                </c:pt>
                <c:pt idx="9772">
                  <c:v>0.38116</c:v>
                </c:pt>
                <c:pt idx="9773">
                  <c:v>0.38122</c:v>
                </c:pt>
                <c:pt idx="9774">
                  <c:v>0.38125999999999999</c:v>
                </c:pt>
                <c:pt idx="9775">
                  <c:v>0.38127</c:v>
                </c:pt>
                <c:pt idx="9776">
                  <c:v>0.38140000000000002</c:v>
                </c:pt>
                <c:pt idx="9777">
                  <c:v>0.38155</c:v>
                </c:pt>
                <c:pt idx="9778">
                  <c:v>0.38161</c:v>
                </c:pt>
                <c:pt idx="9779">
                  <c:v>0.38167000000000001</c:v>
                </c:pt>
                <c:pt idx="9780">
                  <c:v>0.38178000000000001</c:v>
                </c:pt>
                <c:pt idx="9781">
                  <c:v>0.38179999999999997</c:v>
                </c:pt>
                <c:pt idx="9782">
                  <c:v>0.38183</c:v>
                </c:pt>
                <c:pt idx="9783">
                  <c:v>0.38186999999999999</c:v>
                </c:pt>
                <c:pt idx="9784">
                  <c:v>0.38205</c:v>
                </c:pt>
                <c:pt idx="9785">
                  <c:v>0.38207000000000002</c:v>
                </c:pt>
                <c:pt idx="9786">
                  <c:v>0.38213000000000003</c:v>
                </c:pt>
                <c:pt idx="9787">
                  <c:v>0.38220999999999999</c:v>
                </c:pt>
                <c:pt idx="9788">
                  <c:v>0.38220999999999999</c:v>
                </c:pt>
                <c:pt idx="9789">
                  <c:v>0.38231999999999999</c:v>
                </c:pt>
                <c:pt idx="9790">
                  <c:v>0.38233</c:v>
                </c:pt>
                <c:pt idx="9791">
                  <c:v>0.38236999999999999</c:v>
                </c:pt>
                <c:pt idx="9792">
                  <c:v>0.38246999999999998</c:v>
                </c:pt>
                <c:pt idx="9793">
                  <c:v>0.38252000000000003</c:v>
                </c:pt>
                <c:pt idx="9794">
                  <c:v>0.3826</c:v>
                </c:pt>
                <c:pt idx="9795">
                  <c:v>0.38263999999999998</c:v>
                </c:pt>
                <c:pt idx="9796">
                  <c:v>0.38270999999999999</c:v>
                </c:pt>
                <c:pt idx="9797">
                  <c:v>0.38288</c:v>
                </c:pt>
                <c:pt idx="9798">
                  <c:v>0.38291999999999998</c:v>
                </c:pt>
                <c:pt idx="9799">
                  <c:v>0.38296000000000002</c:v>
                </c:pt>
                <c:pt idx="9800">
                  <c:v>0.38300000000000001</c:v>
                </c:pt>
                <c:pt idx="9801">
                  <c:v>0.38302000000000003</c:v>
                </c:pt>
                <c:pt idx="9802">
                  <c:v>0.38302999999999998</c:v>
                </c:pt>
                <c:pt idx="9803">
                  <c:v>0.38306000000000001</c:v>
                </c:pt>
                <c:pt idx="9804">
                  <c:v>0.38311000000000001</c:v>
                </c:pt>
                <c:pt idx="9805">
                  <c:v>0.38313000000000003</c:v>
                </c:pt>
                <c:pt idx="9806">
                  <c:v>0.38323000000000002</c:v>
                </c:pt>
                <c:pt idx="9807">
                  <c:v>0.38330999999999998</c:v>
                </c:pt>
                <c:pt idx="9808">
                  <c:v>0.38335000000000002</c:v>
                </c:pt>
                <c:pt idx="9809">
                  <c:v>0.38335999999999998</c:v>
                </c:pt>
                <c:pt idx="9810">
                  <c:v>0.38342999999999999</c:v>
                </c:pt>
                <c:pt idx="9811">
                  <c:v>0.38352000000000003</c:v>
                </c:pt>
                <c:pt idx="9812">
                  <c:v>0.38352999999999998</c:v>
                </c:pt>
                <c:pt idx="9813">
                  <c:v>0.38356000000000001</c:v>
                </c:pt>
                <c:pt idx="9814">
                  <c:v>0.38357999999999998</c:v>
                </c:pt>
                <c:pt idx="9815">
                  <c:v>0.38362000000000002</c:v>
                </c:pt>
                <c:pt idx="9816">
                  <c:v>0.38367000000000001</c:v>
                </c:pt>
                <c:pt idx="9817">
                  <c:v>0.38371</c:v>
                </c:pt>
                <c:pt idx="9818">
                  <c:v>0.38377</c:v>
                </c:pt>
                <c:pt idx="9819">
                  <c:v>0.38383</c:v>
                </c:pt>
                <c:pt idx="9820">
                  <c:v>0.38386999999999999</c:v>
                </c:pt>
                <c:pt idx="9821">
                  <c:v>0.38400000000000001</c:v>
                </c:pt>
                <c:pt idx="9822">
                  <c:v>0.38401999999999997</c:v>
                </c:pt>
                <c:pt idx="9823">
                  <c:v>0.38401999999999997</c:v>
                </c:pt>
                <c:pt idx="9824">
                  <c:v>0.38407999999999998</c:v>
                </c:pt>
                <c:pt idx="9825">
                  <c:v>0.38407999999999998</c:v>
                </c:pt>
                <c:pt idx="9826">
                  <c:v>0.38418999999999998</c:v>
                </c:pt>
                <c:pt idx="9827">
                  <c:v>0.38429000000000002</c:v>
                </c:pt>
                <c:pt idx="9828">
                  <c:v>0.38449</c:v>
                </c:pt>
                <c:pt idx="9829">
                  <c:v>0.38457999999999998</c:v>
                </c:pt>
                <c:pt idx="9830">
                  <c:v>0.38468999999999998</c:v>
                </c:pt>
                <c:pt idx="9831">
                  <c:v>0.38475999999999999</c:v>
                </c:pt>
                <c:pt idx="9832">
                  <c:v>0.38479000000000002</c:v>
                </c:pt>
                <c:pt idx="9833">
                  <c:v>0.38485000000000003</c:v>
                </c:pt>
                <c:pt idx="9834">
                  <c:v>0.38496999999999998</c:v>
                </c:pt>
                <c:pt idx="9835">
                  <c:v>0.38499</c:v>
                </c:pt>
                <c:pt idx="9836">
                  <c:v>0.38503999999999999</c:v>
                </c:pt>
                <c:pt idx="9837">
                  <c:v>0.38514999999999999</c:v>
                </c:pt>
                <c:pt idx="9838">
                  <c:v>0.38518999999999998</c:v>
                </c:pt>
                <c:pt idx="9839">
                  <c:v>0.38524000000000003</c:v>
                </c:pt>
                <c:pt idx="9840">
                  <c:v>0.38524999999999998</c:v>
                </c:pt>
                <c:pt idx="9841">
                  <c:v>0.38532</c:v>
                </c:pt>
                <c:pt idx="9842">
                  <c:v>0.38535999999999998</c:v>
                </c:pt>
                <c:pt idx="9843">
                  <c:v>0.38557000000000002</c:v>
                </c:pt>
                <c:pt idx="9844">
                  <c:v>0.38562999999999997</c:v>
                </c:pt>
                <c:pt idx="9845">
                  <c:v>0.38568999999999998</c:v>
                </c:pt>
                <c:pt idx="9846">
                  <c:v>0.38572000000000001</c:v>
                </c:pt>
                <c:pt idx="9847">
                  <c:v>0.38575999999999999</c:v>
                </c:pt>
                <c:pt idx="9848">
                  <c:v>0.38583000000000001</c:v>
                </c:pt>
                <c:pt idx="9849">
                  <c:v>0.38595000000000002</c:v>
                </c:pt>
                <c:pt idx="9850">
                  <c:v>0.38607000000000002</c:v>
                </c:pt>
                <c:pt idx="9851">
                  <c:v>0.38611000000000001</c:v>
                </c:pt>
                <c:pt idx="9852">
                  <c:v>0.38616</c:v>
                </c:pt>
                <c:pt idx="9853">
                  <c:v>0.38617000000000001</c:v>
                </c:pt>
                <c:pt idx="9854">
                  <c:v>0.38621</c:v>
                </c:pt>
                <c:pt idx="9855">
                  <c:v>0.38622000000000001</c:v>
                </c:pt>
                <c:pt idx="9856">
                  <c:v>0.38633000000000001</c:v>
                </c:pt>
                <c:pt idx="9857">
                  <c:v>0.38636999999999999</c:v>
                </c:pt>
                <c:pt idx="9858">
                  <c:v>0.38646000000000003</c:v>
                </c:pt>
                <c:pt idx="9859">
                  <c:v>0.38656000000000001</c:v>
                </c:pt>
                <c:pt idx="9860">
                  <c:v>0.3866</c:v>
                </c:pt>
                <c:pt idx="9861">
                  <c:v>0.38667000000000001</c:v>
                </c:pt>
                <c:pt idx="9862">
                  <c:v>0.38668000000000002</c:v>
                </c:pt>
                <c:pt idx="9863">
                  <c:v>0.38669999999999999</c:v>
                </c:pt>
                <c:pt idx="9864">
                  <c:v>0.38675999999999999</c:v>
                </c:pt>
                <c:pt idx="9865">
                  <c:v>0.38682</c:v>
                </c:pt>
                <c:pt idx="9866">
                  <c:v>0.38688</c:v>
                </c:pt>
                <c:pt idx="9867">
                  <c:v>0.38690999999999998</c:v>
                </c:pt>
                <c:pt idx="9868">
                  <c:v>0.38701000000000002</c:v>
                </c:pt>
                <c:pt idx="9869">
                  <c:v>0.38719999999999999</c:v>
                </c:pt>
                <c:pt idx="9870">
                  <c:v>0.38732</c:v>
                </c:pt>
                <c:pt idx="9871">
                  <c:v>0.38735999999999998</c:v>
                </c:pt>
                <c:pt idx="9872">
                  <c:v>0.38741999999999999</c:v>
                </c:pt>
                <c:pt idx="9873">
                  <c:v>0.38745000000000002</c:v>
                </c:pt>
                <c:pt idx="9874">
                  <c:v>0.38747999999999999</c:v>
                </c:pt>
                <c:pt idx="9875">
                  <c:v>0.38754</c:v>
                </c:pt>
                <c:pt idx="9876">
                  <c:v>0.38757000000000003</c:v>
                </c:pt>
                <c:pt idx="9877">
                  <c:v>0.3876</c:v>
                </c:pt>
                <c:pt idx="9878">
                  <c:v>0.38769999999999999</c:v>
                </c:pt>
                <c:pt idx="9879">
                  <c:v>0.38774999999999998</c:v>
                </c:pt>
                <c:pt idx="9880">
                  <c:v>0.38784999999999997</c:v>
                </c:pt>
                <c:pt idx="9881">
                  <c:v>0.38791999999999999</c:v>
                </c:pt>
                <c:pt idx="9882">
                  <c:v>0.38796999999999998</c:v>
                </c:pt>
                <c:pt idx="9883">
                  <c:v>0.38807000000000003</c:v>
                </c:pt>
                <c:pt idx="9884">
                  <c:v>0.38808999999999999</c:v>
                </c:pt>
                <c:pt idx="9885">
                  <c:v>0.38813999999999999</c:v>
                </c:pt>
                <c:pt idx="9886">
                  <c:v>0.38819999999999999</c:v>
                </c:pt>
                <c:pt idx="9887">
                  <c:v>0.38823000000000002</c:v>
                </c:pt>
                <c:pt idx="9888">
                  <c:v>0.38824999999999998</c:v>
                </c:pt>
                <c:pt idx="9889">
                  <c:v>0.38834999999999997</c:v>
                </c:pt>
                <c:pt idx="9890">
                  <c:v>0.38840000000000002</c:v>
                </c:pt>
                <c:pt idx="9891">
                  <c:v>0.38846999999999998</c:v>
                </c:pt>
                <c:pt idx="9892">
                  <c:v>0.38851000000000002</c:v>
                </c:pt>
                <c:pt idx="9893">
                  <c:v>0.38851999999999998</c:v>
                </c:pt>
                <c:pt idx="9894">
                  <c:v>0.38861000000000001</c:v>
                </c:pt>
                <c:pt idx="9895">
                  <c:v>0.38862999999999998</c:v>
                </c:pt>
                <c:pt idx="9896">
                  <c:v>0.38868999999999998</c:v>
                </c:pt>
                <c:pt idx="9897">
                  <c:v>0.38871</c:v>
                </c:pt>
                <c:pt idx="9898">
                  <c:v>0.38879000000000002</c:v>
                </c:pt>
                <c:pt idx="9899">
                  <c:v>0.38880999999999999</c:v>
                </c:pt>
                <c:pt idx="9900">
                  <c:v>0.38885999999999998</c:v>
                </c:pt>
                <c:pt idx="9901">
                  <c:v>0.38890999999999998</c:v>
                </c:pt>
                <c:pt idx="9902">
                  <c:v>0.38894000000000001</c:v>
                </c:pt>
                <c:pt idx="9903">
                  <c:v>0.38901999999999998</c:v>
                </c:pt>
                <c:pt idx="9904">
                  <c:v>0.38902999999999999</c:v>
                </c:pt>
                <c:pt idx="9905">
                  <c:v>0.38916000000000001</c:v>
                </c:pt>
                <c:pt idx="9906">
                  <c:v>0.38923000000000002</c:v>
                </c:pt>
                <c:pt idx="9907">
                  <c:v>0.38927</c:v>
                </c:pt>
                <c:pt idx="9908">
                  <c:v>0.38929999999999998</c:v>
                </c:pt>
                <c:pt idx="9909">
                  <c:v>0.38932</c:v>
                </c:pt>
                <c:pt idx="9910">
                  <c:v>0.38941999999999999</c:v>
                </c:pt>
                <c:pt idx="9911">
                  <c:v>0.38952999999999999</c:v>
                </c:pt>
                <c:pt idx="9912">
                  <c:v>0.38963999999999999</c:v>
                </c:pt>
                <c:pt idx="9913">
                  <c:v>0.38963999999999999</c:v>
                </c:pt>
                <c:pt idx="9914">
                  <c:v>0.38965</c:v>
                </c:pt>
                <c:pt idx="9915">
                  <c:v>0.38971</c:v>
                </c:pt>
                <c:pt idx="9916">
                  <c:v>0.38978000000000002</c:v>
                </c:pt>
                <c:pt idx="9917">
                  <c:v>0.38991999999999999</c:v>
                </c:pt>
                <c:pt idx="9918">
                  <c:v>0.38995999999999997</c:v>
                </c:pt>
                <c:pt idx="9919">
                  <c:v>0.39002999999999999</c:v>
                </c:pt>
                <c:pt idx="9920">
                  <c:v>0.39005000000000001</c:v>
                </c:pt>
                <c:pt idx="9921">
                  <c:v>0.3901</c:v>
                </c:pt>
                <c:pt idx="9922">
                  <c:v>0.39012000000000002</c:v>
                </c:pt>
                <c:pt idx="9923">
                  <c:v>0.39023999999999998</c:v>
                </c:pt>
                <c:pt idx="9924">
                  <c:v>0.39029000000000003</c:v>
                </c:pt>
                <c:pt idx="9925">
                  <c:v>0.39032</c:v>
                </c:pt>
                <c:pt idx="9926">
                  <c:v>0.39034999999999997</c:v>
                </c:pt>
                <c:pt idx="9927">
                  <c:v>0.39036999999999999</c:v>
                </c:pt>
                <c:pt idx="9928">
                  <c:v>0.39038</c:v>
                </c:pt>
                <c:pt idx="9929">
                  <c:v>0.39054</c:v>
                </c:pt>
                <c:pt idx="9930">
                  <c:v>0.39058999999999999</c:v>
                </c:pt>
                <c:pt idx="9931">
                  <c:v>0.39062000000000002</c:v>
                </c:pt>
                <c:pt idx="9932">
                  <c:v>0.39066000000000001</c:v>
                </c:pt>
                <c:pt idx="9933">
                  <c:v>0.39076</c:v>
                </c:pt>
                <c:pt idx="9934">
                  <c:v>0.39078000000000002</c:v>
                </c:pt>
                <c:pt idx="9935">
                  <c:v>0.39079000000000003</c:v>
                </c:pt>
                <c:pt idx="9936">
                  <c:v>0.39090000000000003</c:v>
                </c:pt>
                <c:pt idx="9937">
                  <c:v>0.39093</c:v>
                </c:pt>
                <c:pt idx="9938">
                  <c:v>0.39107999999999998</c:v>
                </c:pt>
                <c:pt idx="9939">
                  <c:v>0.39111000000000001</c:v>
                </c:pt>
                <c:pt idx="9940">
                  <c:v>0.39118999999999998</c:v>
                </c:pt>
                <c:pt idx="9941">
                  <c:v>0.39122000000000001</c:v>
                </c:pt>
                <c:pt idx="9942">
                  <c:v>0.39124999999999999</c:v>
                </c:pt>
                <c:pt idx="9943">
                  <c:v>0.39124999999999999</c:v>
                </c:pt>
                <c:pt idx="9944">
                  <c:v>0.39130999999999999</c:v>
                </c:pt>
                <c:pt idx="9945">
                  <c:v>0.39137</c:v>
                </c:pt>
                <c:pt idx="9946">
                  <c:v>0.39140000000000003</c:v>
                </c:pt>
                <c:pt idx="9947">
                  <c:v>0.39141999999999999</c:v>
                </c:pt>
                <c:pt idx="9948">
                  <c:v>0.39146999999999998</c:v>
                </c:pt>
                <c:pt idx="9949">
                  <c:v>0.39155000000000001</c:v>
                </c:pt>
                <c:pt idx="9950">
                  <c:v>0.39161000000000001</c:v>
                </c:pt>
                <c:pt idx="9951">
                  <c:v>0.39178000000000002</c:v>
                </c:pt>
                <c:pt idx="9952">
                  <c:v>0.39196999999999999</c:v>
                </c:pt>
                <c:pt idx="9953">
                  <c:v>0.39201000000000003</c:v>
                </c:pt>
                <c:pt idx="9954">
                  <c:v>0.39206999999999997</c:v>
                </c:pt>
                <c:pt idx="9955">
                  <c:v>0.3921</c:v>
                </c:pt>
                <c:pt idx="9956">
                  <c:v>0.39213999999999999</c:v>
                </c:pt>
                <c:pt idx="9957">
                  <c:v>0.39215</c:v>
                </c:pt>
                <c:pt idx="9958">
                  <c:v>0.39218999999999998</c:v>
                </c:pt>
                <c:pt idx="9959">
                  <c:v>0.39221</c:v>
                </c:pt>
                <c:pt idx="9960">
                  <c:v>0.39229000000000003</c:v>
                </c:pt>
                <c:pt idx="9961">
                  <c:v>0.39241999999999999</c:v>
                </c:pt>
                <c:pt idx="9962">
                  <c:v>0.39249000000000001</c:v>
                </c:pt>
                <c:pt idx="9963">
                  <c:v>0.39254</c:v>
                </c:pt>
                <c:pt idx="9964">
                  <c:v>0.39267000000000002</c:v>
                </c:pt>
                <c:pt idx="9965">
                  <c:v>0.39277000000000001</c:v>
                </c:pt>
                <c:pt idx="9966">
                  <c:v>0.39283000000000001</c:v>
                </c:pt>
                <c:pt idx="9967">
                  <c:v>0.39288000000000001</c:v>
                </c:pt>
                <c:pt idx="9968">
                  <c:v>0.39289000000000002</c:v>
                </c:pt>
                <c:pt idx="9969">
                  <c:v>0.39291999999999999</c:v>
                </c:pt>
                <c:pt idx="9970">
                  <c:v>0.39295000000000002</c:v>
                </c:pt>
                <c:pt idx="9971">
                  <c:v>0.39299000000000001</c:v>
                </c:pt>
                <c:pt idx="9972">
                  <c:v>0.39300000000000002</c:v>
                </c:pt>
                <c:pt idx="9973">
                  <c:v>0.39308999999999999</c:v>
                </c:pt>
                <c:pt idx="9974">
                  <c:v>0.39313999999999999</c:v>
                </c:pt>
                <c:pt idx="9975">
                  <c:v>0.39318999999999998</c:v>
                </c:pt>
                <c:pt idx="9976">
                  <c:v>0.39327000000000001</c:v>
                </c:pt>
                <c:pt idx="9977">
                  <c:v>0.39339000000000002</c:v>
                </c:pt>
                <c:pt idx="9978">
                  <c:v>0.39345000000000002</c:v>
                </c:pt>
                <c:pt idx="9979">
                  <c:v>0.39345999999999998</c:v>
                </c:pt>
                <c:pt idx="9980">
                  <c:v>0.39356000000000002</c:v>
                </c:pt>
                <c:pt idx="9981">
                  <c:v>0.39362999999999998</c:v>
                </c:pt>
                <c:pt idx="9982">
                  <c:v>0.39365</c:v>
                </c:pt>
                <c:pt idx="9983">
                  <c:v>0.39369999999999999</c:v>
                </c:pt>
                <c:pt idx="9984">
                  <c:v>0.39378000000000002</c:v>
                </c:pt>
                <c:pt idx="9985">
                  <c:v>0.39391999999999999</c:v>
                </c:pt>
                <c:pt idx="9986">
                  <c:v>0.39393</c:v>
                </c:pt>
                <c:pt idx="9987">
                  <c:v>0.39406999999999998</c:v>
                </c:pt>
                <c:pt idx="9988">
                  <c:v>0.39415</c:v>
                </c:pt>
                <c:pt idx="9989">
                  <c:v>0.39424999999999999</c:v>
                </c:pt>
                <c:pt idx="9990">
                  <c:v>0.39430999999999999</c:v>
                </c:pt>
                <c:pt idx="9991">
                  <c:v>0.39434000000000002</c:v>
                </c:pt>
                <c:pt idx="9992">
                  <c:v>0.39445000000000002</c:v>
                </c:pt>
                <c:pt idx="9993">
                  <c:v>0.39446999999999999</c:v>
                </c:pt>
                <c:pt idx="9994">
                  <c:v>0.39456000000000002</c:v>
                </c:pt>
                <c:pt idx="9995">
                  <c:v>0.39461000000000002</c:v>
                </c:pt>
                <c:pt idx="9996">
                  <c:v>0.39471000000000001</c:v>
                </c:pt>
                <c:pt idx="9997">
                  <c:v>0.39472000000000002</c:v>
                </c:pt>
                <c:pt idx="9998">
                  <c:v>0.39480999999999999</c:v>
                </c:pt>
                <c:pt idx="9999">
                  <c:v>0.39487</c:v>
                </c:pt>
                <c:pt idx="10000">
                  <c:v>0.39489999999999997</c:v>
                </c:pt>
                <c:pt idx="10001">
                  <c:v>0.39496999999999999</c:v>
                </c:pt>
                <c:pt idx="10002">
                  <c:v>0.39504</c:v>
                </c:pt>
                <c:pt idx="10003">
                  <c:v>0.39517000000000002</c:v>
                </c:pt>
                <c:pt idx="10004">
                  <c:v>0.39522000000000002</c:v>
                </c:pt>
                <c:pt idx="10005">
                  <c:v>0.39532</c:v>
                </c:pt>
                <c:pt idx="10006">
                  <c:v>0.39539000000000002</c:v>
                </c:pt>
                <c:pt idx="10007">
                  <c:v>0.39548</c:v>
                </c:pt>
                <c:pt idx="10008">
                  <c:v>0.39571000000000001</c:v>
                </c:pt>
                <c:pt idx="10009">
                  <c:v>0.39584000000000003</c:v>
                </c:pt>
                <c:pt idx="10010">
                  <c:v>0.39590999999999998</c:v>
                </c:pt>
                <c:pt idx="10011">
                  <c:v>0.39593</c:v>
                </c:pt>
                <c:pt idx="10012">
                  <c:v>0.39612000000000003</c:v>
                </c:pt>
                <c:pt idx="10013">
                  <c:v>0.39628000000000002</c:v>
                </c:pt>
                <c:pt idx="10014">
                  <c:v>0.39633000000000002</c:v>
                </c:pt>
                <c:pt idx="10015">
                  <c:v>0.39637</c:v>
                </c:pt>
                <c:pt idx="10016">
                  <c:v>0.39641999999999999</c:v>
                </c:pt>
                <c:pt idx="10017">
                  <c:v>0.39645000000000002</c:v>
                </c:pt>
                <c:pt idx="10018">
                  <c:v>0.39652999999999999</c:v>
                </c:pt>
                <c:pt idx="10019">
                  <c:v>0.39654</c:v>
                </c:pt>
                <c:pt idx="10020">
                  <c:v>0.39657999999999999</c:v>
                </c:pt>
                <c:pt idx="10021">
                  <c:v>0.39678000000000002</c:v>
                </c:pt>
                <c:pt idx="10022">
                  <c:v>0.39679999999999999</c:v>
                </c:pt>
                <c:pt idx="10023">
                  <c:v>0.39684000000000003</c:v>
                </c:pt>
                <c:pt idx="10024">
                  <c:v>0.39689000000000002</c:v>
                </c:pt>
                <c:pt idx="10025">
                  <c:v>0.39694000000000002</c:v>
                </c:pt>
                <c:pt idx="10026">
                  <c:v>0.39700999999999997</c:v>
                </c:pt>
                <c:pt idx="10027">
                  <c:v>0.39710000000000001</c:v>
                </c:pt>
                <c:pt idx="10028">
                  <c:v>0.3972</c:v>
                </c:pt>
                <c:pt idx="10029">
                  <c:v>0.39740999999999999</c:v>
                </c:pt>
                <c:pt idx="10030">
                  <c:v>0.39762999999999998</c:v>
                </c:pt>
                <c:pt idx="10031">
                  <c:v>0.39774999999999999</c:v>
                </c:pt>
                <c:pt idx="10032">
                  <c:v>0.39778999999999998</c:v>
                </c:pt>
                <c:pt idx="10033">
                  <c:v>0.39810000000000001</c:v>
                </c:pt>
                <c:pt idx="10034">
                  <c:v>0.39817000000000002</c:v>
                </c:pt>
                <c:pt idx="10035">
                  <c:v>0.39817999999999998</c:v>
                </c:pt>
                <c:pt idx="10036">
                  <c:v>0.39833000000000002</c:v>
                </c:pt>
                <c:pt idx="10037">
                  <c:v>0.39834999999999998</c:v>
                </c:pt>
                <c:pt idx="10038">
                  <c:v>0.39839000000000002</c:v>
                </c:pt>
                <c:pt idx="10039">
                  <c:v>0.39840999999999999</c:v>
                </c:pt>
                <c:pt idx="10040">
                  <c:v>0.39845000000000003</c:v>
                </c:pt>
                <c:pt idx="10041">
                  <c:v>0.39846999999999999</c:v>
                </c:pt>
                <c:pt idx="10042">
                  <c:v>0.39859</c:v>
                </c:pt>
                <c:pt idx="10043">
                  <c:v>0.39863999999999999</c:v>
                </c:pt>
                <c:pt idx="10044">
                  <c:v>0.39883999999999997</c:v>
                </c:pt>
                <c:pt idx="10045">
                  <c:v>0.39893000000000001</c:v>
                </c:pt>
                <c:pt idx="10046">
                  <c:v>0.39898</c:v>
                </c:pt>
                <c:pt idx="10047">
                  <c:v>0.39901999999999999</c:v>
                </c:pt>
                <c:pt idx="10048">
                  <c:v>0.39905000000000002</c:v>
                </c:pt>
                <c:pt idx="10049">
                  <c:v>0.39906999999999998</c:v>
                </c:pt>
                <c:pt idx="10050">
                  <c:v>0.39913999999999999</c:v>
                </c:pt>
                <c:pt idx="10051">
                  <c:v>0.39932000000000001</c:v>
                </c:pt>
                <c:pt idx="10052">
                  <c:v>0.39935999999999999</c:v>
                </c:pt>
                <c:pt idx="10053">
                  <c:v>0.39940999999999999</c:v>
                </c:pt>
                <c:pt idx="10054">
                  <c:v>0.39945000000000003</c:v>
                </c:pt>
                <c:pt idx="10055">
                  <c:v>0.39951999999999999</c:v>
                </c:pt>
                <c:pt idx="10056">
                  <c:v>0.39957999999999999</c:v>
                </c:pt>
                <c:pt idx="10057">
                  <c:v>0.39961000000000002</c:v>
                </c:pt>
                <c:pt idx="10058">
                  <c:v>0.39965000000000001</c:v>
                </c:pt>
                <c:pt idx="10059">
                  <c:v>0.39968999999999999</c:v>
                </c:pt>
                <c:pt idx="10060">
                  <c:v>0.3997</c:v>
                </c:pt>
                <c:pt idx="10061">
                  <c:v>0.39983000000000002</c:v>
                </c:pt>
                <c:pt idx="10062">
                  <c:v>0.39990999999999999</c:v>
                </c:pt>
                <c:pt idx="10063">
                  <c:v>0.39994000000000002</c:v>
                </c:pt>
                <c:pt idx="10064">
                  <c:v>0.39999000000000001</c:v>
                </c:pt>
                <c:pt idx="10065">
                  <c:v>0.40005000000000002</c:v>
                </c:pt>
                <c:pt idx="10066">
                  <c:v>0.40006000000000003</c:v>
                </c:pt>
                <c:pt idx="10067">
                  <c:v>0.4002</c:v>
                </c:pt>
                <c:pt idx="10068">
                  <c:v>0.40027000000000001</c:v>
                </c:pt>
                <c:pt idx="10069">
                  <c:v>0.40034999999999998</c:v>
                </c:pt>
                <c:pt idx="10070">
                  <c:v>0.40040999999999999</c:v>
                </c:pt>
                <c:pt idx="10071">
                  <c:v>0.40044000000000002</c:v>
                </c:pt>
                <c:pt idx="10072">
                  <c:v>0.40048</c:v>
                </c:pt>
                <c:pt idx="10073">
                  <c:v>0.40056000000000003</c:v>
                </c:pt>
                <c:pt idx="10074">
                  <c:v>0.40068999999999999</c:v>
                </c:pt>
                <c:pt idx="10075">
                  <c:v>0.40073999999999999</c:v>
                </c:pt>
                <c:pt idx="10076">
                  <c:v>0.40075</c:v>
                </c:pt>
                <c:pt idx="10077">
                  <c:v>0.40078000000000003</c:v>
                </c:pt>
                <c:pt idx="10078">
                  <c:v>0.40081</c:v>
                </c:pt>
                <c:pt idx="10079">
                  <c:v>0.40093000000000001</c:v>
                </c:pt>
                <c:pt idx="10080">
                  <c:v>0.40100999999999998</c:v>
                </c:pt>
                <c:pt idx="10081">
                  <c:v>0.40106000000000003</c:v>
                </c:pt>
                <c:pt idx="10082">
                  <c:v>0.40117000000000003</c:v>
                </c:pt>
                <c:pt idx="10083">
                  <c:v>0.40117999999999998</c:v>
                </c:pt>
                <c:pt idx="10084">
                  <c:v>0.40118999999999999</c:v>
                </c:pt>
                <c:pt idx="10085">
                  <c:v>0.40122000000000002</c:v>
                </c:pt>
                <c:pt idx="10086">
                  <c:v>0.40128999999999998</c:v>
                </c:pt>
                <c:pt idx="10087">
                  <c:v>0.40137</c:v>
                </c:pt>
                <c:pt idx="10088">
                  <c:v>0.40139000000000002</c:v>
                </c:pt>
                <c:pt idx="10089">
                  <c:v>0.40144000000000002</c:v>
                </c:pt>
                <c:pt idx="10090">
                  <c:v>0.40149000000000001</c:v>
                </c:pt>
                <c:pt idx="10091">
                  <c:v>0.40154000000000001</c:v>
                </c:pt>
                <c:pt idx="10092">
                  <c:v>0.40155000000000002</c:v>
                </c:pt>
                <c:pt idx="10093">
                  <c:v>0.40160000000000001</c:v>
                </c:pt>
                <c:pt idx="10094">
                  <c:v>0.40164</c:v>
                </c:pt>
                <c:pt idx="10095">
                  <c:v>0.40171000000000001</c:v>
                </c:pt>
                <c:pt idx="10096">
                  <c:v>0.40173999999999999</c:v>
                </c:pt>
                <c:pt idx="10097">
                  <c:v>0.40184999999999998</c:v>
                </c:pt>
                <c:pt idx="10098">
                  <c:v>0.40190999999999999</c:v>
                </c:pt>
                <c:pt idx="10099">
                  <c:v>0.40196999999999999</c:v>
                </c:pt>
                <c:pt idx="10100">
                  <c:v>0.40198</c:v>
                </c:pt>
                <c:pt idx="10101">
                  <c:v>0.40200999999999998</c:v>
                </c:pt>
                <c:pt idx="10102">
                  <c:v>0.40203</c:v>
                </c:pt>
                <c:pt idx="10103">
                  <c:v>0.40211000000000002</c:v>
                </c:pt>
                <c:pt idx="10104">
                  <c:v>0.40218999999999999</c:v>
                </c:pt>
                <c:pt idx="10105">
                  <c:v>0.40226000000000001</c:v>
                </c:pt>
                <c:pt idx="10106">
                  <c:v>0.40231</c:v>
                </c:pt>
                <c:pt idx="10107">
                  <c:v>0.40239000000000003</c:v>
                </c:pt>
                <c:pt idx="10108">
                  <c:v>0.40248</c:v>
                </c:pt>
                <c:pt idx="10109">
                  <c:v>0.40251999999999999</c:v>
                </c:pt>
                <c:pt idx="10110">
                  <c:v>0.40256999999999998</c:v>
                </c:pt>
                <c:pt idx="10111">
                  <c:v>0.40266000000000002</c:v>
                </c:pt>
                <c:pt idx="10112">
                  <c:v>0.40278000000000003</c:v>
                </c:pt>
                <c:pt idx="10113">
                  <c:v>0.40300000000000002</c:v>
                </c:pt>
                <c:pt idx="10114">
                  <c:v>0.40314</c:v>
                </c:pt>
                <c:pt idx="10115">
                  <c:v>0.40322999999999998</c:v>
                </c:pt>
                <c:pt idx="10116">
                  <c:v>0.40326000000000001</c:v>
                </c:pt>
                <c:pt idx="10117">
                  <c:v>0.40328999999999998</c:v>
                </c:pt>
                <c:pt idx="10118">
                  <c:v>0.40334999999999999</c:v>
                </c:pt>
                <c:pt idx="10119">
                  <c:v>0.40350000000000003</c:v>
                </c:pt>
                <c:pt idx="10120">
                  <c:v>0.40353</c:v>
                </c:pt>
                <c:pt idx="10121">
                  <c:v>0.40356999999999998</c:v>
                </c:pt>
                <c:pt idx="10122">
                  <c:v>0.40359</c:v>
                </c:pt>
                <c:pt idx="10123">
                  <c:v>0.40377000000000002</c:v>
                </c:pt>
                <c:pt idx="10124">
                  <c:v>0.40379999999999999</c:v>
                </c:pt>
                <c:pt idx="10125">
                  <c:v>0.40384999999999999</c:v>
                </c:pt>
                <c:pt idx="10126">
                  <c:v>0.40390999999999999</c:v>
                </c:pt>
                <c:pt idx="10127">
                  <c:v>0.40399000000000002</c:v>
                </c:pt>
                <c:pt idx="10128">
                  <c:v>0.40410000000000001</c:v>
                </c:pt>
                <c:pt idx="10129">
                  <c:v>0.40422000000000002</c:v>
                </c:pt>
                <c:pt idx="10130">
                  <c:v>0.40422999999999998</c:v>
                </c:pt>
                <c:pt idx="10131">
                  <c:v>0.40425</c:v>
                </c:pt>
                <c:pt idx="10132">
                  <c:v>0.40431</c:v>
                </c:pt>
                <c:pt idx="10133">
                  <c:v>0.40433999999999998</c:v>
                </c:pt>
                <c:pt idx="10134">
                  <c:v>0.40440999999999999</c:v>
                </c:pt>
                <c:pt idx="10135">
                  <c:v>0.40450000000000003</c:v>
                </c:pt>
                <c:pt idx="10136">
                  <c:v>0.40458</c:v>
                </c:pt>
                <c:pt idx="10137">
                  <c:v>0.40461999999999998</c:v>
                </c:pt>
                <c:pt idx="10138">
                  <c:v>0.40473999999999999</c:v>
                </c:pt>
                <c:pt idx="10139">
                  <c:v>0.40479999999999999</c:v>
                </c:pt>
                <c:pt idx="10140">
                  <c:v>0.40488000000000002</c:v>
                </c:pt>
                <c:pt idx="10141">
                  <c:v>0.40500000000000003</c:v>
                </c:pt>
                <c:pt idx="10142">
                  <c:v>0.40512999999999999</c:v>
                </c:pt>
                <c:pt idx="10143">
                  <c:v>0.40518999999999999</c:v>
                </c:pt>
                <c:pt idx="10144">
                  <c:v>0.40531</c:v>
                </c:pt>
                <c:pt idx="10145">
                  <c:v>0.40549000000000002</c:v>
                </c:pt>
                <c:pt idx="10146">
                  <c:v>0.40551999999999999</c:v>
                </c:pt>
                <c:pt idx="10147">
                  <c:v>0.40559000000000001</c:v>
                </c:pt>
                <c:pt idx="10148">
                  <c:v>0.40560000000000002</c:v>
                </c:pt>
                <c:pt idx="10149">
                  <c:v>0.40561999999999998</c:v>
                </c:pt>
                <c:pt idx="10150">
                  <c:v>0.40564</c:v>
                </c:pt>
                <c:pt idx="10151">
                  <c:v>0.40573999999999999</c:v>
                </c:pt>
                <c:pt idx="10152">
                  <c:v>0.40579999999999999</c:v>
                </c:pt>
                <c:pt idx="10153">
                  <c:v>0.40594000000000002</c:v>
                </c:pt>
                <c:pt idx="10154">
                  <c:v>0.40611000000000003</c:v>
                </c:pt>
                <c:pt idx="10155">
                  <c:v>0.40616000000000002</c:v>
                </c:pt>
                <c:pt idx="10156">
                  <c:v>0.40622999999999998</c:v>
                </c:pt>
                <c:pt idx="10157">
                  <c:v>0.40623999999999999</c:v>
                </c:pt>
                <c:pt idx="10158">
                  <c:v>0.40628999999999998</c:v>
                </c:pt>
                <c:pt idx="10159">
                  <c:v>0.40634999999999999</c:v>
                </c:pt>
                <c:pt idx="10160">
                  <c:v>0.40637000000000001</c:v>
                </c:pt>
                <c:pt idx="10161">
                  <c:v>0.40647</c:v>
                </c:pt>
                <c:pt idx="10162">
                  <c:v>0.40649999999999997</c:v>
                </c:pt>
                <c:pt idx="10163">
                  <c:v>0.40651999999999999</c:v>
                </c:pt>
                <c:pt idx="10164">
                  <c:v>0.40656999999999999</c:v>
                </c:pt>
                <c:pt idx="10165">
                  <c:v>0.40664</c:v>
                </c:pt>
                <c:pt idx="10166">
                  <c:v>0.40670000000000001</c:v>
                </c:pt>
                <c:pt idx="10167">
                  <c:v>0.40675</c:v>
                </c:pt>
                <c:pt idx="10168">
                  <c:v>0.40686</c:v>
                </c:pt>
                <c:pt idx="10169">
                  <c:v>0.40688000000000002</c:v>
                </c:pt>
                <c:pt idx="10170">
                  <c:v>0.40689999999999998</c:v>
                </c:pt>
                <c:pt idx="10171">
                  <c:v>0.40693000000000001</c:v>
                </c:pt>
                <c:pt idx="10172">
                  <c:v>0.40695999999999999</c:v>
                </c:pt>
                <c:pt idx="10173">
                  <c:v>0.40710000000000002</c:v>
                </c:pt>
                <c:pt idx="10174">
                  <c:v>0.40719</c:v>
                </c:pt>
                <c:pt idx="10175">
                  <c:v>0.40733000000000003</c:v>
                </c:pt>
                <c:pt idx="10176">
                  <c:v>0.40738999999999997</c:v>
                </c:pt>
                <c:pt idx="10177">
                  <c:v>0.40748000000000001</c:v>
                </c:pt>
                <c:pt idx="10178">
                  <c:v>0.40767999999999999</c:v>
                </c:pt>
                <c:pt idx="10179">
                  <c:v>0.40788999999999997</c:v>
                </c:pt>
                <c:pt idx="10180">
                  <c:v>0.40797</c:v>
                </c:pt>
                <c:pt idx="10181">
                  <c:v>0.40798000000000001</c:v>
                </c:pt>
                <c:pt idx="10182">
                  <c:v>0.40803</c:v>
                </c:pt>
                <c:pt idx="10183">
                  <c:v>0.40811999999999998</c:v>
                </c:pt>
                <c:pt idx="10184">
                  <c:v>0.40816999999999998</c:v>
                </c:pt>
                <c:pt idx="10185">
                  <c:v>0.40817999999999999</c:v>
                </c:pt>
                <c:pt idx="10186">
                  <c:v>0.40828999999999999</c:v>
                </c:pt>
                <c:pt idx="10187">
                  <c:v>0.40833999999999998</c:v>
                </c:pt>
                <c:pt idx="10188">
                  <c:v>0.40841</c:v>
                </c:pt>
                <c:pt idx="10189">
                  <c:v>0.40843000000000002</c:v>
                </c:pt>
                <c:pt idx="10190">
                  <c:v>0.40853</c:v>
                </c:pt>
                <c:pt idx="10191">
                  <c:v>0.40876000000000001</c:v>
                </c:pt>
                <c:pt idx="10192">
                  <c:v>0.40889999999999999</c:v>
                </c:pt>
                <c:pt idx="10193">
                  <c:v>0.40894999999999998</c:v>
                </c:pt>
                <c:pt idx="10194">
                  <c:v>0.40899999999999997</c:v>
                </c:pt>
                <c:pt idx="10195">
                  <c:v>0.40900999999999998</c:v>
                </c:pt>
                <c:pt idx="10196">
                  <c:v>0.40908</c:v>
                </c:pt>
                <c:pt idx="10197">
                  <c:v>0.40919</c:v>
                </c:pt>
                <c:pt idx="10198">
                  <c:v>0.40922999999999998</c:v>
                </c:pt>
                <c:pt idx="10199">
                  <c:v>0.40928999999999999</c:v>
                </c:pt>
                <c:pt idx="10200">
                  <c:v>0.40936</c:v>
                </c:pt>
                <c:pt idx="10201">
                  <c:v>0.40949000000000002</c:v>
                </c:pt>
                <c:pt idx="10202">
                  <c:v>0.40958</c:v>
                </c:pt>
                <c:pt idx="10203">
                  <c:v>0.40964</c:v>
                </c:pt>
                <c:pt idx="10204">
                  <c:v>0.40971000000000002</c:v>
                </c:pt>
                <c:pt idx="10205">
                  <c:v>0.40976000000000001</c:v>
                </c:pt>
                <c:pt idx="10206">
                  <c:v>0.40981000000000001</c:v>
                </c:pt>
                <c:pt idx="10207">
                  <c:v>0.40984999999999999</c:v>
                </c:pt>
                <c:pt idx="10208">
                  <c:v>0.40988999999999998</c:v>
                </c:pt>
                <c:pt idx="10209">
                  <c:v>0.40993000000000002</c:v>
                </c:pt>
                <c:pt idx="10210">
                  <c:v>0.40994000000000003</c:v>
                </c:pt>
                <c:pt idx="10211">
                  <c:v>0.40995999999999999</c:v>
                </c:pt>
                <c:pt idx="10212">
                  <c:v>0.40999000000000002</c:v>
                </c:pt>
                <c:pt idx="10213">
                  <c:v>0.41004000000000002</c:v>
                </c:pt>
                <c:pt idx="10214">
                  <c:v>0.41008</c:v>
                </c:pt>
                <c:pt idx="10215">
                  <c:v>0.41015000000000001</c:v>
                </c:pt>
                <c:pt idx="10216">
                  <c:v>0.41021000000000002</c:v>
                </c:pt>
                <c:pt idx="10217">
                  <c:v>0.4103</c:v>
                </c:pt>
                <c:pt idx="10218">
                  <c:v>0.41037000000000001</c:v>
                </c:pt>
                <c:pt idx="10219">
                  <c:v>0.41043000000000002</c:v>
                </c:pt>
                <c:pt idx="10220">
                  <c:v>0.41045999999999999</c:v>
                </c:pt>
                <c:pt idx="10221">
                  <c:v>0.41054000000000002</c:v>
                </c:pt>
                <c:pt idx="10222">
                  <c:v>0.41055000000000003</c:v>
                </c:pt>
                <c:pt idx="10223">
                  <c:v>0.41056999999999999</c:v>
                </c:pt>
                <c:pt idx="10224">
                  <c:v>0.41060999999999998</c:v>
                </c:pt>
                <c:pt idx="10225">
                  <c:v>0.41065000000000002</c:v>
                </c:pt>
                <c:pt idx="10226">
                  <c:v>0.41069</c:v>
                </c:pt>
                <c:pt idx="10227">
                  <c:v>0.41081000000000001</c:v>
                </c:pt>
                <c:pt idx="10228">
                  <c:v>0.41087000000000001</c:v>
                </c:pt>
                <c:pt idx="10229">
                  <c:v>0.41095999999999999</c:v>
                </c:pt>
                <c:pt idx="10230">
                  <c:v>0.41108</c:v>
                </c:pt>
                <c:pt idx="10231">
                  <c:v>0.41110999999999998</c:v>
                </c:pt>
                <c:pt idx="10232">
                  <c:v>0.41115000000000002</c:v>
                </c:pt>
                <c:pt idx="10233">
                  <c:v>0.41121000000000002</c:v>
                </c:pt>
                <c:pt idx="10234">
                  <c:v>0.4113</c:v>
                </c:pt>
                <c:pt idx="10235">
                  <c:v>0.41133999999999998</c:v>
                </c:pt>
                <c:pt idx="10236">
                  <c:v>0.41134999999999999</c:v>
                </c:pt>
                <c:pt idx="10237">
                  <c:v>0.41144999999999998</c:v>
                </c:pt>
                <c:pt idx="10238">
                  <c:v>0.41150999999999999</c:v>
                </c:pt>
                <c:pt idx="10239">
                  <c:v>0.41152</c:v>
                </c:pt>
                <c:pt idx="10240">
                  <c:v>0.41153000000000001</c:v>
                </c:pt>
                <c:pt idx="10241">
                  <c:v>0.41155000000000003</c:v>
                </c:pt>
                <c:pt idx="10242">
                  <c:v>0.41160999999999998</c:v>
                </c:pt>
                <c:pt idx="10243">
                  <c:v>0.41164000000000001</c:v>
                </c:pt>
                <c:pt idx="10244">
                  <c:v>0.41171000000000002</c:v>
                </c:pt>
                <c:pt idx="10245">
                  <c:v>0.41172999999999998</c:v>
                </c:pt>
                <c:pt idx="10246">
                  <c:v>0.41177999999999998</c:v>
                </c:pt>
                <c:pt idx="10247">
                  <c:v>0.41192000000000001</c:v>
                </c:pt>
                <c:pt idx="10248">
                  <c:v>0.41204000000000002</c:v>
                </c:pt>
                <c:pt idx="10249">
                  <c:v>0.41210999999999998</c:v>
                </c:pt>
                <c:pt idx="10250">
                  <c:v>0.41231000000000001</c:v>
                </c:pt>
                <c:pt idx="10251">
                  <c:v>0.41233999999999998</c:v>
                </c:pt>
                <c:pt idx="10252">
                  <c:v>0.41250999999999999</c:v>
                </c:pt>
                <c:pt idx="10253">
                  <c:v>0.41255999999999998</c:v>
                </c:pt>
                <c:pt idx="10254">
                  <c:v>0.41264000000000001</c:v>
                </c:pt>
                <c:pt idx="10255">
                  <c:v>0.41270000000000001</c:v>
                </c:pt>
                <c:pt idx="10256">
                  <c:v>0.41272999999999999</c:v>
                </c:pt>
                <c:pt idx="10257">
                  <c:v>0.41288999999999998</c:v>
                </c:pt>
                <c:pt idx="10258">
                  <c:v>0.41303000000000001</c:v>
                </c:pt>
                <c:pt idx="10259">
                  <c:v>0.41316999999999998</c:v>
                </c:pt>
                <c:pt idx="10260">
                  <c:v>0.41326000000000002</c:v>
                </c:pt>
                <c:pt idx="10261">
                  <c:v>0.41347</c:v>
                </c:pt>
                <c:pt idx="10262">
                  <c:v>0.41354000000000002</c:v>
                </c:pt>
                <c:pt idx="10263">
                  <c:v>0.41367999999999999</c:v>
                </c:pt>
                <c:pt idx="10264">
                  <c:v>0.41387000000000002</c:v>
                </c:pt>
                <c:pt idx="10265">
                  <c:v>0.41393999999999997</c:v>
                </c:pt>
                <c:pt idx="10266">
                  <c:v>0.41410000000000002</c:v>
                </c:pt>
                <c:pt idx="10267">
                  <c:v>0.41411999999999999</c:v>
                </c:pt>
                <c:pt idx="10268">
                  <c:v>0.41417999999999999</c:v>
                </c:pt>
                <c:pt idx="10269">
                  <c:v>0.41421000000000002</c:v>
                </c:pt>
                <c:pt idx="10270">
                  <c:v>0.4143</c:v>
                </c:pt>
                <c:pt idx="10271">
                  <c:v>0.41432999999999998</c:v>
                </c:pt>
                <c:pt idx="10272">
                  <c:v>0.41448000000000002</c:v>
                </c:pt>
                <c:pt idx="10273">
                  <c:v>0.41463</c:v>
                </c:pt>
                <c:pt idx="10274">
                  <c:v>0.41464000000000001</c:v>
                </c:pt>
                <c:pt idx="10275">
                  <c:v>0.41470000000000001</c:v>
                </c:pt>
                <c:pt idx="10276">
                  <c:v>0.41482000000000002</c:v>
                </c:pt>
                <c:pt idx="10277">
                  <c:v>0.41498000000000002</c:v>
                </c:pt>
                <c:pt idx="10278">
                  <c:v>0.41514000000000001</c:v>
                </c:pt>
                <c:pt idx="10279">
                  <c:v>0.41524</c:v>
                </c:pt>
                <c:pt idx="10280">
                  <c:v>0.41538999999999998</c:v>
                </c:pt>
                <c:pt idx="10281">
                  <c:v>0.41543000000000002</c:v>
                </c:pt>
                <c:pt idx="10282">
                  <c:v>0.41546</c:v>
                </c:pt>
                <c:pt idx="10283">
                  <c:v>0.41550999999999999</c:v>
                </c:pt>
                <c:pt idx="10284">
                  <c:v>0.41558</c:v>
                </c:pt>
                <c:pt idx="10285">
                  <c:v>0.41565999999999997</c:v>
                </c:pt>
                <c:pt idx="10286">
                  <c:v>0.41588000000000003</c:v>
                </c:pt>
                <c:pt idx="10287">
                  <c:v>0.41591</c:v>
                </c:pt>
                <c:pt idx="10288">
                  <c:v>0.41593999999999998</c:v>
                </c:pt>
                <c:pt idx="10289">
                  <c:v>0.41599999999999998</c:v>
                </c:pt>
                <c:pt idx="10290">
                  <c:v>0.41615000000000002</c:v>
                </c:pt>
                <c:pt idx="10291">
                  <c:v>0.41628999999999999</c:v>
                </c:pt>
                <c:pt idx="10292">
                  <c:v>0.41632000000000002</c:v>
                </c:pt>
                <c:pt idx="10293">
                  <c:v>0.41633999999999999</c:v>
                </c:pt>
                <c:pt idx="10294">
                  <c:v>0.41637000000000002</c:v>
                </c:pt>
                <c:pt idx="10295">
                  <c:v>0.41643000000000002</c:v>
                </c:pt>
                <c:pt idx="10296">
                  <c:v>0.41646</c:v>
                </c:pt>
                <c:pt idx="10297">
                  <c:v>0.41657</c:v>
                </c:pt>
                <c:pt idx="10298">
                  <c:v>0.41659000000000002</c:v>
                </c:pt>
                <c:pt idx="10299">
                  <c:v>0.41665999999999997</c:v>
                </c:pt>
                <c:pt idx="10300">
                  <c:v>0.41678999999999999</c:v>
                </c:pt>
                <c:pt idx="10301">
                  <c:v>0.41687000000000002</c:v>
                </c:pt>
                <c:pt idx="10302">
                  <c:v>0.41699999999999998</c:v>
                </c:pt>
                <c:pt idx="10303">
                  <c:v>0.41708000000000001</c:v>
                </c:pt>
                <c:pt idx="10304">
                  <c:v>0.41715999999999998</c:v>
                </c:pt>
                <c:pt idx="10305">
                  <c:v>0.41716999999999999</c:v>
                </c:pt>
                <c:pt idx="10306">
                  <c:v>0.4173</c:v>
                </c:pt>
                <c:pt idx="10307">
                  <c:v>0.41732999999999998</c:v>
                </c:pt>
                <c:pt idx="10308">
                  <c:v>0.41736000000000001</c:v>
                </c:pt>
                <c:pt idx="10309">
                  <c:v>0.41750999999999999</c:v>
                </c:pt>
                <c:pt idx="10310">
                  <c:v>0.41753000000000001</c:v>
                </c:pt>
                <c:pt idx="10311">
                  <c:v>0.41760000000000003</c:v>
                </c:pt>
                <c:pt idx="10312">
                  <c:v>0.41764000000000001</c:v>
                </c:pt>
                <c:pt idx="10313">
                  <c:v>0.41771000000000003</c:v>
                </c:pt>
                <c:pt idx="10314">
                  <c:v>0.41777999999999998</c:v>
                </c:pt>
                <c:pt idx="10315">
                  <c:v>0.41783999999999999</c:v>
                </c:pt>
                <c:pt idx="10316">
                  <c:v>0.41791</c:v>
                </c:pt>
                <c:pt idx="10317">
                  <c:v>0.41804999999999998</c:v>
                </c:pt>
                <c:pt idx="10318">
                  <c:v>0.41818</c:v>
                </c:pt>
                <c:pt idx="10319">
                  <c:v>0.41829</c:v>
                </c:pt>
                <c:pt idx="10320">
                  <c:v>0.41832999999999998</c:v>
                </c:pt>
                <c:pt idx="10321">
                  <c:v>0.41844999999999999</c:v>
                </c:pt>
                <c:pt idx="10322">
                  <c:v>0.41848999999999997</c:v>
                </c:pt>
                <c:pt idx="10323">
                  <c:v>0.41849999999999998</c:v>
                </c:pt>
                <c:pt idx="10324">
                  <c:v>0.41860999999999998</c:v>
                </c:pt>
                <c:pt idx="10325">
                  <c:v>0.41872999999999999</c:v>
                </c:pt>
                <c:pt idx="10326">
                  <c:v>0.41876000000000002</c:v>
                </c:pt>
                <c:pt idx="10327">
                  <c:v>0.41876999999999998</c:v>
                </c:pt>
                <c:pt idx="10328">
                  <c:v>0.41888999999999998</c:v>
                </c:pt>
                <c:pt idx="10329">
                  <c:v>0.41896</c:v>
                </c:pt>
                <c:pt idx="10330">
                  <c:v>0.41902</c:v>
                </c:pt>
                <c:pt idx="10331">
                  <c:v>0.41909999999999997</c:v>
                </c:pt>
                <c:pt idx="10332">
                  <c:v>0.41921999999999998</c:v>
                </c:pt>
                <c:pt idx="10333">
                  <c:v>0.41922999999999999</c:v>
                </c:pt>
                <c:pt idx="10334">
                  <c:v>0.41925000000000001</c:v>
                </c:pt>
                <c:pt idx="10335">
                  <c:v>0.41931000000000002</c:v>
                </c:pt>
                <c:pt idx="10336">
                  <c:v>0.41933999999999999</c:v>
                </c:pt>
                <c:pt idx="10337">
                  <c:v>0.41943000000000003</c:v>
                </c:pt>
                <c:pt idx="10338">
                  <c:v>0.41944999999999999</c:v>
                </c:pt>
                <c:pt idx="10339">
                  <c:v>0.41963</c:v>
                </c:pt>
                <c:pt idx="10340">
                  <c:v>0.41986000000000001</c:v>
                </c:pt>
                <c:pt idx="10341">
                  <c:v>0.42009999999999997</c:v>
                </c:pt>
                <c:pt idx="10342">
                  <c:v>0.42014000000000001</c:v>
                </c:pt>
                <c:pt idx="10343">
                  <c:v>0.42015999999999998</c:v>
                </c:pt>
                <c:pt idx="10344">
                  <c:v>0.42020999999999997</c:v>
                </c:pt>
                <c:pt idx="10345">
                  <c:v>0.42025000000000001</c:v>
                </c:pt>
                <c:pt idx="10346">
                  <c:v>0.42033999999999999</c:v>
                </c:pt>
                <c:pt idx="10347">
                  <c:v>0.42042000000000002</c:v>
                </c:pt>
                <c:pt idx="10348">
                  <c:v>0.42050999999999999</c:v>
                </c:pt>
                <c:pt idx="10349">
                  <c:v>0.42060999999999998</c:v>
                </c:pt>
                <c:pt idx="10350">
                  <c:v>0.42065000000000002</c:v>
                </c:pt>
                <c:pt idx="10351">
                  <c:v>0.42070999999999997</c:v>
                </c:pt>
                <c:pt idx="10352">
                  <c:v>0.42080000000000001</c:v>
                </c:pt>
                <c:pt idx="10353">
                  <c:v>0.42085</c:v>
                </c:pt>
                <c:pt idx="10354">
                  <c:v>0.42088999999999999</c:v>
                </c:pt>
                <c:pt idx="10355">
                  <c:v>0.42092000000000002</c:v>
                </c:pt>
                <c:pt idx="10356">
                  <c:v>0.42096</c:v>
                </c:pt>
                <c:pt idx="10357">
                  <c:v>0.42108000000000001</c:v>
                </c:pt>
                <c:pt idx="10358">
                  <c:v>0.42119000000000001</c:v>
                </c:pt>
                <c:pt idx="10359">
                  <c:v>0.42131999999999997</c:v>
                </c:pt>
                <c:pt idx="10360">
                  <c:v>0.4214</c:v>
                </c:pt>
                <c:pt idx="10361">
                  <c:v>0.42144999999999999</c:v>
                </c:pt>
                <c:pt idx="10362">
                  <c:v>0.42153000000000002</c:v>
                </c:pt>
                <c:pt idx="10363">
                  <c:v>0.42160999999999998</c:v>
                </c:pt>
                <c:pt idx="10364">
                  <c:v>0.42168</c:v>
                </c:pt>
                <c:pt idx="10365">
                  <c:v>0.42170999999999997</c:v>
                </c:pt>
                <c:pt idx="10366">
                  <c:v>0.42171999999999998</c:v>
                </c:pt>
                <c:pt idx="10367">
                  <c:v>0.42185</c:v>
                </c:pt>
                <c:pt idx="10368">
                  <c:v>0.42193000000000003</c:v>
                </c:pt>
                <c:pt idx="10369">
                  <c:v>0.42205999999999999</c:v>
                </c:pt>
                <c:pt idx="10370">
                  <c:v>0.42226999999999998</c:v>
                </c:pt>
                <c:pt idx="10371">
                  <c:v>0.42230000000000001</c:v>
                </c:pt>
                <c:pt idx="10372">
                  <c:v>0.42238999999999999</c:v>
                </c:pt>
                <c:pt idx="10373">
                  <c:v>0.42242000000000002</c:v>
                </c:pt>
                <c:pt idx="10374">
                  <c:v>0.42263000000000001</c:v>
                </c:pt>
                <c:pt idx="10375">
                  <c:v>0.42265000000000003</c:v>
                </c:pt>
                <c:pt idx="10376">
                  <c:v>0.42269000000000001</c:v>
                </c:pt>
                <c:pt idx="10377">
                  <c:v>0.42281000000000002</c:v>
                </c:pt>
                <c:pt idx="10378">
                  <c:v>0.42285</c:v>
                </c:pt>
                <c:pt idx="10379">
                  <c:v>0.42296</c:v>
                </c:pt>
                <c:pt idx="10380">
                  <c:v>0.42309999999999998</c:v>
                </c:pt>
                <c:pt idx="10381">
                  <c:v>0.42316999999999999</c:v>
                </c:pt>
                <c:pt idx="10382">
                  <c:v>0.42320000000000002</c:v>
                </c:pt>
                <c:pt idx="10383">
                  <c:v>0.42336000000000001</c:v>
                </c:pt>
                <c:pt idx="10384">
                  <c:v>0.42348000000000002</c:v>
                </c:pt>
                <c:pt idx="10385">
                  <c:v>0.42386000000000001</c:v>
                </c:pt>
                <c:pt idx="10386">
                  <c:v>0.42403000000000002</c:v>
                </c:pt>
                <c:pt idx="10387">
                  <c:v>0.42427999999999999</c:v>
                </c:pt>
                <c:pt idx="10388">
                  <c:v>0.42437000000000002</c:v>
                </c:pt>
                <c:pt idx="10389">
                  <c:v>0.42438999999999999</c:v>
                </c:pt>
                <c:pt idx="10390">
                  <c:v>0.42446</c:v>
                </c:pt>
                <c:pt idx="10391">
                  <c:v>0.42448000000000002</c:v>
                </c:pt>
                <c:pt idx="10392">
                  <c:v>0.42459999999999998</c:v>
                </c:pt>
                <c:pt idx="10393">
                  <c:v>0.42465000000000003</c:v>
                </c:pt>
                <c:pt idx="10394">
                  <c:v>0.42474000000000001</c:v>
                </c:pt>
                <c:pt idx="10395">
                  <c:v>0.42480000000000001</c:v>
                </c:pt>
                <c:pt idx="10396">
                  <c:v>0.42481000000000002</c:v>
                </c:pt>
                <c:pt idx="10397">
                  <c:v>0.42481999999999998</c:v>
                </c:pt>
                <c:pt idx="10398">
                  <c:v>0.42484</c:v>
                </c:pt>
                <c:pt idx="10399">
                  <c:v>0.42494999999999999</c:v>
                </c:pt>
                <c:pt idx="10400">
                  <c:v>0.42501</c:v>
                </c:pt>
                <c:pt idx="10401">
                  <c:v>0.42525000000000002</c:v>
                </c:pt>
                <c:pt idx="10402">
                  <c:v>0.42531000000000002</c:v>
                </c:pt>
                <c:pt idx="10403">
                  <c:v>0.42536000000000002</c:v>
                </c:pt>
                <c:pt idx="10404">
                  <c:v>0.42564999999999997</c:v>
                </c:pt>
                <c:pt idx="10405">
                  <c:v>0.42577999999999999</c:v>
                </c:pt>
                <c:pt idx="10406">
                  <c:v>0.42587000000000003</c:v>
                </c:pt>
                <c:pt idx="10407">
                  <c:v>0.42613000000000001</c:v>
                </c:pt>
                <c:pt idx="10408">
                  <c:v>0.42618</c:v>
                </c:pt>
                <c:pt idx="10409">
                  <c:v>0.42637000000000003</c:v>
                </c:pt>
                <c:pt idx="10410">
                  <c:v>0.4264</c:v>
                </c:pt>
                <c:pt idx="10411">
                  <c:v>0.4264</c:v>
                </c:pt>
                <c:pt idx="10412">
                  <c:v>0.42645</c:v>
                </c:pt>
                <c:pt idx="10413">
                  <c:v>0.42647000000000002</c:v>
                </c:pt>
                <c:pt idx="10414">
                  <c:v>0.42651</c:v>
                </c:pt>
                <c:pt idx="10415">
                  <c:v>0.42662</c:v>
                </c:pt>
                <c:pt idx="10416">
                  <c:v>0.42680000000000001</c:v>
                </c:pt>
                <c:pt idx="10417">
                  <c:v>0.42708000000000002</c:v>
                </c:pt>
                <c:pt idx="10418">
                  <c:v>0.42715999999999998</c:v>
                </c:pt>
                <c:pt idx="10419">
                  <c:v>0.42729</c:v>
                </c:pt>
                <c:pt idx="10420">
                  <c:v>0.42737000000000003</c:v>
                </c:pt>
                <c:pt idx="10421">
                  <c:v>0.42741000000000001</c:v>
                </c:pt>
                <c:pt idx="10422">
                  <c:v>0.42742999999999998</c:v>
                </c:pt>
                <c:pt idx="10423">
                  <c:v>0.42756</c:v>
                </c:pt>
                <c:pt idx="10424">
                  <c:v>0.42764000000000002</c:v>
                </c:pt>
                <c:pt idx="10425">
                  <c:v>0.42766999999999999</c:v>
                </c:pt>
                <c:pt idx="10426">
                  <c:v>0.42779</c:v>
                </c:pt>
                <c:pt idx="10427">
                  <c:v>0.42799999999999999</c:v>
                </c:pt>
                <c:pt idx="10428">
                  <c:v>0.42819000000000002</c:v>
                </c:pt>
                <c:pt idx="10429">
                  <c:v>0.42829</c:v>
                </c:pt>
                <c:pt idx="10430">
                  <c:v>0.42843999999999999</c:v>
                </c:pt>
                <c:pt idx="10431">
                  <c:v>0.42859999999999998</c:v>
                </c:pt>
                <c:pt idx="10432">
                  <c:v>0.42863000000000001</c:v>
                </c:pt>
                <c:pt idx="10433">
                  <c:v>0.42868000000000001</c:v>
                </c:pt>
                <c:pt idx="10434">
                  <c:v>0.42870999999999998</c:v>
                </c:pt>
                <c:pt idx="10435">
                  <c:v>0.42877999999999999</c:v>
                </c:pt>
                <c:pt idx="10436">
                  <c:v>0.42884</c:v>
                </c:pt>
                <c:pt idx="10437">
                  <c:v>0.42891000000000001</c:v>
                </c:pt>
                <c:pt idx="10438">
                  <c:v>0.42898999999999998</c:v>
                </c:pt>
                <c:pt idx="10439">
                  <c:v>0.42908000000000002</c:v>
                </c:pt>
                <c:pt idx="10440">
                  <c:v>0.42910999999999999</c:v>
                </c:pt>
                <c:pt idx="10441">
                  <c:v>0.42915999999999999</c:v>
                </c:pt>
                <c:pt idx="10442">
                  <c:v>0.42918000000000001</c:v>
                </c:pt>
                <c:pt idx="10443">
                  <c:v>0.42924000000000001</c:v>
                </c:pt>
                <c:pt idx="10444">
                  <c:v>0.42935000000000001</c:v>
                </c:pt>
                <c:pt idx="10445">
                  <c:v>0.42946000000000001</c:v>
                </c:pt>
                <c:pt idx="10446">
                  <c:v>0.42952000000000001</c:v>
                </c:pt>
                <c:pt idx="10447">
                  <c:v>0.42960999999999999</c:v>
                </c:pt>
                <c:pt idx="10448">
                  <c:v>0.42978</c:v>
                </c:pt>
                <c:pt idx="10449">
                  <c:v>0.42987999999999998</c:v>
                </c:pt>
                <c:pt idx="10450">
                  <c:v>0.42991000000000001</c:v>
                </c:pt>
                <c:pt idx="10451">
                  <c:v>0.42995</c:v>
                </c:pt>
                <c:pt idx="10452">
                  <c:v>0.43001</c:v>
                </c:pt>
                <c:pt idx="10453">
                  <c:v>0.43009999999999998</c:v>
                </c:pt>
                <c:pt idx="10454">
                  <c:v>0.43020000000000003</c:v>
                </c:pt>
                <c:pt idx="10455">
                  <c:v>0.43025999999999998</c:v>
                </c:pt>
                <c:pt idx="10456">
                  <c:v>0.43028</c:v>
                </c:pt>
                <c:pt idx="10457">
                  <c:v>0.43038999999999999</c:v>
                </c:pt>
                <c:pt idx="10458">
                  <c:v>0.43046000000000001</c:v>
                </c:pt>
                <c:pt idx="10459">
                  <c:v>0.43064000000000002</c:v>
                </c:pt>
                <c:pt idx="10460">
                  <c:v>0.43064999999999998</c:v>
                </c:pt>
                <c:pt idx="10461">
                  <c:v>0.43070000000000003</c:v>
                </c:pt>
                <c:pt idx="10462">
                  <c:v>0.43078</c:v>
                </c:pt>
                <c:pt idx="10463">
                  <c:v>0.43097999999999997</c:v>
                </c:pt>
                <c:pt idx="10464">
                  <c:v>0.43101</c:v>
                </c:pt>
                <c:pt idx="10465">
                  <c:v>0.43106</c:v>
                </c:pt>
                <c:pt idx="10466">
                  <c:v>0.43112</c:v>
                </c:pt>
                <c:pt idx="10467">
                  <c:v>0.43125000000000002</c:v>
                </c:pt>
                <c:pt idx="10468">
                  <c:v>0.43128</c:v>
                </c:pt>
                <c:pt idx="10469">
                  <c:v>0.43131999999999998</c:v>
                </c:pt>
                <c:pt idx="10470">
                  <c:v>0.43136000000000002</c:v>
                </c:pt>
                <c:pt idx="10471">
                  <c:v>0.43141000000000002</c:v>
                </c:pt>
                <c:pt idx="10472">
                  <c:v>0.43145</c:v>
                </c:pt>
                <c:pt idx="10473">
                  <c:v>0.43152000000000001</c:v>
                </c:pt>
                <c:pt idx="10474">
                  <c:v>0.43158999999999997</c:v>
                </c:pt>
                <c:pt idx="10475">
                  <c:v>0.43168000000000001</c:v>
                </c:pt>
                <c:pt idx="10476">
                  <c:v>0.43193999999999999</c:v>
                </c:pt>
                <c:pt idx="10477">
                  <c:v>0.43203000000000003</c:v>
                </c:pt>
                <c:pt idx="10478">
                  <c:v>0.43213000000000001</c:v>
                </c:pt>
                <c:pt idx="10479">
                  <c:v>0.43217</c:v>
                </c:pt>
                <c:pt idx="10480">
                  <c:v>0.43219000000000002</c:v>
                </c:pt>
                <c:pt idx="10481">
                  <c:v>0.43229000000000001</c:v>
                </c:pt>
                <c:pt idx="10482">
                  <c:v>0.43234</c:v>
                </c:pt>
                <c:pt idx="10483">
                  <c:v>0.43237999999999999</c:v>
                </c:pt>
                <c:pt idx="10484">
                  <c:v>0.43240000000000001</c:v>
                </c:pt>
                <c:pt idx="10485">
                  <c:v>0.43243999999999999</c:v>
                </c:pt>
                <c:pt idx="10486">
                  <c:v>0.43252000000000002</c:v>
                </c:pt>
                <c:pt idx="10487">
                  <c:v>0.43262</c:v>
                </c:pt>
                <c:pt idx="10488">
                  <c:v>0.43262</c:v>
                </c:pt>
                <c:pt idx="10489">
                  <c:v>0.43263000000000001</c:v>
                </c:pt>
                <c:pt idx="10490">
                  <c:v>0.43264999999999998</c:v>
                </c:pt>
                <c:pt idx="10491">
                  <c:v>0.43267</c:v>
                </c:pt>
                <c:pt idx="10492">
                  <c:v>0.43274000000000001</c:v>
                </c:pt>
                <c:pt idx="10493">
                  <c:v>0.433</c:v>
                </c:pt>
                <c:pt idx="10494">
                  <c:v>0.43301000000000001</c:v>
                </c:pt>
                <c:pt idx="10495">
                  <c:v>0.43312</c:v>
                </c:pt>
                <c:pt idx="10496">
                  <c:v>0.43315999999999999</c:v>
                </c:pt>
                <c:pt idx="10497">
                  <c:v>0.43317</c:v>
                </c:pt>
                <c:pt idx="10498">
                  <c:v>0.43332999999999999</c:v>
                </c:pt>
                <c:pt idx="10499">
                  <c:v>0.43342000000000003</c:v>
                </c:pt>
                <c:pt idx="10500">
                  <c:v>0.43348999999999999</c:v>
                </c:pt>
                <c:pt idx="10501">
                  <c:v>0.43353999999999998</c:v>
                </c:pt>
                <c:pt idx="10502">
                  <c:v>0.43365999999999999</c:v>
                </c:pt>
                <c:pt idx="10503">
                  <c:v>0.43380000000000002</c:v>
                </c:pt>
                <c:pt idx="10504">
                  <c:v>0.43384</c:v>
                </c:pt>
                <c:pt idx="10505">
                  <c:v>0.43387999999999999</c:v>
                </c:pt>
                <c:pt idx="10506">
                  <c:v>0.43397999999999998</c:v>
                </c:pt>
                <c:pt idx="10507">
                  <c:v>0.43403000000000003</c:v>
                </c:pt>
                <c:pt idx="10508">
                  <c:v>0.43413000000000002</c:v>
                </c:pt>
                <c:pt idx="10509">
                  <c:v>0.43421999999999999</c:v>
                </c:pt>
                <c:pt idx="10510">
                  <c:v>0.43423</c:v>
                </c:pt>
                <c:pt idx="10511">
                  <c:v>0.43432999999999999</c:v>
                </c:pt>
                <c:pt idx="10512">
                  <c:v>0.43451000000000001</c:v>
                </c:pt>
                <c:pt idx="10513">
                  <c:v>0.43469000000000002</c:v>
                </c:pt>
                <c:pt idx="10514">
                  <c:v>0.43486000000000002</c:v>
                </c:pt>
                <c:pt idx="10515">
                  <c:v>0.43492999999999998</c:v>
                </c:pt>
                <c:pt idx="10516">
                  <c:v>0.43498999999999999</c:v>
                </c:pt>
                <c:pt idx="10517">
                  <c:v>0.43502000000000002</c:v>
                </c:pt>
                <c:pt idx="10518">
                  <c:v>0.43504999999999999</c:v>
                </c:pt>
                <c:pt idx="10519">
                  <c:v>0.43508999999999998</c:v>
                </c:pt>
                <c:pt idx="10520">
                  <c:v>0.43512000000000001</c:v>
                </c:pt>
                <c:pt idx="10521">
                  <c:v>0.43524000000000002</c:v>
                </c:pt>
                <c:pt idx="10522">
                  <c:v>0.43535000000000001</c:v>
                </c:pt>
                <c:pt idx="10523">
                  <c:v>0.43536000000000002</c:v>
                </c:pt>
                <c:pt idx="10524">
                  <c:v>0.43540000000000001</c:v>
                </c:pt>
                <c:pt idx="10525">
                  <c:v>0.43542999999999998</c:v>
                </c:pt>
                <c:pt idx="10526">
                  <c:v>0.43546000000000001</c:v>
                </c:pt>
                <c:pt idx="10527">
                  <c:v>0.43575000000000003</c:v>
                </c:pt>
                <c:pt idx="10528">
                  <c:v>0.43580999999999998</c:v>
                </c:pt>
                <c:pt idx="10529">
                  <c:v>0.43583</c:v>
                </c:pt>
                <c:pt idx="10530">
                  <c:v>0.43590000000000001</c:v>
                </c:pt>
                <c:pt idx="10531">
                  <c:v>0.43601000000000001</c:v>
                </c:pt>
                <c:pt idx="10532">
                  <c:v>0.43622</c:v>
                </c:pt>
                <c:pt idx="10533">
                  <c:v>0.43628</c:v>
                </c:pt>
                <c:pt idx="10534">
                  <c:v>0.43640000000000001</c:v>
                </c:pt>
                <c:pt idx="10535">
                  <c:v>0.43648999999999999</c:v>
                </c:pt>
                <c:pt idx="10536">
                  <c:v>0.43652999999999997</c:v>
                </c:pt>
                <c:pt idx="10537">
                  <c:v>0.43664999999999998</c:v>
                </c:pt>
                <c:pt idx="10538">
                  <c:v>0.43669000000000002</c:v>
                </c:pt>
                <c:pt idx="10539">
                  <c:v>0.43672</c:v>
                </c:pt>
                <c:pt idx="10540">
                  <c:v>0.43675999999999998</c:v>
                </c:pt>
                <c:pt idx="10541">
                  <c:v>0.43686000000000003</c:v>
                </c:pt>
                <c:pt idx="10542">
                  <c:v>0.43687999999999999</c:v>
                </c:pt>
                <c:pt idx="10543">
                  <c:v>0.43691000000000002</c:v>
                </c:pt>
                <c:pt idx="10544">
                  <c:v>0.43697000000000003</c:v>
                </c:pt>
                <c:pt idx="10545">
                  <c:v>0.43702999999999997</c:v>
                </c:pt>
                <c:pt idx="10546">
                  <c:v>0.43723000000000001</c:v>
                </c:pt>
                <c:pt idx="10547">
                  <c:v>0.43726999999999999</c:v>
                </c:pt>
                <c:pt idx="10548">
                  <c:v>0.43736000000000003</c:v>
                </c:pt>
                <c:pt idx="10549">
                  <c:v>0.43757000000000001</c:v>
                </c:pt>
                <c:pt idx="10550">
                  <c:v>0.43763999999999997</c:v>
                </c:pt>
                <c:pt idx="10551">
                  <c:v>0.43774000000000002</c:v>
                </c:pt>
                <c:pt idx="10552">
                  <c:v>0.43778</c:v>
                </c:pt>
                <c:pt idx="10553">
                  <c:v>0.43779000000000001</c:v>
                </c:pt>
                <c:pt idx="10554">
                  <c:v>0.43790000000000001</c:v>
                </c:pt>
                <c:pt idx="10555">
                  <c:v>0.43801000000000001</c:v>
                </c:pt>
                <c:pt idx="10556">
                  <c:v>0.43812000000000001</c:v>
                </c:pt>
                <c:pt idx="10557">
                  <c:v>0.43814999999999998</c:v>
                </c:pt>
                <c:pt idx="10558">
                  <c:v>0.43828</c:v>
                </c:pt>
                <c:pt idx="10559">
                  <c:v>0.43830000000000002</c:v>
                </c:pt>
                <c:pt idx="10560">
                  <c:v>0.43834000000000001</c:v>
                </c:pt>
                <c:pt idx="10561">
                  <c:v>0.43841999999999998</c:v>
                </c:pt>
                <c:pt idx="10562">
                  <c:v>0.43845000000000001</c:v>
                </c:pt>
                <c:pt idx="10563">
                  <c:v>0.43847000000000003</c:v>
                </c:pt>
                <c:pt idx="10564">
                  <c:v>0.43857000000000002</c:v>
                </c:pt>
                <c:pt idx="10565">
                  <c:v>0.43863999999999997</c:v>
                </c:pt>
                <c:pt idx="10566">
                  <c:v>0.43869999999999998</c:v>
                </c:pt>
                <c:pt idx="10567">
                  <c:v>0.43875999999999998</c:v>
                </c:pt>
                <c:pt idx="10568">
                  <c:v>0.43881999999999999</c:v>
                </c:pt>
                <c:pt idx="10569">
                  <c:v>0.43887999999999999</c:v>
                </c:pt>
                <c:pt idx="10570">
                  <c:v>0.43891000000000002</c:v>
                </c:pt>
                <c:pt idx="10571">
                  <c:v>0.43901000000000001</c:v>
                </c:pt>
                <c:pt idx="10572">
                  <c:v>0.43905</c:v>
                </c:pt>
                <c:pt idx="10573">
                  <c:v>0.43909999999999999</c:v>
                </c:pt>
                <c:pt idx="10574">
                  <c:v>0.43922</c:v>
                </c:pt>
                <c:pt idx="10575">
                  <c:v>0.43924999999999997</c:v>
                </c:pt>
                <c:pt idx="10576">
                  <c:v>0.43930999999999998</c:v>
                </c:pt>
                <c:pt idx="10577">
                  <c:v>0.43945000000000001</c:v>
                </c:pt>
                <c:pt idx="10578">
                  <c:v>0.43947999999999998</c:v>
                </c:pt>
                <c:pt idx="10579">
                  <c:v>0.43952000000000002</c:v>
                </c:pt>
                <c:pt idx="10580">
                  <c:v>0.43963000000000002</c:v>
                </c:pt>
                <c:pt idx="10581">
                  <c:v>0.43981999999999999</c:v>
                </c:pt>
                <c:pt idx="10582">
                  <c:v>0.43989</c:v>
                </c:pt>
                <c:pt idx="10583">
                  <c:v>0.43997000000000003</c:v>
                </c:pt>
                <c:pt idx="10584">
                  <c:v>0.44007000000000002</c:v>
                </c:pt>
                <c:pt idx="10585">
                  <c:v>0.44018000000000002</c:v>
                </c:pt>
                <c:pt idx="10586">
                  <c:v>0.44024000000000002</c:v>
                </c:pt>
                <c:pt idx="10587">
                  <c:v>0.44025999999999998</c:v>
                </c:pt>
                <c:pt idx="10588">
                  <c:v>0.44035000000000002</c:v>
                </c:pt>
                <c:pt idx="10589">
                  <c:v>0.44040000000000001</c:v>
                </c:pt>
                <c:pt idx="10590">
                  <c:v>0.44045000000000001</c:v>
                </c:pt>
                <c:pt idx="10591">
                  <c:v>0.44052999999999998</c:v>
                </c:pt>
                <c:pt idx="10592">
                  <c:v>0.44074999999999998</c:v>
                </c:pt>
                <c:pt idx="10593">
                  <c:v>0.44086999999999998</c:v>
                </c:pt>
                <c:pt idx="10594">
                  <c:v>0.44094</c:v>
                </c:pt>
                <c:pt idx="10595">
                  <c:v>0.44097999999999998</c:v>
                </c:pt>
                <c:pt idx="10596">
                  <c:v>0.44113999999999998</c:v>
                </c:pt>
                <c:pt idx="10597">
                  <c:v>0.44117000000000001</c:v>
                </c:pt>
                <c:pt idx="10598">
                  <c:v>0.44118000000000002</c:v>
                </c:pt>
                <c:pt idx="10599">
                  <c:v>0.44135999999999997</c:v>
                </c:pt>
                <c:pt idx="10600">
                  <c:v>0.44140000000000001</c:v>
                </c:pt>
                <c:pt idx="10601">
                  <c:v>0.44170999999999999</c:v>
                </c:pt>
                <c:pt idx="10602">
                  <c:v>0.44174000000000002</c:v>
                </c:pt>
                <c:pt idx="10603">
                  <c:v>0.44180999999999998</c:v>
                </c:pt>
                <c:pt idx="10604">
                  <c:v>0.44185000000000002</c:v>
                </c:pt>
                <c:pt idx="10605">
                  <c:v>0.44190000000000002</c:v>
                </c:pt>
                <c:pt idx="10606">
                  <c:v>0.442</c:v>
                </c:pt>
                <c:pt idx="10607">
                  <c:v>0.44219000000000003</c:v>
                </c:pt>
                <c:pt idx="10608">
                  <c:v>0.44224999999999998</c:v>
                </c:pt>
                <c:pt idx="10609">
                  <c:v>0.44235999999999998</c:v>
                </c:pt>
                <c:pt idx="10610">
                  <c:v>0.44245000000000001</c:v>
                </c:pt>
                <c:pt idx="10611">
                  <c:v>0.44252000000000002</c:v>
                </c:pt>
                <c:pt idx="10612">
                  <c:v>0.44258999999999998</c:v>
                </c:pt>
                <c:pt idx="10613">
                  <c:v>0.44266</c:v>
                </c:pt>
                <c:pt idx="10614">
                  <c:v>0.44274999999999998</c:v>
                </c:pt>
                <c:pt idx="10615">
                  <c:v>0.44277</c:v>
                </c:pt>
                <c:pt idx="10616">
                  <c:v>0.44280999999999998</c:v>
                </c:pt>
                <c:pt idx="10617">
                  <c:v>0.44285000000000002</c:v>
                </c:pt>
                <c:pt idx="10618">
                  <c:v>0.44290000000000002</c:v>
                </c:pt>
                <c:pt idx="10619">
                  <c:v>0.44291000000000003</c:v>
                </c:pt>
                <c:pt idx="10620">
                  <c:v>0.44294</c:v>
                </c:pt>
                <c:pt idx="10621">
                  <c:v>0.44296000000000002</c:v>
                </c:pt>
                <c:pt idx="10622">
                  <c:v>0.44306000000000001</c:v>
                </c:pt>
                <c:pt idx="10623">
                  <c:v>0.44324999999999998</c:v>
                </c:pt>
                <c:pt idx="10624">
                  <c:v>0.44328000000000001</c:v>
                </c:pt>
                <c:pt idx="10625">
                  <c:v>0.44329000000000002</c:v>
                </c:pt>
                <c:pt idx="10626">
                  <c:v>0.44345000000000001</c:v>
                </c:pt>
                <c:pt idx="10627">
                  <c:v>0.44350000000000001</c:v>
                </c:pt>
                <c:pt idx="10628">
                  <c:v>0.44356000000000001</c:v>
                </c:pt>
                <c:pt idx="10629">
                  <c:v>0.44359999999999999</c:v>
                </c:pt>
                <c:pt idx="10630">
                  <c:v>0.44364999999999999</c:v>
                </c:pt>
                <c:pt idx="10631">
                  <c:v>0.44378000000000001</c:v>
                </c:pt>
                <c:pt idx="10632">
                  <c:v>0.44395000000000001</c:v>
                </c:pt>
                <c:pt idx="10633">
                  <c:v>0.44406000000000001</c:v>
                </c:pt>
                <c:pt idx="10634">
                  <c:v>0.44424000000000002</c:v>
                </c:pt>
                <c:pt idx="10635">
                  <c:v>0.44435999999999998</c:v>
                </c:pt>
                <c:pt idx="10636">
                  <c:v>0.44451000000000002</c:v>
                </c:pt>
                <c:pt idx="10637">
                  <c:v>0.44458999999999999</c:v>
                </c:pt>
                <c:pt idx="10638">
                  <c:v>0.44467000000000001</c:v>
                </c:pt>
                <c:pt idx="10639">
                  <c:v>0.44470999999999999</c:v>
                </c:pt>
                <c:pt idx="10640">
                  <c:v>0.44485999999999998</c:v>
                </c:pt>
                <c:pt idx="10641">
                  <c:v>0.44488</c:v>
                </c:pt>
                <c:pt idx="10642">
                  <c:v>0.44513999999999998</c:v>
                </c:pt>
                <c:pt idx="10643">
                  <c:v>0.44527</c:v>
                </c:pt>
                <c:pt idx="10644">
                  <c:v>0.44529000000000002</c:v>
                </c:pt>
                <c:pt idx="10645">
                  <c:v>0.44545000000000001</c:v>
                </c:pt>
                <c:pt idx="10646">
                  <c:v>0.44546999999999998</c:v>
                </c:pt>
                <c:pt idx="10647">
                  <c:v>0.44550000000000001</c:v>
                </c:pt>
                <c:pt idx="10648">
                  <c:v>0.44556000000000001</c:v>
                </c:pt>
                <c:pt idx="10649">
                  <c:v>0.44557999999999998</c:v>
                </c:pt>
                <c:pt idx="10650">
                  <c:v>0.44581999999999999</c:v>
                </c:pt>
                <c:pt idx="10651">
                  <c:v>0.44618000000000002</c:v>
                </c:pt>
                <c:pt idx="10652">
                  <c:v>0.44639000000000001</c:v>
                </c:pt>
                <c:pt idx="10653">
                  <c:v>0.44642999999999999</c:v>
                </c:pt>
                <c:pt idx="10654">
                  <c:v>0.44653999999999999</c:v>
                </c:pt>
                <c:pt idx="10655">
                  <c:v>0.44664999999999999</c:v>
                </c:pt>
                <c:pt idx="10656">
                  <c:v>0.44666</c:v>
                </c:pt>
                <c:pt idx="10657">
                  <c:v>0.44674000000000003</c:v>
                </c:pt>
                <c:pt idx="10658">
                  <c:v>0.44680999999999998</c:v>
                </c:pt>
                <c:pt idx="10659">
                  <c:v>0.44691999999999998</c:v>
                </c:pt>
                <c:pt idx="10660">
                  <c:v>0.44712000000000002</c:v>
                </c:pt>
                <c:pt idx="10661">
                  <c:v>0.44719999999999999</c:v>
                </c:pt>
                <c:pt idx="10662">
                  <c:v>0.44724999999999998</c:v>
                </c:pt>
                <c:pt idx="10663">
                  <c:v>0.44736999999999999</c:v>
                </c:pt>
                <c:pt idx="10664">
                  <c:v>0.44755</c:v>
                </c:pt>
                <c:pt idx="10665">
                  <c:v>0.44768000000000002</c:v>
                </c:pt>
                <c:pt idx="10666">
                  <c:v>0.44775999999999999</c:v>
                </c:pt>
                <c:pt idx="10667">
                  <c:v>0.44792999999999999</c:v>
                </c:pt>
                <c:pt idx="10668">
                  <c:v>0.44803999999999999</c:v>
                </c:pt>
                <c:pt idx="10669">
                  <c:v>0.44822000000000001</c:v>
                </c:pt>
                <c:pt idx="10670">
                  <c:v>0.44829999999999998</c:v>
                </c:pt>
                <c:pt idx="10671">
                  <c:v>0.44856000000000001</c:v>
                </c:pt>
                <c:pt idx="10672">
                  <c:v>0.44862000000000002</c:v>
                </c:pt>
                <c:pt idx="10673">
                  <c:v>0.44874999999999998</c:v>
                </c:pt>
                <c:pt idx="10674">
                  <c:v>0.44884000000000002</c:v>
                </c:pt>
                <c:pt idx="10675">
                  <c:v>0.44890999999999998</c:v>
                </c:pt>
                <c:pt idx="10676">
                  <c:v>0.44901999999999997</c:v>
                </c:pt>
                <c:pt idx="10677">
                  <c:v>0.44906000000000001</c:v>
                </c:pt>
                <c:pt idx="10678">
                  <c:v>0.44923999999999997</c:v>
                </c:pt>
                <c:pt idx="10679">
                  <c:v>0.44930999999999999</c:v>
                </c:pt>
                <c:pt idx="10680">
                  <c:v>0.44932</c:v>
                </c:pt>
                <c:pt idx="10681">
                  <c:v>0.44939000000000001</c:v>
                </c:pt>
                <c:pt idx="10682">
                  <c:v>0.44988</c:v>
                </c:pt>
                <c:pt idx="10683">
                  <c:v>0.45001000000000002</c:v>
                </c:pt>
                <c:pt idx="10684">
                  <c:v>0.45008999999999999</c:v>
                </c:pt>
                <c:pt idx="10685">
                  <c:v>0.45022000000000001</c:v>
                </c:pt>
                <c:pt idx="10686">
                  <c:v>0.45027</c:v>
                </c:pt>
                <c:pt idx="10687">
                  <c:v>0.45033000000000001</c:v>
                </c:pt>
                <c:pt idx="10688">
                  <c:v>0.45039000000000001</c:v>
                </c:pt>
                <c:pt idx="10689">
                  <c:v>0.45044000000000001</c:v>
                </c:pt>
                <c:pt idx="10690">
                  <c:v>0.45057999999999998</c:v>
                </c:pt>
                <c:pt idx="10691">
                  <c:v>0.45065</c:v>
                </c:pt>
                <c:pt idx="10692">
                  <c:v>0.45079999999999998</c:v>
                </c:pt>
                <c:pt idx="10693">
                  <c:v>0.45083000000000001</c:v>
                </c:pt>
                <c:pt idx="10694">
                  <c:v>0.45097999999999999</c:v>
                </c:pt>
                <c:pt idx="10695">
                  <c:v>0.4511</c:v>
                </c:pt>
                <c:pt idx="10696">
                  <c:v>0.45119999999999999</c:v>
                </c:pt>
                <c:pt idx="10697">
                  <c:v>0.45144000000000001</c:v>
                </c:pt>
                <c:pt idx="10698">
                  <c:v>0.45167000000000002</c:v>
                </c:pt>
                <c:pt idx="10699">
                  <c:v>0.45171</c:v>
                </c:pt>
                <c:pt idx="10700">
                  <c:v>0.45178000000000001</c:v>
                </c:pt>
                <c:pt idx="10701">
                  <c:v>0.45183000000000001</c:v>
                </c:pt>
                <c:pt idx="10702">
                  <c:v>0.45186999999999999</c:v>
                </c:pt>
                <c:pt idx="10703">
                  <c:v>0.45200000000000001</c:v>
                </c:pt>
                <c:pt idx="10704">
                  <c:v>0.45201000000000002</c:v>
                </c:pt>
                <c:pt idx="10705">
                  <c:v>0.45218000000000003</c:v>
                </c:pt>
                <c:pt idx="10706">
                  <c:v>0.45236999999999999</c:v>
                </c:pt>
                <c:pt idx="10707">
                  <c:v>0.45241999999999999</c:v>
                </c:pt>
                <c:pt idx="10708">
                  <c:v>0.45249</c:v>
                </c:pt>
                <c:pt idx="10709">
                  <c:v>0.45261000000000001</c:v>
                </c:pt>
                <c:pt idx="10710">
                  <c:v>0.45268999999999998</c:v>
                </c:pt>
                <c:pt idx="10711">
                  <c:v>0.45273999999999998</c:v>
                </c:pt>
                <c:pt idx="10712">
                  <c:v>0.45288</c:v>
                </c:pt>
                <c:pt idx="10713">
                  <c:v>0.45306999999999997</c:v>
                </c:pt>
                <c:pt idx="10714">
                  <c:v>0.45313999999999999</c:v>
                </c:pt>
                <c:pt idx="10715">
                  <c:v>0.45334999999999998</c:v>
                </c:pt>
                <c:pt idx="10716">
                  <c:v>0.45340000000000003</c:v>
                </c:pt>
                <c:pt idx="10717">
                  <c:v>0.45349</c:v>
                </c:pt>
                <c:pt idx="10718">
                  <c:v>0.45356000000000002</c:v>
                </c:pt>
                <c:pt idx="10719">
                  <c:v>0.45366000000000001</c:v>
                </c:pt>
                <c:pt idx="10720">
                  <c:v>0.45389000000000002</c:v>
                </c:pt>
                <c:pt idx="10721">
                  <c:v>0.45395000000000002</c:v>
                </c:pt>
                <c:pt idx="10722">
                  <c:v>0.45401000000000002</c:v>
                </c:pt>
                <c:pt idx="10723">
                  <c:v>0.45413999999999999</c:v>
                </c:pt>
                <c:pt idx="10724">
                  <c:v>0.45428000000000002</c:v>
                </c:pt>
                <c:pt idx="10725">
                  <c:v>0.45430999999999999</c:v>
                </c:pt>
                <c:pt idx="10726">
                  <c:v>0.45437</c:v>
                </c:pt>
                <c:pt idx="10727">
                  <c:v>0.45455000000000001</c:v>
                </c:pt>
                <c:pt idx="10728">
                  <c:v>0.4546</c:v>
                </c:pt>
                <c:pt idx="10729">
                  <c:v>0.45476</c:v>
                </c:pt>
                <c:pt idx="10730">
                  <c:v>0.45495000000000002</c:v>
                </c:pt>
                <c:pt idx="10731">
                  <c:v>0.45498</c:v>
                </c:pt>
                <c:pt idx="10732">
                  <c:v>0.4551</c:v>
                </c:pt>
                <c:pt idx="10733">
                  <c:v>0.45521</c:v>
                </c:pt>
                <c:pt idx="10734">
                  <c:v>0.45524999999999999</c:v>
                </c:pt>
                <c:pt idx="10735">
                  <c:v>0.45538000000000001</c:v>
                </c:pt>
                <c:pt idx="10736">
                  <c:v>0.45548</c:v>
                </c:pt>
                <c:pt idx="10737">
                  <c:v>0.45556000000000002</c:v>
                </c:pt>
                <c:pt idx="10738">
                  <c:v>0.4556</c:v>
                </c:pt>
                <c:pt idx="10739">
                  <c:v>0.45569999999999999</c:v>
                </c:pt>
                <c:pt idx="10740">
                  <c:v>0.45573999999999998</c:v>
                </c:pt>
                <c:pt idx="10741">
                  <c:v>0.45584999999999998</c:v>
                </c:pt>
                <c:pt idx="10742">
                  <c:v>0.45589000000000002</c:v>
                </c:pt>
                <c:pt idx="10743">
                  <c:v>0.45591999999999999</c:v>
                </c:pt>
                <c:pt idx="10744">
                  <c:v>0.45610000000000001</c:v>
                </c:pt>
                <c:pt idx="10745">
                  <c:v>0.45612999999999998</c:v>
                </c:pt>
                <c:pt idx="10746">
                  <c:v>0.45634999999999998</c:v>
                </c:pt>
                <c:pt idx="10747">
                  <c:v>0.45640999999999998</c:v>
                </c:pt>
                <c:pt idx="10748">
                  <c:v>0.45645000000000002</c:v>
                </c:pt>
                <c:pt idx="10749">
                  <c:v>0.45656999999999998</c:v>
                </c:pt>
                <c:pt idx="10750">
                  <c:v>0.45661000000000002</c:v>
                </c:pt>
                <c:pt idx="10751">
                  <c:v>0.45662000000000003</c:v>
                </c:pt>
                <c:pt idx="10752">
                  <c:v>0.45673999999999998</c:v>
                </c:pt>
                <c:pt idx="10753">
                  <c:v>0.45682</c:v>
                </c:pt>
                <c:pt idx="10754">
                  <c:v>0.45700000000000002</c:v>
                </c:pt>
                <c:pt idx="10755">
                  <c:v>0.45706999999999998</c:v>
                </c:pt>
                <c:pt idx="10756">
                  <c:v>0.45717000000000002</c:v>
                </c:pt>
                <c:pt idx="10757">
                  <c:v>0.45726</c:v>
                </c:pt>
                <c:pt idx="10758">
                  <c:v>0.45729999999999998</c:v>
                </c:pt>
                <c:pt idx="10759">
                  <c:v>0.45739999999999997</c:v>
                </c:pt>
                <c:pt idx="10760">
                  <c:v>0.45746999999999999</c:v>
                </c:pt>
                <c:pt idx="10761">
                  <c:v>0.45749000000000001</c:v>
                </c:pt>
                <c:pt idx="10762">
                  <c:v>0.45750999999999997</c:v>
                </c:pt>
                <c:pt idx="10763">
                  <c:v>0.45760000000000001</c:v>
                </c:pt>
                <c:pt idx="10764">
                  <c:v>0.45763999999999999</c:v>
                </c:pt>
                <c:pt idx="10765">
                  <c:v>0.45765</c:v>
                </c:pt>
                <c:pt idx="10766">
                  <c:v>0.45767999999999998</c:v>
                </c:pt>
                <c:pt idx="10767">
                  <c:v>0.45771000000000001</c:v>
                </c:pt>
                <c:pt idx="10768">
                  <c:v>0.45784999999999998</c:v>
                </c:pt>
                <c:pt idx="10769">
                  <c:v>0.45795000000000002</c:v>
                </c:pt>
                <c:pt idx="10770">
                  <c:v>0.45799000000000001</c:v>
                </c:pt>
                <c:pt idx="10771">
                  <c:v>0.45807999999999999</c:v>
                </c:pt>
                <c:pt idx="10772">
                  <c:v>0.45812999999999998</c:v>
                </c:pt>
                <c:pt idx="10773">
                  <c:v>0.45824999999999999</c:v>
                </c:pt>
                <c:pt idx="10774">
                  <c:v>0.45828000000000002</c:v>
                </c:pt>
                <c:pt idx="10775">
                  <c:v>0.45833000000000002</c:v>
                </c:pt>
                <c:pt idx="10776">
                  <c:v>0.45834999999999998</c:v>
                </c:pt>
                <c:pt idx="10777">
                  <c:v>0.45844000000000001</c:v>
                </c:pt>
                <c:pt idx="10778">
                  <c:v>0.45850999999999997</c:v>
                </c:pt>
                <c:pt idx="10779">
                  <c:v>0.45854</c:v>
                </c:pt>
                <c:pt idx="10780">
                  <c:v>0.45862999999999998</c:v>
                </c:pt>
                <c:pt idx="10781">
                  <c:v>0.45867000000000002</c:v>
                </c:pt>
                <c:pt idx="10782">
                  <c:v>0.45884999999999998</c:v>
                </c:pt>
                <c:pt idx="10783">
                  <c:v>0.45895999999999998</c:v>
                </c:pt>
                <c:pt idx="10784">
                  <c:v>0.45900999999999997</c:v>
                </c:pt>
                <c:pt idx="10785">
                  <c:v>0.45910000000000001</c:v>
                </c:pt>
                <c:pt idx="10786">
                  <c:v>0.45911000000000002</c:v>
                </c:pt>
                <c:pt idx="10787">
                  <c:v>0.45913999999999999</c:v>
                </c:pt>
                <c:pt idx="10788">
                  <c:v>0.4592</c:v>
                </c:pt>
                <c:pt idx="10789">
                  <c:v>0.45923999999999998</c:v>
                </c:pt>
                <c:pt idx="10790">
                  <c:v>0.45934000000000003</c:v>
                </c:pt>
                <c:pt idx="10791">
                  <c:v>0.45950000000000002</c:v>
                </c:pt>
                <c:pt idx="10792">
                  <c:v>0.45951999999999998</c:v>
                </c:pt>
                <c:pt idx="10793">
                  <c:v>0.45968999999999999</c:v>
                </c:pt>
                <c:pt idx="10794">
                  <c:v>0.45971000000000001</c:v>
                </c:pt>
                <c:pt idx="10795">
                  <c:v>0.45978999999999998</c:v>
                </c:pt>
                <c:pt idx="10796">
                  <c:v>0.45990999999999999</c:v>
                </c:pt>
                <c:pt idx="10797">
                  <c:v>0.45998</c:v>
                </c:pt>
                <c:pt idx="10798">
                  <c:v>0.46001999999999998</c:v>
                </c:pt>
                <c:pt idx="10799">
                  <c:v>0.46006000000000002</c:v>
                </c:pt>
                <c:pt idx="10800">
                  <c:v>0.46011000000000002</c:v>
                </c:pt>
                <c:pt idx="10801">
                  <c:v>0.46017999999999998</c:v>
                </c:pt>
                <c:pt idx="10802">
                  <c:v>0.46022999999999997</c:v>
                </c:pt>
                <c:pt idx="10803">
                  <c:v>0.46031</c:v>
                </c:pt>
                <c:pt idx="10804">
                  <c:v>0.46045999999999998</c:v>
                </c:pt>
                <c:pt idx="10805">
                  <c:v>0.46048</c:v>
                </c:pt>
                <c:pt idx="10806">
                  <c:v>0.46055000000000001</c:v>
                </c:pt>
                <c:pt idx="10807">
                  <c:v>0.46061999999999997</c:v>
                </c:pt>
                <c:pt idx="10808">
                  <c:v>0.4607</c:v>
                </c:pt>
                <c:pt idx="10809">
                  <c:v>0.46074999999999999</c:v>
                </c:pt>
                <c:pt idx="10810">
                  <c:v>0.46095000000000003</c:v>
                </c:pt>
                <c:pt idx="10811">
                  <c:v>0.46103</c:v>
                </c:pt>
                <c:pt idx="10812">
                  <c:v>0.46106000000000003</c:v>
                </c:pt>
                <c:pt idx="10813">
                  <c:v>0.46117999999999998</c:v>
                </c:pt>
                <c:pt idx="10814">
                  <c:v>0.46123999999999998</c:v>
                </c:pt>
                <c:pt idx="10815">
                  <c:v>0.46128000000000002</c:v>
                </c:pt>
                <c:pt idx="10816">
                  <c:v>0.46145999999999998</c:v>
                </c:pt>
                <c:pt idx="10817">
                  <c:v>0.46153</c:v>
                </c:pt>
                <c:pt idx="10818">
                  <c:v>0.46154000000000001</c:v>
                </c:pt>
                <c:pt idx="10819">
                  <c:v>0.46157999999999999</c:v>
                </c:pt>
                <c:pt idx="10820">
                  <c:v>0.46162999999999998</c:v>
                </c:pt>
                <c:pt idx="10821">
                  <c:v>0.46163999999999999</c:v>
                </c:pt>
                <c:pt idx="10822">
                  <c:v>0.46177000000000001</c:v>
                </c:pt>
                <c:pt idx="10823">
                  <c:v>0.46184999999999998</c:v>
                </c:pt>
                <c:pt idx="10824">
                  <c:v>0.46189999999999998</c:v>
                </c:pt>
                <c:pt idx="10825">
                  <c:v>0.46195999999999998</c:v>
                </c:pt>
                <c:pt idx="10826">
                  <c:v>0.46198</c:v>
                </c:pt>
                <c:pt idx="10827">
                  <c:v>0.46222999999999997</c:v>
                </c:pt>
                <c:pt idx="10828">
                  <c:v>0.46228999999999998</c:v>
                </c:pt>
                <c:pt idx="10829">
                  <c:v>0.46233999999999997</c:v>
                </c:pt>
                <c:pt idx="10830">
                  <c:v>0.46239000000000002</c:v>
                </c:pt>
                <c:pt idx="10831">
                  <c:v>0.46245999999999998</c:v>
                </c:pt>
                <c:pt idx="10832">
                  <c:v>0.46250000000000002</c:v>
                </c:pt>
                <c:pt idx="10833">
                  <c:v>0.46256999999999998</c:v>
                </c:pt>
                <c:pt idx="10834">
                  <c:v>0.46261000000000002</c:v>
                </c:pt>
                <c:pt idx="10835">
                  <c:v>0.46261999999999998</c:v>
                </c:pt>
                <c:pt idx="10836">
                  <c:v>0.46281</c:v>
                </c:pt>
                <c:pt idx="10837">
                  <c:v>0.46292</c:v>
                </c:pt>
                <c:pt idx="10838">
                  <c:v>0.46307999999999999</c:v>
                </c:pt>
                <c:pt idx="10839">
                  <c:v>0.46321000000000001</c:v>
                </c:pt>
                <c:pt idx="10840">
                  <c:v>0.46329999999999999</c:v>
                </c:pt>
                <c:pt idx="10841">
                  <c:v>0.46333999999999997</c:v>
                </c:pt>
                <c:pt idx="10842">
                  <c:v>0.46348</c:v>
                </c:pt>
                <c:pt idx="10843">
                  <c:v>0.46351999999999999</c:v>
                </c:pt>
                <c:pt idx="10844">
                  <c:v>0.46379999999999999</c:v>
                </c:pt>
                <c:pt idx="10845">
                  <c:v>0.46387</c:v>
                </c:pt>
                <c:pt idx="10846">
                  <c:v>0.46395999999999998</c:v>
                </c:pt>
                <c:pt idx="10847">
                  <c:v>0.46414</c:v>
                </c:pt>
                <c:pt idx="10848">
                  <c:v>0.46431</c:v>
                </c:pt>
                <c:pt idx="10849">
                  <c:v>0.46433000000000002</c:v>
                </c:pt>
                <c:pt idx="10850">
                  <c:v>0.46443000000000001</c:v>
                </c:pt>
                <c:pt idx="10851">
                  <c:v>0.46443000000000001</c:v>
                </c:pt>
                <c:pt idx="10852">
                  <c:v>0.46448</c:v>
                </c:pt>
                <c:pt idx="10853">
                  <c:v>0.46464</c:v>
                </c:pt>
                <c:pt idx="10854">
                  <c:v>0.46477000000000002</c:v>
                </c:pt>
                <c:pt idx="10855">
                  <c:v>0.46487000000000001</c:v>
                </c:pt>
                <c:pt idx="10856">
                  <c:v>0.46494999999999997</c:v>
                </c:pt>
                <c:pt idx="10857">
                  <c:v>0.46498</c:v>
                </c:pt>
                <c:pt idx="10858">
                  <c:v>0.46504000000000001</c:v>
                </c:pt>
                <c:pt idx="10859">
                  <c:v>0.46510000000000001</c:v>
                </c:pt>
                <c:pt idx="10860">
                  <c:v>0.46517999999999998</c:v>
                </c:pt>
                <c:pt idx="10861">
                  <c:v>0.46521000000000001</c:v>
                </c:pt>
                <c:pt idx="10862">
                  <c:v>0.46531</c:v>
                </c:pt>
                <c:pt idx="10863">
                  <c:v>0.46540999999999999</c:v>
                </c:pt>
                <c:pt idx="10864">
                  <c:v>0.46544000000000002</c:v>
                </c:pt>
                <c:pt idx="10865">
                  <c:v>0.46565000000000001</c:v>
                </c:pt>
                <c:pt idx="10866">
                  <c:v>0.46594000000000002</c:v>
                </c:pt>
                <c:pt idx="10867">
                  <c:v>0.46595999999999999</c:v>
                </c:pt>
                <c:pt idx="10868">
                  <c:v>0.46600000000000003</c:v>
                </c:pt>
                <c:pt idx="10869">
                  <c:v>0.46601999999999999</c:v>
                </c:pt>
                <c:pt idx="10870">
                  <c:v>0.46614</c:v>
                </c:pt>
                <c:pt idx="10871">
                  <c:v>0.46632000000000001</c:v>
                </c:pt>
                <c:pt idx="10872">
                  <c:v>0.46642</c:v>
                </c:pt>
                <c:pt idx="10873">
                  <c:v>0.46649000000000002</c:v>
                </c:pt>
                <c:pt idx="10874">
                  <c:v>0.46666000000000002</c:v>
                </c:pt>
                <c:pt idx="10875">
                  <c:v>0.46671000000000001</c:v>
                </c:pt>
                <c:pt idx="10876">
                  <c:v>0.46679999999999999</c:v>
                </c:pt>
                <c:pt idx="10877">
                  <c:v>0.46686</c:v>
                </c:pt>
                <c:pt idx="10878">
                  <c:v>0.46705000000000002</c:v>
                </c:pt>
                <c:pt idx="10879">
                  <c:v>0.46708</c:v>
                </c:pt>
                <c:pt idx="10880">
                  <c:v>0.46711999999999998</c:v>
                </c:pt>
                <c:pt idx="10881">
                  <c:v>0.46716999999999997</c:v>
                </c:pt>
                <c:pt idx="10882">
                  <c:v>0.46739000000000003</c:v>
                </c:pt>
                <c:pt idx="10883">
                  <c:v>0.46756999999999999</c:v>
                </c:pt>
                <c:pt idx="10884">
                  <c:v>0.46767999999999998</c:v>
                </c:pt>
                <c:pt idx="10885">
                  <c:v>0.46775</c:v>
                </c:pt>
                <c:pt idx="10886">
                  <c:v>0.46782000000000001</c:v>
                </c:pt>
                <c:pt idx="10887">
                  <c:v>0.46788000000000002</c:v>
                </c:pt>
                <c:pt idx="10888">
                  <c:v>0.46805999999999998</c:v>
                </c:pt>
                <c:pt idx="10889">
                  <c:v>0.46819</c:v>
                </c:pt>
                <c:pt idx="10890">
                  <c:v>0.46825</c:v>
                </c:pt>
                <c:pt idx="10891">
                  <c:v>0.46827999999999997</c:v>
                </c:pt>
                <c:pt idx="10892">
                  <c:v>0.46838000000000002</c:v>
                </c:pt>
                <c:pt idx="10893">
                  <c:v>0.46843000000000001</c:v>
                </c:pt>
                <c:pt idx="10894">
                  <c:v>0.46854000000000001</c:v>
                </c:pt>
                <c:pt idx="10895">
                  <c:v>0.46858</c:v>
                </c:pt>
                <c:pt idx="10896">
                  <c:v>0.46866000000000002</c:v>
                </c:pt>
                <c:pt idx="10897">
                  <c:v>0.46878999999999998</c:v>
                </c:pt>
                <c:pt idx="10898">
                  <c:v>0.46883999999999998</c:v>
                </c:pt>
                <c:pt idx="10899">
                  <c:v>0.46894000000000002</c:v>
                </c:pt>
                <c:pt idx="10900">
                  <c:v>0.46899999999999997</c:v>
                </c:pt>
                <c:pt idx="10901">
                  <c:v>0.46914</c:v>
                </c:pt>
                <c:pt idx="10902">
                  <c:v>0.46916999999999998</c:v>
                </c:pt>
                <c:pt idx="10903">
                  <c:v>0.46933000000000002</c:v>
                </c:pt>
                <c:pt idx="10904">
                  <c:v>0.46942</c:v>
                </c:pt>
                <c:pt idx="10905">
                  <c:v>0.46959000000000001</c:v>
                </c:pt>
                <c:pt idx="10906">
                  <c:v>0.46966999999999998</c:v>
                </c:pt>
                <c:pt idx="10907">
                  <c:v>0.46983000000000003</c:v>
                </c:pt>
                <c:pt idx="10908">
                  <c:v>0.46987000000000001</c:v>
                </c:pt>
                <c:pt idx="10909">
                  <c:v>0.46988000000000002</c:v>
                </c:pt>
                <c:pt idx="10910">
                  <c:v>0.46994000000000002</c:v>
                </c:pt>
                <c:pt idx="10911">
                  <c:v>0.47011999999999998</c:v>
                </c:pt>
                <c:pt idx="10912">
                  <c:v>0.47021000000000002</c:v>
                </c:pt>
                <c:pt idx="10913">
                  <c:v>0.47027999999999998</c:v>
                </c:pt>
                <c:pt idx="10914">
                  <c:v>0.47042</c:v>
                </c:pt>
                <c:pt idx="10915">
                  <c:v>0.47060000000000002</c:v>
                </c:pt>
                <c:pt idx="10916">
                  <c:v>0.47064</c:v>
                </c:pt>
                <c:pt idx="10917">
                  <c:v>0.47076000000000001</c:v>
                </c:pt>
                <c:pt idx="10918">
                  <c:v>0.47086</c:v>
                </c:pt>
                <c:pt idx="10919">
                  <c:v>0.47099000000000002</c:v>
                </c:pt>
                <c:pt idx="10920">
                  <c:v>0.47117999999999999</c:v>
                </c:pt>
                <c:pt idx="10921">
                  <c:v>0.47145999999999999</c:v>
                </c:pt>
                <c:pt idx="10922">
                  <c:v>0.47153</c:v>
                </c:pt>
                <c:pt idx="10923">
                  <c:v>0.47155000000000002</c:v>
                </c:pt>
                <c:pt idx="10924">
                  <c:v>0.47165000000000001</c:v>
                </c:pt>
                <c:pt idx="10925">
                  <c:v>0.47167999999999999</c:v>
                </c:pt>
                <c:pt idx="10926">
                  <c:v>0.47184999999999999</c:v>
                </c:pt>
                <c:pt idx="10927">
                  <c:v>0.47203000000000001</c:v>
                </c:pt>
                <c:pt idx="10928">
                  <c:v>0.47210000000000002</c:v>
                </c:pt>
                <c:pt idx="10929">
                  <c:v>0.47222999999999998</c:v>
                </c:pt>
                <c:pt idx="10930">
                  <c:v>0.47227999999999998</c:v>
                </c:pt>
                <c:pt idx="10931">
                  <c:v>0.47244999999999998</c:v>
                </c:pt>
                <c:pt idx="10932">
                  <c:v>0.47250999999999999</c:v>
                </c:pt>
                <c:pt idx="10933">
                  <c:v>0.47256999999999999</c:v>
                </c:pt>
                <c:pt idx="10934">
                  <c:v>0.47259000000000001</c:v>
                </c:pt>
                <c:pt idx="10935">
                  <c:v>0.47262999999999999</c:v>
                </c:pt>
                <c:pt idx="10936">
                  <c:v>0.47269</c:v>
                </c:pt>
                <c:pt idx="10937">
                  <c:v>0.47273999999999999</c:v>
                </c:pt>
                <c:pt idx="10938">
                  <c:v>0.47281000000000001</c:v>
                </c:pt>
                <c:pt idx="10939">
                  <c:v>0.47302</c:v>
                </c:pt>
                <c:pt idx="10940">
                  <c:v>0.47321000000000002</c:v>
                </c:pt>
                <c:pt idx="10941">
                  <c:v>0.47332999999999997</c:v>
                </c:pt>
                <c:pt idx="10942">
                  <c:v>0.47338999999999998</c:v>
                </c:pt>
                <c:pt idx="10943">
                  <c:v>0.47356999999999999</c:v>
                </c:pt>
                <c:pt idx="10944">
                  <c:v>0.47366000000000003</c:v>
                </c:pt>
                <c:pt idx="10945">
                  <c:v>0.47371000000000002</c:v>
                </c:pt>
                <c:pt idx="10946">
                  <c:v>0.47393000000000002</c:v>
                </c:pt>
                <c:pt idx="10947">
                  <c:v>0.47399000000000002</c:v>
                </c:pt>
                <c:pt idx="10948">
                  <c:v>0.47422999999999998</c:v>
                </c:pt>
                <c:pt idx="10949">
                  <c:v>0.47432999999999997</c:v>
                </c:pt>
                <c:pt idx="10950">
                  <c:v>0.47449000000000002</c:v>
                </c:pt>
                <c:pt idx="10951">
                  <c:v>0.47453000000000001</c:v>
                </c:pt>
                <c:pt idx="10952">
                  <c:v>0.47456999999999999</c:v>
                </c:pt>
                <c:pt idx="10953">
                  <c:v>0.47464000000000001</c:v>
                </c:pt>
                <c:pt idx="10954">
                  <c:v>0.47482000000000002</c:v>
                </c:pt>
                <c:pt idx="10955">
                  <c:v>0.47486</c:v>
                </c:pt>
                <c:pt idx="10956">
                  <c:v>0.47511999999999999</c:v>
                </c:pt>
                <c:pt idx="10957">
                  <c:v>0.47519</c:v>
                </c:pt>
                <c:pt idx="10958">
                  <c:v>0.47538000000000002</c:v>
                </c:pt>
                <c:pt idx="10959">
                  <c:v>0.47541</c:v>
                </c:pt>
                <c:pt idx="10960">
                  <c:v>0.47549000000000002</c:v>
                </c:pt>
                <c:pt idx="10961">
                  <c:v>0.47555999999999998</c:v>
                </c:pt>
                <c:pt idx="10962">
                  <c:v>0.47561999999999999</c:v>
                </c:pt>
                <c:pt idx="10963">
                  <c:v>0.47576000000000002</c:v>
                </c:pt>
                <c:pt idx="10964">
                  <c:v>0.47608</c:v>
                </c:pt>
                <c:pt idx="10965">
                  <c:v>0.47610000000000002</c:v>
                </c:pt>
                <c:pt idx="10966">
                  <c:v>0.47625000000000001</c:v>
                </c:pt>
                <c:pt idx="10967">
                  <c:v>0.47641</c:v>
                </c:pt>
                <c:pt idx="10968">
                  <c:v>0.47648000000000001</c:v>
                </c:pt>
                <c:pt idx="10969">
                  <c:v>0.47654999999999997</c:v>
                </c:pt>
                <c:pt idx="10970">
                  <c:v>0.47660999999999998</c:v>
                </c:pt>
                <c:pt idx="10971">
                  <c:v>0.47682999999999998</c:v>
                </c:pt>
                <c:pt idx="10972">
                  <c:v>0.47688000000000003</c:v>
                </c:pt>
                <c:pt idx="10973">
                  <c:v>0.47708</c:v>
                </c:pt>
                <c:pt idx="10974">
                  <c:v>0.47717999999999999</c:v>
                </c:pt>
                <c:pt idx="10975">
                  <c:v>0.47725000000000001</c:v>
                </c:pt>
                <c:pt idx="10976">
                  <c:v>0.4773</c:v>
                </c:pt>
                <c:pt idx="10977">
                  <c:v>0.47735</c:v>
                </c:pt>
                <c:pt idx="10978">
                  <c:v>0.47750999999999999</c:v>
                </c:pt>
                <c:pt idx="10979">
                  <c:v>0.47756999999999999</c:v>
                </c:pt>
                <c:pt idx="10980">
                  <c:v>0.47771999999999998</c:v>
                </c:pt>
                <c:pt idx="10981">
                  <c:v>0.47771999999999998</c:v>
                </c:pt>
                <c:pt idx="10982">
                  <c:v>0.47785</c:v>
                </c:pt>
                <c:pt idx="10983">
                  <c:v>0.47788000000000003</c:v>
                </c:pt>
                <c:pt idx="10984">
                  <c:v>0.47797000000000001</c:v>
                </c:pt>
                <c:pt idx="10985">
                  <c:v>0.47805999999999998</c:v>
                </c:pt>
                <c:pt idx="10986">
                  <c:v>0.47822999999999999</c:v>
                </c:pt>
                <c:pt idx="10987">
                  <c:v>0.47822999999999999</c:v>
                </c:pt>
                <c:pt idx="10988">
                  <c:v>0.47842000000000001</c:v>
                </c:pt>
                <c:pt idx="10989">
                  <c:v>0.47848000000000002</c:v>
                </c:pt>
                <c:pt idx="10990">
                  <c:v>0.47853000000000001</c:v>
                </c:pt>
                <c:pt idx="10991">
                  <c:v>0.47881000000000001</c:v>
                </c:pt>
                <c:pt idx="10992">
                  <c:v>0.47894999999999999</c:v>
                </c:pt>
                <c:pt idx="10993">
                  <c:v>0.47913</c:v>
                </c:pt>
                <c:pt idx="10994">
                  <c:v>0.47919</c:v>
                </c:pt>
                <c:pt idx="10995">
                  <c:v>0.47931000000000001</c:v>
                </c:pt>
                <c:pt idx="10996">
                  <c:v>0.47932000000000002</c:v>
                </c:pt>
                <c:pt idx="10997">
                  <c:v>0.47937999999999997</c:v>
                </c:pt>
                <c:pt idx="10998">
                  <c:v>0.47948000000000002</c:v>
                </c:pt>
                <c:pt idx="10999">
                  <c:v>0.47960999999999998</c:v>
                </c:pt>
                <c:pt idx="11000">
                  <c:v>0.47972999999999999</c:v>
                </c:pt>
                <c:pt idx="11001">
                  <c:v>0.47978999999999999</c:v>
                </c:pt>
                <c:pt idx="11002">
                  <c:v>0.47986000000000001</c:v>
                </c:pt>
                <c:pt idx="11003">
                  <c:v>0.47998000000000002</c:v>
                </c:pt>
                <c:pt idx="11004">
                  <c:v>0.48008000000000001</c:v>
                </c:pt>
                <c:pt idx="11005">
                  <c:v>0.48014000000000001</c:v>
                </c:pt>
                <c:pt idx="11006">
                  <c:v>0.48022999999999999</c:v>
                </c:pt>
                <c:pt idx="11007">
                  <c:v>0.48032000000000002</c:v>
                </c:pt>
                <c:pt idx="11008">
                  <c:v>0.48046</c:v>
                </c:pt>
                <c:pt idx="11009">
                  <c:v>0.48060999999999998</c:v>
                </c:pt>
                <c:pt idx="11010">
                  <c:v>0.48082000000000003</c:v>
                </c:pt>
                <c:pt idx="11011">
                  <c:v>0.48089999999999999</c:v>
                </c:pt>
                <c:pt idx="11012">
                  <c:v>0.48093000000000002</c:v>
                </c:pt>
                <c:pt idx="11013">
                  <c:v>0.48096</c:v>
                </c:pt>
                <c:pt idx="11014">
                  <c:v>0.48098000000000002</c:v>
                </c:pt>
                <c:pt idx="11015">
                  <c:v>0.48103000000000001</c:v>
                </c:pt>
                <c:pt idx="11016">
                  <c:v>0.48110999999999998</c:v>
                </c:pt>
                <c:pt idx="11017">
                  <c:v>0.48125000000000001</c:v>
                </c:pt>
                <c:pt idx="11018">
                  <c:v>0.48131000000000002</c:v>
                </c:pt>
                <c:pt idx="11019">
                  <c:v>0.48137999999999997</c:v>
                </c:pt>
                <c:pt idx="11020">
                  <c:v>0.48141</c:v>
                </c:pt>
                <c:pt idx="11021">
                  <c:v>0.48188999999999999</c:v>
                </c:pt>
                <c:pt idx="11022">
                  <c:v>0.48193000000000003</c:v>
                </c:pt>
                <c:pt idx="11023">
                  <c:v>0.48203000000000001</c:v>
                </c:pt>
                <c:pt idx="11024">
                  <c:v>0.48231000000000002</c:v>
                </c:pt>
                <c:pt idx="11025">
                  <c:v>0.48237000000000002</c:v>
                </c:pt>
                <c:pt idx="11026">
                  <c:v>0.48247000000000001</c:v>
                </c:pt>
                <c:pt idx="11027">
                  <c:v>0.48269000000000001</c:v>
                </c:pt>
                <c:pt idx="11028">
                  <c:v>0.48274</c:v>
                </c:pt>
                <c:pt idx="11029">
                  <c:v>0.48282000000000003</c:v>
                </c:pt>
                <c:pt idx="11030">
                  <c:v>0.48296</c:v>
                </c:pt>
                <c:pt idx="11031">
                  <c:v>0.48303000000000001</c:v>
                </c:pt>
                <c:pt idx="11032">
                  <c:v>0.48304000000000002</c:v>
                </c:pt>
                <c:pt idx="11033">
                  <c:v>0.48308000000000001</c:v>
                </c:pt>
                <c:pt idx="11034">
                  <c:v>0.48314000000000001</c:v>
                </c:pt>
                <c:pt idx="11035">
                  <c:v>0.48316999999999999</c:v>
                </c:pt>
                <c:pt idx="11036">
                  <c:v>0.48338999999999999</c:v>
                </c:pt>
                <c:pt idx="11037">
                  <c:v>0.48341000000000001</c:v>
                </c:pt>
                <c:pt idx="11038">
                  <c:v>0.48360999999999998</c:v>
                </c:pt>
                <c:pt idx="11039">
                  <c:v>0.48368</c:v>
                </c:pt>
                <c:pt idx="11040">
                  <c:v>0.48370999999999997</c:v>
                </c:pt>
                <c:pt idx="11041">
                  <c:v>0.48382999999999998</c:v>
                </c:pt>
                <c:pt idx="11042">
                  <c:v>0.48398000000000002</c:v>
                </c:pt>
                <c:pt idx="11043">
                  <c:v>0.48398999999999998</c:v>
                </c:pt>
                <c:pt idx="11044">
                  <c:v>0.48403000000000002</c:v>
                </c:pt>
                <c:pt idx="11045">
                  <c:v>0.48409999999999997</c:v>
                </c:pt>
                <c:pt idx="11046">
                  <c:v>0.48429</c:v>
                </c:pt>
                <c:pt idx="11047">
                  <c:v>0.48452000000000001</c:v>
                </c:pt>
                <c:pt idx="11048">
                  <c:v>0.48462</c:v>
                </c:pt>
                <c:pt idx="11049">
                  <c:v>0.48466999999999999</c:v>
                </c:pt>
                <c:pt idx="11050">
                  <c:v>0.48466999999999999</c:v>
                </c:pt>
                <c:pt idx="11051">
                  <c:v>0.48502000000000001</c:v>
                </c:pt>
                <c:pt idx="11052">
                  <c:v>0.48519000000000001</c:v>
                </c:pt>
                <c:pt idx="11053">
                  <c:v>0.48554000000000003</c:v>
                </c:pt>
                <c:pt idx="11054">
                  <c:v>0.48557</c:v>
                </c:pt>
                <c:pt idx="11055">
                  <c:v>0.48570000000000002</c:v>
                </c:pt>
                <c:pt idx="11056">
                  <c:v>0.4859</c:v>
                </c:pt>
                <c:pt idx="11057">
                  <c:v>0.48596</c:v>
                </c:pt>
                <c:pt idx="11058">
                  <c:v>0.48603000000000002</c:v>
                </c:pt>
                <c:pt idx="11059">
                  <c:v>0.48610999999999999</c:v>
                </c:pt>
                <c:pt idx="11060">
                  <c:v>0.48626999999999998</c:v>
                </c:pt>
                <c:pt idx="11061">
                  <c:v>0.48635</c:v>
                </c:pt>
                <c:pt idx="11062">
                  <c:v>0.48642999999999997</c:v>
                </c:pt>
                <c:pt idx="11063">
                  <c:v>0.48663000000000001</c:v>
                </c:pt>
                <c:pt idx="11064">
                  <c:v>0.48674000000000001</c:v>
                </c:pt>
                <c:pt idx="11065">
                  <c:v>0.48680000000000001</c:v>
                </c:pt>
                <c:pt idx="11066">
                  <c:v>0.48699999999999999</c:v>
                </c:pt>
                <c:pt idx="11067">
                  <c:v>0.48721999999999999</c:v>
                </c:pt>
                <c:pt idx="11068">
                  <c:v>0.48734</c:v>
                </c:pt>
                <c:pt idx="11069">
                  <c:v>0.48737000000000003</c:v>
                </c:pt>
                <c:pt idx="11070">
                  <c:v>0.4874</c:v>
                </c:pt>
                <c:pt idx="11071">
                  <c:v>0.48751</c:v>
                </c:pt>
                <c:pt idx="11072">
                  <c:v>0.48762</c:v>
                </c:pt>
                <c:pt idx="11073">
                  <c:v>0.48774000000000001</c:v>
                </c:pt>
                <c:pt idx="11074">
                  <c:v>0.48785000000000001</c:v>
                </c:pt>
                <c:pt idx="11075">
                  <c:v>0.48793999999999998</c:v>
                </c:pt>
                <c:pt idx="11076">
                  <c:v>0.48810999999999999</c:v>
                </c:pt>
                <c:pt idx="11077">
                  <c:v>0.48816999999999999</c:v>
                </c:pt>
                <c:pt idx="11078">
                  <c:v>0.48820999999999998</c:v>
                </c:pt>
                <c:pt idx="11079">
                  <c:v>0.48824000000000001</c:v>
                </c:pt>
                <c:pt idx="11080">
                  <c:v>0.48843999999999999</c:v>
                </c:pt>
                <c:pt idx="11081">
                  <c:v>0.48846000000000001</c:v>
                </c:pt>
                <c:pt idx="11082">
                  <c:v>0.48858000000000001</c:v>
                </c:pt>
                <c:pt idx="11083">
                  <c:v>0.48868</c:v>
                </c:pt>
                <c:pt idx="11084">
                  <c:v>0.48871999999999999</c:v>
                </c:pt>
                <c:pt idx="11085">
                  <c:v>0.48881000000000002</c:v>
                </c:pt>
                <c:pt idx="11086">
                  <c:v>0.48903999999999997</c:v>
                </c:pt>
                <c:pt idx="11087">
                  <c:v>0.48907</c:v>
                </c:pt>
                <c:pt idx="11088">
                  <c:v>0.48931000000000002</c:v>
                </c:pt>
                <c:pt idx="11089">
                  <c:v>0.48936000000000002</c:v>
                </c:pt>
                <c:pt idx="11090">
                  <c:v>0.48953999999999998</c:v>
                </c:pt>
                <c:pt idx="11091">
                  <c:v>0.48969000000000001</c:v>
                </c:pt>
                <c:pt idx="11092">
                  <c:v>0.48977999999999999</c:v>
                </c:pt>
                <c:pt idx="11093">
                  <c:v>0.4899</c:v>
                </c:pt>
                <c:pt idx="11094">
                  <c:v>0.49006</c:v>
                </c:pt>
                <c:pt idx="11095">
                  <c:v>0.49010999999999999</c:v>
                </c:pt>
                <c:pt idx="11096">
                  <c:v>0.49015999999999998</c:v>
                </c:pt>
                <c:pt idx="11097">
                  <c:v>0.49020999999999998</c:v>
                </c:pt>
                <c:pt idx="11098">
                  <c:v>0.49031000000000002</c:v>
                </c:pt>
                <c:pt idx="11099">
                  <c:v>0.4904</c:v>
                </c:pt>
                <c:pt idx="11100">
                  <c:v>0.49062</c:v>
                </c:pt>
                <c:pt idx="11101">
                  <c:v>0.49064999999999998</c:v>
                </c:pt>
                <c:pt idx="11102">
                  <c:v>0.49079</c:v>
                </c:pt>
                <c:pt idx="11103">
                  <c:v>0.49093999999999999</c:v>
                </c:pt>
                <c:pt idx="11104">
                  <c:v>0.49107000000000001</c:v>
                </c:pt>
                <c:pt idx="11105">
                  <c:v>0.49131000000000002</c:v>
                </c:pt>
                <c:pt idx="11106">
                  <c:v>0.49163000000000001</c:v>
                </c:pt>
                <c:pt idx="11107">
                  <c:v>0.49171999999999999</c:v>
                </c:pt>
                <c:pt idx="11108">
                  <c:v>0.49181999999999998</c:v>
                </c:pt>
                <c:pt idx="11109">
                  <c:v>0.49186000000000002</c:v>
                </c:pt>
                <c:pt idx="11110">
                  <c:v>0.49196000000000001</c:v>
                </c:pt>
                <c:pt idx="11111">
                  <c:v>0.49197000000000002</c:v>
                </c:pt>
                <c:pt idx="11112">
                  <c:v>0.49207000000000001</c:v>
                </c:pt>
                <c:pt idx="11113">
                  <c:v>0.49209000000000003</c:v>
                </c:pt>
                <c:pt idx="11114">
                  <c:v>0.49214999999999998</c:v>
                </c:pt>
                <c:pt idx="11115">
                  <c:v>0.49220999999999998</c:v>
                </c:pt>
                <c:pt idx="11116">
                  <c:v>0.49226999999999999</c:v>
                </c:pt>
                <c:pt idx="11117">
                  <c:v>0.49235000000000001</c:v>
                </c:pt>
                <c:pt idx="11118">
                  <c:v>0.49267</c:v>
                </c:pt>
                <c:pt idx="11119">
                  <c:v>0.49281999999999998</c:v>
                </c:pt>
                <c:pt idx="11120">
                  <c:v>0.49287999999999998</c:v>
                </c:pt>
                <c:pt idx="11121">
                  <c:v>0.49302000000000001</c:v>
                </c:pt>
                <c:pt idx="11122">
                  <c:v>0.49313000000000001</c:v>
                </c:pt>
                <c:pt idx="11123">
                  <c:v>0.49314999999999998</c:v>
                </c:pt>
                <c:pt idx="11124">
                  <c:v>0.49321999999999999</c:v>
                </c:pt>
                <c:pt idx="11125">
                  <c:v>0.49347000000000002</c:v>
                </c:pt>
                <c:pt idx="11126">
                  <c:v>0.49358000000000002</c:v>
                </c:pt>
                <c:pt idx="11127">
                  <c:v>0.49362</c:v>
                </c:pt>
                <c:pt idx="11128">
                  <c:v>0.49392999999999998</c:v>
                </c:pt>
                <c:pt idx="11129">
                  <c:v>0.49426999999999999</c:v>
                </c:pt>
                <c:pt idx="11130">
                  <c:v>0.49442000000000003</c:v>
                </c:pt>
                <c:pt idx="11131">
                  <c:v>0.49451000000000001</c:v>
                </c:pt>
                <c:pt idx="11132">
                  <c:v>0.49460999999999999</c:v>
                </c:pt>
                <c:pt idx="11133">
                  <c:v>0.49486000000000002</c:v>
                </c:pt>
                <c:pt idx="11134">
                  <c:v>0.49489</c:v>
                </c:pt>
                <c:pt idx="11135">
                  <c:v>0.495</c:v>
                </c:pt>
                <c:pt idx="11136">
                  <c:v>0.49515999999999999</c:v>
                </c:pt>
                <c:pt idx="11137">
                  <c:v>0.49536999999999998</c:v>
                </c:pt>
                <c:pt idx="11138">
                  <c:v>0.49591000000000002</c:v>
                </c:pt>
                <c:pt idx="11139">
                  <c:v>0.49596000000000001</c:v>
                </c:pt>
                <c:pt idx="11140">
                  <c:v>0.49614000000000003</c:v>
                </c:pt>
                <c:pt idx="11141">
                  <c:v>0.49619000000000002</c:v>
                </c:pt>
                <c:pt idx="11142">
                  <c:v>0.49629000000000001</c:v>
                </c:pt>
                <c:pt idx="11143">
                  <c:v>0.49647000000000002</c:v>
                </c:pt>
                <c:pt idx="11144">
                  <c:v>0.49658999999999998</c:v>
                </c:pt>
                <c:pt idx="11145">
                  <c:v>0.49669000000000002</c:v>
                </c:pt>
                <c:pt idx="11146">
                  <c:v>0.49673</c:v>
                </c:pt>
                <c:pt idx="11147">
                  <c:v>0.49686999999999998</c:v>
                </c:pt>
                <c:pt idx="11148">
                  <c:v>0.49708999999999998</c:v>
                </c:pt>
                <c:pt idx="11149">
                  <c:v>0.49711</c:v>
                </c:pt>
                <c:pt idx="11150">
                  <c:v>0.49711</c:v>
                </c:pt>
                <c:pt idx="11151">
                  <c:v>0.49746000000000001</c:v>
                </c:pt>
                <c:pt idx="11152">
                  <c:v>0.49756</c:v>
                </c:pt>
                <c:pt idx="11153">
                  <c:v>0.49764999999999998</c:v>
                </c:pt>
                <c:pt idx="11154">
                  <c:v>0.49780999999999997</c:v>
                </c:pt>
                <c:pt idx="11155">
                  <c:v>0.49787999999999999</c:v>
                </c:pt>
                <c:pt idx="11156">
                  <c:v>0.49798999999999999</c:v>
                </c:pt>
                <c:pt idx="11157">
                  <c:v>0.49812000000000001</c:v>
                </c:pt>
                <c:pt idx="11158">
                  <c:v>0.49817</c:v>
                </c:pt>
                <c:pt idx="11159">
                  <c:v>0.49829000000000001</c:v>
                </c:pt>
                <c:pt idx="11160">
                  <c:v>0.49836000000000003</c:v>
                </c:pt>
                <c:pt idx="11161">
                  <c:v>0.4985</c:v>
                </c:pt>
                <c:pt idx="11162">
                  <c:v>0.49857000000000001</c:v>
                </c:pt>
                <c:pt idx="11163">
                  <c:v>0.49864000000000003</c:v>
                </c:pt>
                <c:pt idx="11164">
                  <c:v>0.49876999999999999</c:v>
                </c:pt>
                <c:pt idx="11165">
                  <c:v>0.49879000000000001</c:v>
                </c:pt>
                <c:pt idx="11166">
                  <c:v>0.49912000000000001</c:v>
                </c:pt>
                <c:pt idx="11167">
                  <c:v>0.49922</c:v>
                </c:pt>
                <c:pt idx="11168">
                  <c:v>0.49936999999999998</c:v>
                </c:pt>
                <c:pt idx="11169">
                  <c:v>0.49958999999999998</c:v>
                </c:pt>
                <c:pt idx="11170">
                  <c:v>0.49980000000000002</c:v>
                </c:pt>
                <c:pt idx="11171">
                  <c:v>0.49986000000000003</c:v>
                </c:pt>
                <c:pt idx="11172">
                  <c:v>0.49997999999999998</c:v>
                </c:pt>
                <c:pt idx="11173">
                  <c:v>0.50004999999999999</c:v>
                </c:pt>
                <c:pt idx="11174">
                  <c:v>0.50024999999999997</c:v>
                </c:pt>
                <c:pt idx="11175">
                  <c:v>0.50026999999999999</c:v>
                </c:pt>
                <c:pt idx="11176">
                  <c:v>0.50043000000000004</c:v>
                </c:pt>
                <c:pt idx="11177">
                  <c:v>0.50066999999999995</c:v>
                </c:pt>
                <c:pt idx="11178">
                  <c:v>0.50073000000000001</c:v>
                </c:pt>
                <c:pt idx="11179">
                  <c:v>0.50083</c:v>
                </c:pt>
                <c:pt idx="11180">
                  <c:v>0.501</c:v>
                </c:pt>
                <c:pt idx="11181">
                  <c:v>0.50114999999999998</c:v>
                </c:pt>
                <c:pt idx="11182">
                  <c:v>0.50129999999999997</c:v>
                </c:pt>
                <c:pt idx="11183">
                  <c:v>0.50134000000000001</c:v>
                </c:pt>
                <c:pt idx="11184">
                  <c:v>0.50149999999999995</c:v>
                </c:pt>
                <c:pt idx="11185">
                  <c:v>0.50166999999999995</c:v>
                </c:pt>
                <c:pt idx="11186">
                  <c:v>0.50180000000000002</c:v>
                </c:pt>
                <c:pt idx="11187">
                  <c:v>0.50188999999999995</c:v>
                </c:pt>
                <c:pt idx="11188">
                  <c:v>0.502</c:v>
                </c:pt>
                <c:pt idx="11189">
                  <c:v>0.50200999999999996</c:v>
                </c:pt>
                <c:pt idx="11190">
                  <c:v>0.50224000000000002</c:v>
                </c:pt>
                <c:pt idx="11191">
                  <c:v>0.50241000000000002</c:v>
                </c:pt>
                <c:pt idx="11192">
                  <c:v>0.50248000000000004</c:v>
                </c:pt>
                <c:pt idx="11193">
                  <c:v>0.50249999999999995</c:v>
                </c:pt>
                <c:pt idx="11194">
                  <c:v>0.50263000000000002</c:v>
                </c:pt>
                <c:pt idx="11195">
                  <c:v>0.50290000000000001</c:v>
                </c:pt>
                <c:pt idx="11196">
                  <c:v>0.50300999999999996</c:v>
                </c:pt>
                <c:pt idx="11197">
                  <c:v>0.50305</c:v>
                </c:pt>
                <c:pt idx="11198">
                  <c:v>0.50317999999999996</c:v>
                </c:pt>
                <c:pt idx="11199">
                  <c:v>0.50326000000000004</c:v>
                </c:pt>
                <c:pt idx="11200">
                  <c:v>0.50333000000000006</c:v>
                </c:pt>
                <c:pt idx="11201">
                  <c:v>0.50334999999999996</c:v>
                </c:pt>
                <c:pt idx="11202">
                  <c:v>0.50341999999999998</c:v>
                </c:pt>
                <c:pt idx="11203">
                  <c:v>0.50348999999999999</c:v>
                </c:pt>
                <c:pt idx="11204">
                  <c:v>0.50361999999999996</c:v>
                </c:pt>
                <c:pt idx="11205">
                  <c:v>0.50397000000000003</c:v>
                </c:pt>
                <c:pt idx="11206">
                  <c:v>0.50399000000000005</c:v>
                </c:pt>
                <c:pt idx="11207">
                  <c:v>0.50407000000000002</c:v>
                </c:pt>
                <c:pt idx="11208">
                  <c:v>0.50412999999999997</c:v>
                </c:pt>
                <c:pt idx="11209">
                  <c:v>0.50424999999999998</c:v>
                </c:pt>
                <c:pt idx="11210">
                  <c:v>0.50441000000000003</c:v>
                </c:pt>
                <c:pt idx="11211">
                  <c:v>0.50448000000000004</c:v>
                </c:pt>
                <c:pt idx="11212">
                  <c:v>0.50466999999999995</c:v>
                </c:pt>
                <c:pt idx="11213">
                  <c:v>0.50475000000000003</c:v>
                </c:pt>
                <c:pt idx="11214">
                  <c:v>0.50482000000000005</c:v>
                </c:pt>
                <c:pt idx="11215">
                  <c:v>0.50494000000000006</c:v>
                </c:pt>
                <c:pt idx="11216">
                  <c:v>0.50500999999999996</c:v>
                </c:pt>
                <c:pt idx="11217">
                  <c:v>0.50509999999999999</c:v>
                </c:pt>
                <c:pt idx="11218">
                  <c:v>0.50532999999999995</c:v>
                </c:pt>
                <c:pt idx="11219">
                  <c:v>0.50541999999999998</c:v>
                </c:pt>
                <c:pt idx="11220">
                  <c:v>0.50548000000000004</c:v>
                </c:pt>
                <c:pt idx="11221">
                  <c:v>0.50553999999999999</c:v>
                </c:pt>
                <c:pt idx="11222">
                  <c:v>0.50558000000000003</c:v>
                </c:pt>
                <c:pt idx="11223">
                  <c:v>0.50578000000000001</c:v>
                </c:pt>
                <c:pt idx="11224">
                  <c:v>0.50600999999999996</c:v>
                </c:pt>
                <c:pt idx="11225">
                  <c:v>0.50614000000000003</c:v>
                </c:pt>
                <c:pt idx="11226">
                  <c:v>0.50626000000000004</c:v>
                </c:pt>
                <c:pt idx="11227">
                  <c:v>0.50631999999999999</c:v>
                </c:pt>
                <c:pt idx="11228">
                  <c:v>0.50646999999999998</c:v>
                </c:pt>
                <c:pt idx="11229">
                  <c:v>0.50658000000000003</c:v>
                </c:pt>
                <c:pt idx="11230">
                  <c:v>0.50661</c:v>
                </c:pt>
                <c:pt idx="11231">
                  <c:v>0.50666</c:v>
                </c:pt>
                <c:pt idx="11232">
                  <c:v>0.50670000000000004</c:v>
                </c:pt>
                <c:pt idx="11233">
                  <c:v>0.50690000000000002</c:v>
                </c:pt>
                <c:pt idx="11234">
                  <c:v>0.50690999999999997</c:v>
                </c:pt>
                <c:pt idx="11235">
                  <c:v>0.50700999999999996</c:v>
                </c:pt>
                <c:pt idx="11236">
                  <c:v>0.50707999999999998</c:v>
                </c:pt>
                <c:pt idx="11237">
                  <c:v>0.50722999999999996</c:v>
                </c:pt>
                <c:pt idx="11238">
                  <c:v>0.50731000000000004</c:v>
                </c:pt>
                <c:pt idx="11239">
                  <c:v>0.50734999999999997</c:v>
                </c:pt>
                <c:pt idx="11240">
                  <c:v>0.50753000000000004</c:v>
                </c:pt>
                <c:pt idx="11241">
                  <c:v>0.50765000000000005</c:v>
                </c:pt>
                <c:pt idx="11242">
                  <c:v>0.50777000000000005</c:v>
                </c:pt>
                <c:pt idx="11243">
                  <c:v>0.50785000000000002</c:v>
                </c:pt>
                <c:pt idx="11244">
                  <c:v>0.50795999999999997</c:v>
                </c:pt>
                <c:pt idx="11245">
                  <c:v>0.50802999999999998</c:v>
                </c:pt>
                <c:pt idx="11246">
                  <c:v>0.50804000000000005</c:v>
                </c:pt>
                <c:pt idx="11247">
                  <c:v>0.50809000000000004</c:v>
                </c:pt>
                <c:pt idx="11248">
                  <c:v>0.50814000000000004</c:v>
                </c:pt>
                <c:pt idx="11249">
                  <c:v>0.50822999999999996</c:v>
                </c:pt>
                <c:pt idx="11250">
                  <c:v>0.50831999999999999</c:v>
                </c:pt>
                <c:pt idx="11251">
                  <c:v>0.50846999999999998</c:v>
                </c:pt>
                <c:pt idx="11252">
                  <c:v>0.50861999999999996</c:v>
                </c:pt>
                <c:pt idx="11253">
                  <c:v>0.50870000000000004</c:v>
                </c:pt>
                <c:pt idx="11254">
                  <c:v>0.50888</c:v>
                </c:pt>
                <c:pt idx="11255">
                  <c:v>0.50922000000000001</c:v>
                </c:pt>
                <c:pt idx="11256">
                  <c:v>0.50927</c:v>
                </c:pt>
                <c:pt idx="11257">
                  <c:v>0.50934000000000001</c:v>
                </c:pt>
                <c:pt idx="11258">
                  <c:v>0.50939999999999996</c:v>
                </c:pt>
                <c:pt idx="11259">
                  <c:v>0.50944999999999996</c:v>
                </c:pt>
                <c:pt idx="11260">
                  <c:v>0.50946999999999998</c:v>
                </c:pt>
                <c:pt idx="11261">
                  <c:v>0.50966</c:v>
                </c:pt>
                <c:pt idx="11262">
                  <c:v>0.50975000000000004</c:v>
                </c:pt>
                <c:pt idx="11263">
                  <c:v>0.50978000000000001</c:v>
                </c:pt>
                <c:pt idx="11264">
                  <c:v>0.51002999999999998</c:v>
                </c:pt>
                <c:pt idx="11265">
                  <c:v>0.51014000000000004</c:v>
                </c:pt>
                <c:pt idx="11266">
                  <c:v>0.51034000000000002</c:v>
                </c:pt>
                <c:pt idx="11267">
                  <c:v>0.51039000000000001</c:v>
                </c:pt>
                <c:pt idx="11268">
                  <c:v>0.51066999999999996</c:v>
                </c:pt>
                <c:pt idx="11269">
                  <c:v>0.51070000000000004</c:v>
                </c:pt>
                <c:pt idx="11270">
                  <c:v>0.51082000000000005</c:v>
                </c:pt>
                <c:pt idx="11271">
                  <c:v>0.51100000000000001</c:v>
                </c:pt>
                <c:pt idx="11272">
                  <c:v>0.51105999999999996</c:v>
                </c:pt>
                <c:pt idx="11273">
                  <c:v>0.51109000000000004</c:v>
                </c:pt>
                <c:pt idx="11274">
                  <c:v>0.51126000000000005</c:v>
                </c:pt>
                <c:pt idx="11275">
                  <c:v>0.51131000000000004</c:v>
                </c:pt>
                <c:pt idx="11276">
                  <c:v>0.51165000000000005</c:v>
                </c:pt>
                <c:pt idx="11277">
                  <c:v>0.51173000000000002</c:v>
                </c:pt>
                <c:pt idx="11278">
                  <c:v>0.51185000000000003</c:v>
                </c:pt>
                <c:pt idx="11279">
                  <c:v>0.51209000000000005</c:v>
                </c:pt>
                <c:pt idx="11280">
                  <c:v>0.51219999999999999</c:v>
                </c:pt>
                <c:pt idx="11281">
                  <c:v>0.51261999999999996</c:v>
                </c:pt>
                <c:pt idx="11282">
                  <c:v>0.51270000000000004</c:v>
                </c:pt>
                <c:pt idx="11283">
                  <c:v>0.51283999999999996</c:v>
                </c:pt>
                <c:pt idx="11284">
                  <c:v>0.51300999999999997</c:v>
                </c:pt>
                <c:pt idx="11285">
                  <c:v>0.51305999999999996</c:v>
                </c:pt>
                <c:pt idx="11286">
                  <c:v>0.51307000000000003</c:v>
                </c:pt>
                <c:pt idx="11287">
                  <c:v>0.51317999999999997</c:v>
                </c:pt>
                <c:pt idx="11288">
                  <c:v>0.51319000000000004</c:v>
                </c:pt>
                <c:pt idx="11289">
                  <c:v>0.51331000000000004</c:v>
                </c:pt>
                <c:pt idx="11290">
                  <c:v>0.51349999999999996</c:v>
                </c:pt>
                <c:pt idx="11291">
                  <c:v>0.51361999999999997</c:v>
                </c:pt>
                <c:pt idx="11292">
                  <c:v>0.51373000000000002</c:v>
                </c:pt>
                <c:pt idx="11293">
                  <c:v>0.51378000000000001</c:v>
                </c:pt>
                <c:pt idx="11294">
                  <c:v>0.51380999999999999</c:v>
                </c:pt>
                <c:pt idx="11295">
                  <c:v>0.51405000000000001</c:v>
                </c:pt>
                <c:pt idx="11296">
                  <c:v>0.51410999999999996</c:v>
                </c:pt>
                <c:pt idx="11297">
                  <c:v>0.51415</c:v>
                </c:pt>
                <c:pt idx="11298">
                  <c:v>0.51419999999999999</c:v>
                </c:pt>
                <c:pt idx="11299">
                  <c:v>0.51432999999999995</c:v>
                </c:pt>
                <c:pt idx="11300">
                  <c:v>0.51441999999999999</c:v>
                </c:pt>
                <c:pt idx="11301">
                  <c:v>0.51459999999999995</c:v>
                </c:pt>
                <c:pt idx="11302">
                  <c:v>0.51485999999999998</c:v>
                </c:pt>
                <c:pt idx="11303">
                  <c:v>0.51497000000000004</c:v>
                </c:pt>
                <c:pt idx="11304">
                  <c:v>0.51512000000000002</c:v>
                </c:pt>
                <c:pt idx="11305">
                  <c:v>0.51522000000000001</c:v>
                </c:pt>
                <c:pt idx="11306">
                  <c:v>0.51532</c:v>
                </c:pt>
                <c:pt idx="11307">
                  <c:v>0.51544999999999996</c:v>
                </c:pt>
                <c:pt idx="11308">
                  <c:v>0.51554</c:v>
                </c:pt>
                <c:pt idx="11309">
                  <c:v>0.51585000000000003</c:v>
                </c:pt>
                <c:pt idx="11310">
                  <c:v>0.51588000000000001</c:v>
                </c:pt>
                <c:pt idx="11311">
                  <c:v>0.51605999999999996</c:v>
                </c:pt>
                <c:pt idx="11312">
                  <c:v>0.51612000000000002</c:v>
                </c:pt>
                <c:pt idx="11313">
                  <c:v>0.51619000000000004</c:v>
                </c:pt>
                <c:pt idx="11314">
                  <c:v>0.51631000000000005</c:v>
                </c:pt>
                <c:pt idx="11315">
                  <c:v>0.51649999999999996</c:v>
                </c:pt>
                <c:pt idx="11316">
                  <c:v>0.51658999999999999</c:v>
                </c:pt>
                <c:pt idx="11317">
                  <c:v>0.51670000000000005</c:v>
                </c:pt>
                <c:pt idx="11318">
                  <c:v>0.51680000000000004</c:v>
                </c:pt>
                <c:pt idx="11319">
                  <c:v>0.51687000000000005</c:v>
                </c:pt>
                <c:pt idx="11320">
                  <c:v>0.51698</c:v>
                </c:pt>
                <c:pt idx="11321">
                  <c:v>0.51732</c:v>
                </c:pt>
                <c:pt idx="11322">
                  <c:v>0.51734000000000002</c:v>
                </c:pt>
                <c:pt idx="11323">
                  <c:v>0.51749999999999996</c:v>
                </c:pt>
                <c:pt idx="11324">
                  <c:v>0.51758999999999999</c:v>
                </c:pt>
                <c:pt idx="11325">
                  <c:v>0.51761000000000001</c:v>
                </c:pt>
                <c:pt idx="11326">
                  <c:v>0.51768000000000003</c:v>
                </c:pt>
                <c:pt idx="11327">
                  <c:v>0.51776</c:v>
                </c:pt>
                <c:pt idx="11328">
                  <c:v>0.51787000000000005</c:v>
                </c:pt>
                <c:pt idx="11329">
                  <c:v>0.51795000000000002</c:v>
                </c:pt>
                <c:pt idx="11330">
                  <c:v>0.51798999999999995</c:v>
                </c:pt>
                <c:pt idx="11331">
                  <c:v>0.51817000000000002</c:v>
                </c:pt>
                <c:pt idx="11332">
                  <c:v>0.51824999999999999</c:v>
                </c:pt>
                <c:pt idx="11333">
                  <c:v>0.51829000000000003</c:v>
                </c:pt>
                <c:pt idx="11334">
                  <c:v>0.51837999999999995</c:v>
                </c:pt>
                <c:pt idx="11335">
                  <c:v>0.51849999999999996</c:v>
                </c:pt>
                <c:pt idx="11336">
                  <c:v>0.51863999999999999</c:v>
                </c:pt>
                <c:pt idx="11337">
                  <c:v>0.51866000000000001</c:v>
                </c:pt>
                <c:pt idx="11338">
                  <c:v>0.51876999999999995</c:v>
                </c:pt>
                <c:pt idx="11339">
                  <c:v>0.51883000000000001</c:v>
                </c:pt>
                <c:pt idx="11340">
                  <c:v>0.51898999999999995</c:v>
                </c:pt>
                <c:pt idx="11341">
                  <c:v>0.51902000000000004</c:v>
                </c:pt>
                <c:pt idx="11342">
                  <c:v>0.51929999999999998</c:v>
                </c:pt>
                <c:pt idx="11343">
                  <c:v>0.51937999999999995</c:v>
                </c:pt>
                <c:pt idx="11344">
                  <c:v>0.51954999999999996</c:v>
                </c:pt>
                <c:pt idx="11345">
                  <c:v>0.51961000000000002</c:v>
                </c:pt>
                <c:pt idx="11346">
                  <c:v>0.51966999999999997</c:v>
                </c:pt>
                <c:pt idx="11347">
                  <c:v>0.51985999999999999</c:v>
                </c:pt>
                <c:pt idx="11348">
                  <c:v>0.51993</c:v>
                </c:pt>
                <c:pt idx="11349">
                  <c:v>0.51995999999999998</c:v>
                </c:pt>
                <c:pt idx="11350">
                  <c:v>0.52005999999999997</c:v>
                </c:pt>
                <c:pt idx="11351">
                  <c:v>0.52041000000000004</c:v>
                </c:pt>
                <c:pt idx="11352">
                  <c:v>0.52054</c:v>
                </c:pt>
                <c:pt idx="11353">
                  <c:v>0.52066999999999997</c:v>
                </c:pt>
                <c:pt idx="11354">
                  <c:v>0.52093</c:v>
                </c:pt>
                <c:pt idx="11355">
                  <c:v>0.52122999999999997</c:v>
                </c:pt>
                <c:pt idx="11356">
                  <c:v>0.52127999999999997</c:v>
                </c:pt>
                <c:pt idx="11357">
                  <c:v>0.52137999999999995</c:v>
                </c:pt>
                <c:pt idx="11358">
                  <c:v>0.52141999999999999</c:v>
                </c:pt>
                <c:pt idx="11359">
                  <c:v>0.52163000000000004</c:v>
                </c:pt>
                <c:pt idx="11360">
                  <c:v>0.52185000000000004</c:v>
                </c:pt>
                <c:pt idx="11361">
                  <c:v>0.52210000000000001</c:v>
                </c:pt>
                <c:pt idx="11362">
                  <c:v>0.52222000000000002</c:v>
                </c:pt>
                <c:pt idx="11363">
                  <c:v>0.52227000000000001</c:v>
                </c:pt>
                <c:pt idx="11364">
                  <c:v>0.52241000000000004</c:v>
                </c:pt>
                <c:pt idx="11365">
                  <c:v>0.52248000000000006</c:v>
                </c:pt>
                <c:pt idx="11366">
                  <c:v>0.52256000000000002</c:v>
                </c:pt>
                <c:pt idx="11367">
                  <c:v>0.52259999999999995</c:v>
                </c:pt>
                <c:pt idx="11368">
                  <c:v>0.52268000000000003</c:v>
                </c:pt>
                <c:pt idx="11369">
                  <c:v>0.52273999999999998</c:v>
                </c:pt>
                <c:pt idx="11370">
                  <c:v>0.52281999999999995</c:v>
                </c:pt>
                <c:pt idx="11371">
                  <c:v>0.52309000000000005</c:v>
                </c:pt>
                <c:pt idx="11372">
                  <c:v>0.52310999999999996</c:v>
                </c:pt>
                <c:pt idx="11373">
                  <c:v>0.52322000000000002</c:v>
                </c:pt>
                <c:pt idx="11374">
                  <c:v>0.52349999999999997</c:v>
                </c:pt>
                <c:pt idx="11375">
                  <c:v>0.52356999999999998</c:v>
                </c:pt>
                <c:pt idx="11376">
                  <c:v>0.52371999999999996</c:v>
                </c:pt>
                <c:pt idx="11377">
                  <c:v>0.52385999999999999</c:v>
                </c:pt>
                <c:pt idx="11378">
                  <c:v>0.52400999999999998</c:v>
                </c:pt>
                <c:pt idx="11379">
                  <c:v>0.52407000000000004</c:v>
                </c:pt>
                <c:pt idx="11380">
                  <c:v>0.52429999999999999</c:v>
                </c:pt>
                <c:pt idx="11381">
                  <c:v>0.52456000000000003</c:v>
                </c:pt>
                <c:pt idx="11382">
                  <c:v>0.52456999999999998</c:v>
                </c:pt>
                <c:pt idx="11383">
                  <c:v>0.52461999999999998</c:v>
                </c:pt>
                <c:pt idx="11384">
                  <c:v>0.52476</c:v>
                </c:pt>
                <c:pt idx="11385">
                  <c:v>0.52490000000000003</c:v>
                </c:pt>
                <c:pt idx="11386">
                  <c:v>0.52495999999999998</c:v>
                </c:pt>
                <c:pt idx="11387">
                  <c:v>0.52500999999999998</c:v>
                </c:pt>
                <c:pt idx="11388">
                  <c:v>0.52510000000000001</c:v>
                </c:pt>
                <c:pt idx="11389">
                  <c:v>0.5252</c:v>
                </c:pt>
                <c:pt idx="11390">
                  <c:v>0.52527000000000001</c:v>
                </c:pt>
                <c:pt idx="11391">
                  <c:v>0.52537</c:v>
                </c:pt>
                <c:pt idx="11392">
                  <c:v>0.52559</c:v>
                </c:pt>
                <c:pt idx="11393">
                  <c:v>0.52568000000000004</c:v>
                </c:pt>
                <c:pt idx="11394">
                  <c:v>0.52583999999999997</c:v>
                </c:pt>
                <c:pt idx="11395">
                  <c:v>0.52593000000000001</c:v>
                </c:pt>
                <c:pt idx="11396">
                  <c:v>0.52597000000000005</c:v>
                </c:pt>
                <c:pt idx="11397">
                  <c:v>0.52603999999999995</c:v>
                </c:pt>
                <c:pt idx="11398">
                  <c:v>0.52615999999999996</c:v>
                </c:pt>
                <c:pt idx="11399">
                  <c:v>0.52627000000000002</c:v>
                </c:pt>
                <c:pt idx="11400">
                  <c:v>0.52632000000000001</c:v>
                </c:pt>
                <c:pt idx="11401">
                  <c:v>0.52649000000000001</c:v>
                </c:pt>
                <c:pt idx="11402">
                  <c:v>0.52651999999999999</c:v>
                </c:pt>
                <c:pt idx="11403">
                  <c:v>0.52671999999999997</c:v>
                </c:pt>
                <c:pt idx="11404">
                  <c:v>0.52693000000000001</c:v>
                </c:pt>
                <c:pt idx="11405">
                  <c:v>0.52700000000000002</c:v>
                </c:pt>
                <c:pt idx="11406">
                  <c:v>0.52710999999999997</c:v>
                </c:pt>
                <c:pt idx="11407">
                  <c:v>0.52725999999999995</c:v>
                </c:pt>
                <c:pt idx="11408">
                  <c:v>0.52736000000000005</c:v>
                </c:pt>
                <c:pt idx="11409">
                  <c:v>0.52753000000000005</c:v>
                </c:pt>
                <c:pt idx="11410">
                  <c:v>0.52764</c:v>
                </c:pt>
                <c:pt idx="11411">
                  <c:v>0.52790999999999999</c:v>
                </c:pt>
                <c:pt idx="11412">
                  <c:v>0.52797000000000005</c:v>
                </c:pt>
                <c:pt idx="11413">
                  <c:v>0.52800999999999998</c:v>
                </c:pt>
                <c:pt idx="11414">
                  <c:v>0.52812000000000003</c:v>
                </c:pt>
                <c:pt idx="11415">
                  <c:v>0.52812999999999999</c:v>
                </c:pt>
                <c:pt idx="11416">
                  <c:v>0.52820999999999996</c:v>
                </c:pt>
                <c:pt idx="11417">
                  <c:v>0.52847</c:v>
                </c:pt>
                <c:pt idx="11418">
                  <c:v>0.52858000000000005</c:v>
                </c:pt>
                <c:pt idx="11419">
                  <c:v>0.52866999999999997</c:v>
                </c:pt>
                <c:pt idx="11420">
                  <c:v>0.52880000000000005</c:v>
                </c:pt>
                <c:pt idx="11421">
                  <c:v>0.52886</c:v>
                </c:pt>
                <c:pt idx="11422">
                  <c:v>0.52907000000000004</c:v>
                </c:pt>
                <c:pt idx="11423">
                  <c:v>0.52922999999999998</c:v>
                </c:pt>
                <c:pt idx="11424">
                  <c:v>0.52934999999999999</c:v>
                </c:pt>
                <c:pt idx="11425">
                  <c:v>0.52947999999999995</c:v>
                </c:pt>
                <c:pt idx="11426">
                  <c:v>0.52956999999999999</c:v>
                </c:pt>
                <c:pt idx="11427">
                  <c:v>0.52971999999999997</c:v>
                </c:pt>
                <c:pt idx="11428">
                  <c:v>0.52978999999999998</c:v>
                </c:pt>
                <c:pt idx="11429">
                  <c:v>0.52978999999999998</c:v>
                </c:pt>
                <c:pt idx="11430">
                  <c:v>0.52978999999999998</c:v>
                </c:pt>
                <c:pt idx="11431">
                  <c:v>0.52993000000000001</c:v>
                </c:pt>
                <c:pt idx="11432">
                  <c:v>0.52995999999999999</c:v>
                </c:pt>
                <c:pt idx="11433">
                  <c:v>0.53</c:v>
                </c:pt>
                <c:pt idx="11434">
                  <c:v>0.53010999999999997</c:v>
                </c:pt>
                <c:pt idx="11435">
                  <c:v>0.53012999999999999</c:v>
                </c:pt>
                <c:pt idx="11436">
                  <c:v>0.53017999999999998</c:v>
                </c:pt>
                <c:pt idx="11437">
                  <c:v>0.53025999999999995</c:v>
                </c:pt>
                <c:pt idx="11438">
                  <c:v>0.53051000000000004</c:v>
                </c:pt>
                <c:pt idx="11439">
                  <c:v>0.53058000000000005</c:v>
                </c:pt>
                <c:pt idx="11440">
                  <c:v>0.53064999999999996</c:v>
                </c:pt>
                <c:pt idx="11441">
                  <c:v>0.53085000000000004</c:v>
                </c:pt>
                <c:pt idx="11442">
                  <c:v>0.53093000000000001</c:v>
                </c:pt>
                <c:pt idx="11443">
                  <c:v>0.53100999999999998</c:v>
                </c:pt>
                <c:pt idx="11444">
                  <c:v>0.53113999999999995</c:v>
                </c:pt>
                <c:pt idx="11445">
                  <c:v>0.53122000000000003</c:v>
                </c:pt>
                <c:pt idx="11446">
                  <c:v>0.53139000000000003</c:v>
                </c:pt>
                <c:pt idx="11447">
                  <c:v>0.53156999999999999</c:v>
                </c:pt>
                <c:pt idx="11448">
                  <c:v>0.53156999999999999</c:v>
                </c:pt>
                <c:pt idx="11449">
                  <c:v>0.53173999999999999</c:v>
                </c:pt>
                <c:pt idx="11450">
                  <c:v>0.53183999999999998</c:v>
                </c:pt>
                <c:pt idx="11451">
                  <c:v>0.53200000000000003</c:v>
                </c:pt>
                <c:pt idx="11452">
                  <c:v>0.53213999999999995</c:v>
                </c:pt>
                <c:pt idx="11453">
                  <c:v>0.53217000000000003</c:v>
                </c:pt>
                <c:pt idx="11454">
                  <c:v>0.53234999999999999</c:v>
                </c:pt>
                <c:pt idx="11455">
                  <c:v>0.53237999999999996</c:v>
                </c:pt>
                <c:pt idx="11456">
                  <c:v>0.53239999999999998</c:v>
                </c:pt>
                <c:pt idx="11457">
                  <c:v>0.53242</c:v>
                </c:pt>
                <c:pt idx="11458">
                  <c:v>0.53259999999999996</c:v>
                </c:pt>
                <c:pt idx="11459">
                  <c:v>0.53273000000000004</c:v>
                </c:pt>
                <c:pt idx="11460">
                  <c:v>0.53276000000000001</c:v>
                </c:pt>
                <c:pt idx="11461">
                  <c:v>0.53286</c:v>
                </c:pt>
                <c:pt idx="11462">
                  <c:v>0.53312999999999999</c:v>
                </c:pt>
                <c:pt idx="11463">
                  <c:v>0.53322999999999998</c:v>
                </c:pt>
                <c:pt idx="11464">
                  <c:v>0.53332000000000002</c:v>
                </c:pt>
                <c:pt idx="11465">
                  <c:v>0.53335999999999995</c:v>
                </c:pt>
                <c:pt idx="11466">
                  <c:v>0.53342999999999996</c:v>
                </c:pt>
                <c:pt idx="11467">
                  <c:v>0.53346000000000005</c:v>
                </c:pt>
                <c:pt idx="11468">
                  <c:v>0.53356999999999999</c:v>
                </c:pt>
                <c:pt idx="11469">
                  <c:v>0.53361000000000003</c:v>
                </c:pt>
                <c:pt idx="11470">
                  <c:v>0.53371000000000002</c:v>
                </c:pt>
                <c:pt idx="11471">
                  <c:v>0.53385000000000005</c:v>
                </c:pt>
                <c:pt idx="11472">
                  <c:v>0.53386999999999996</c:v>
                </c:pt>
                <c:pt idx="11473">
                  <c:v>0.53395999999999999</c:v>
                </c:pt>
                <c:pt idx="11474">
                  <c:v>0.53413999999999995</c:v>
                </c:pt>
                <c:pt idx="11475">
                  <c:v>0.53422000000000003</c:v>
                </c:pt>
                <c:pt idx="11476">
                  <c:v>0.53430999999999995</c:v>
                </c:pt>
                <c:pt idx="11477">
                  <c:v>0.53439999999999999</c:v>
                </c:pt>
                <c:pt idx="11478">
                  <c:v>0.53444999999999998</c:v>
                </c:pt>
                <c:pt idx="11479">
                  <c:v>0.53454000000000002</c:v>
                </c:pt>
                <c:pt idx="11480">
                  <c:v>0.53461000000000003</c:v>
                </c:pt>
                <c:pt idx="11481">
                  <c:v>0.53474999999999995</c:v>
                </c:pt>
                <c:pt idx="11482">
                  <c:v>0.53485000000000005</c:v>
                </c:pt>
                <c:pt idx="11483">
                  <c:v>0.53495999999999999</c:v>
                </c:pt>
                <c:pt idx="11484">
                  <c:v>0.53517999999999999</c:v>
                </c:pt>
                <c:pt idx="11485">
                  <c:v>0.53534000000000004</c:v>
                </c:pt>
                <c:pt idx="11486">
                  <c:v>0.53552999999999995</c:v>
                </c:pt>
                <c:pt idx="11487">
                  <c:v>0.53566999999999998</c:v>
                </c:pt>
                <c:pt idx="11488">
                  <c:v>0.53571999999999997</c:v>
                </c:pt>
                <c:pt idx="11489">
                  <c:v>0.53588000000000002</c:v>
                </c:pt>
                <c:pt idx="11490">
                  <c:v>0.53596999999999995</c:v>
                </c:pt>
                <c:pt idx="11491">
                  <c:v>0.53610000000000002</c:v>
                </c:pt>
                <c:pt idx="11492">
                  <c:v>0.53613999999999995</c:v>
                </c:pt>
                <c:pt idx="11493">
                  <c:v>0.5363</c:v>
                </c:pt>
                <c:pt idx="11494">
                  <c:v>0.53630999999999995</c:v>
                </c:pt>
                <c:pt idx="11495">
                  <c:v>0.53635999999999995</c:v>
                </c:pt>
                <c:pt idx="11496">
                  <c:v>0.53642000000000001</c:v>
                </c:pt>
                <c:pt idx="11497">
                  <c:v>0.53654000000000002</c:v>
                </c:pt>
                <c:pt idx="11498">
                  <c:v>0.53659000000000001</c:v>
                </c:pt>
                <c:pt idx="11499">
                  <c:v>0.53666999999999998</c:v>
                </c:pt>
                <c:pt idx="11500">
                  <c:v>0.53669</c:v>
                </c:pt>
                <c:pt idx="11501">
                  <c:v>0.53695999999999999</c:v>
                </c:pt>
                <c:pt idx="11502">
                  <c:v>0.53702000000000005</c:v>
                </c:pt>
                <c:pt idx="11503">
                  <c:v>0.53720999999999997</c:v>
                </c:pt>
                <c:pt idx="11504">
                  <c:v>0.53724000000000005</c:v>
                </c:pt>
                <c:pt idx="11505">
                  <c:v>0.53749999999999998</c:v>
                </c:pt>
                <c:pt idx="11506">
                  <c:v>0.53752999999999995</c:v>
                </c:pt>
                <c:pt idx="11507">
                  <c:v>0.53774</c:v>
                </c:pt>
                <c:pt idx="11508">
                  <c:v>0.53779999999999994</c:v>
                </c:pt>
                <c:pt idx="11509">
                  <c:v>0.53785000000000005</c:v>
                </c:pt>
                <c:pt idx="11510">
                  <c:v>0.53790000000000004</c:v>
                </c:pt>
                <c:pt idx="11511">
                  <c:v>0.53795999999999999</c:v>
                </c:pt>
                <c:pt idx="11512">
                  <c:v>0.53798000000000001</c:v>
                </c:pt>
                <c:pt idx="11513">
                  <c:v>0.53805999999999998</c:v>
                </c:pt>
                <c:pt idx="11514">
                  <c:v>0.53815999999999997</c:v>
                </c:pt>
                <c:pt idx="11515">
                  <c:v>0.53822999999999999</c:v>
                </c:pt>
                <c:pt idx="11516">
                  <c:v>0.53825000000000001</c:v>
                </c:pt>
                <c:pt idx="11517">
                  <c:v>0.53829000000000005</c:v>
                </c:pt>
                <c:pt idx="11518">
                  <c:v>0.53839000000000004</c:v>
                </c:pt>
                <c:pt idx="11519">
                  <c:v>0.53844999999999998</c:v>
                </c:pt>
                <c:pt idx="11520">
                  <c:v>0.53851000000000004</c:v>
                </c:pt>
                <c:pt idx="11521">
                  <c:v>0.53854999999999997</c:v>
                </c:pt>
                <c:pt idx="11522">
                  <c:v>0.53874999999999995</c:v>
                </c:pt>
                <c:pt idx="11523">
                  <c:v>0.53881000000000001</c:v>
                </c:pt>
                <c:pt idx="11524">
                  <c:v>0.53913</c:v>
                </c:pt>
                <c:pt idx="11525">
                  <c:v>0.53918999999999995</c:v>
                </c:pt>
                <c:pt idx="11526">
                  <c:v>0.53954000000000002</c:v>
                </c:pt>
                <c:pt idx="11527">
                  <c:v>0.53959999999999997</c:v>
                </c:pt>
                <c:pt idx="11528">
                  <c:v>0.53966000000000003</c:v>
                </c:pt>
                <c:pt idx="11529">
                  <c:v>0.53978999999999999</c:v>
                </c:pt>
                <c:pt idx="11530">
                  <c:v>0.53993000000000002</c:v>
                </c:pt>
                <c:pt idx="11531">
                  <c:v>0.54012000000000004</c:v>
                </c:pt>
                <c:pt idx="11532">
                  <c:v>0.54052999999999995</c:v>
                </c:pt>
                <c:pt idx="11533">
                  <c:v>0.54068000000000005</c:v>
                </c:pt>
                <c:pt idx="11534">
                  <c:v>0.54071000000000002</c:v>
                </c:pt>
                <c:pt idx="11535">
                  <c:v>0.54088000000000003</c:v>
                </c:pt>
                <c:pt idx="11536">
                  <c:v>0.54093000000000002</c:v>
                </c:pt>
                <c:pt idx="11537">
                  <c:v>0.54108999999999996</c:v>
                </c:pt>
                <c:pt idx="11538">
                  <c:v>0.54117000000000004</c:v>
                </c:pt>
                <c:pt idx="11539">
                  <c:v>0.54135</c:v>
                </c:pt>
                <c:pt idx="11540">
                  <c:v>0.54147999999999996</c:v>
                </c:pt>
                <c:pt idx="11541">
                  <c:v>0.54166000000000003</c:v>
                </c:pt>
                <c:pt idx="11542">
                  <c:v>0.54169</c:v>
                </c:pt>
                <c:pt idx="11543">
                  <c:v>0.54181000000000001</c:v>
                </c:pt>
                <c:pt idx="11544">
                  <c:v>0.54203000000000001</c:v>
                </c:pt>
                <c:pt idx="11545">
                  <c:v>0.54225000000000001</c:v>
                </c:pt>
                <c:pt idx="11546">
                  <c:v>0.54232000000000002</c:v>
                </c:pt>
                <c:pt idx="11547">
                  <c:v>0.54242999999999997</c:v>
                </c:pt>
                <c:pt idx="11548">
                  <c:v>0.54252</c:v>
                </c:pt>
                <c:pt idx="11549">
                  <c:v>0.54286000000000001</c:v>
                </c:pt>
                <c:pt idx="11550">
                  <c:v>0.54310000000000003</c:v>
                </c:pt>
                <c:pt idx="11551">
                  <c:v>0.54322000000000004</c:v>
                </c:pt>
                <c:pt idx="11552">
                  <c:v>0.54329000000000005</c:v>
                </c:pt>
                <c:pt idx="11553">
                  <c:v>0.54335</c:v>
                </c:pt>
                <c:pt idx="11554">
                  <c:v>0.54347999999999996</c:v>
                </c:pt>
                <c:pt idx="11555">
                  <c:v>0.54361999999999999</c:v>
                </c:pt>
                <c:pt idx="11556">
                  <c:v>0.54374</c:v>
                </c:pt>
                <c:pt idx="11557">
                  <c:v>0.54403999999999997</c:v>
                </c:pt>
                <c:pt idx="11558">
                  <c:v>0.54410000000000003</c:v>
                </c:pt>
                <c:pt idx="11559">
                  <c:v>0.54437999999999998</c:v>
                </c:pt>
                <c:pt idx="11560">
                  <c:v>0.54444999999999999</c:v>
                </c:pt>
                <c:pt idx="11561">
                  <c:v>0.54479999999999995</c:v>
                </c:pt>
                <c:pt idx="11562">
                  <c:v>0.54486999999999997</c:v>
                </c:pt>
                <c:pt idx="11563">
                  <c:v>0.54500000000000004</c:v>
                </c:pt>
                <c:pt idx="11564">
                  <c:v>0.54508000000000001</c:v>
                </c:pt>
                <c:pt idx="11565">
                  <c:v>0.54513999999999996</c:v>
                </c:pt>
                <c:pt idx="11566">
                  <c:v>0.54527000000000003</c:v>
                </c:pt>
                <c:pt idx="11567">
                  <c:v>0.54530000000000001</c:v>
                </c:pt>
                <c:pt idx="11568">
                  <c:v>0.54532999999999998</c:v>
                </c:pt>
                <c:pt idx="11569">
                  <c:v>0.54549000000000003</c:v>
                </c:pt>
                <c:pt idx="11570">
                  <c:v>0.54564999999999997</c:v>
                </c:pt>
                <c:pt idx="11571">
                  <c:v>0.54591000000000001</c:v>
                </c:pt>
                <c:pt idx="11572">
                  <c:v>0.54596999999999996</c:v>
                </c:pt>
                <c:pt idx="11573">
                  <c:v>0.54615000000000002</c:v>
                </c:pt>
                <c:pt idx="11574">
                  <c:v>0.54637000000000002</c:v>
                </c:pt>
                <c:pt idx="11575">
                  <c:v>0.54659999999999997</c:v>
                </c:pt>
                <c:pt idx="11576">
                  <c:v>0.54671000000000003</c:v>
                </c:pt>
                <c:pt idx="11577">
                  <c:v>0.54688000000000003</c:v>
                </c:pt>
                <c:pt idx="11578">
                  <c:v>0.54696</c:v>
                </c:pt>
                <c:pt idx="11579">
                  <c:v>0.54701</c:v>
                </c:pt>
                <c:pt idx="11580">
                  <c:v>0.54722000000000004</c:v>
                </c:pt>
                <c:pt idx="11581">
                  <c:v>0.54744000000000004</c:v>
                </c:pt>
                <c:pt idx="11582">
                  <c:v>0.54747000000000001</c:v>
                </c:pt>
                <c:pt idx="11583">
                  <c:v>0.54754999999999998</c:v>
                </c:pt>
                <c:pt idx="11584">
                  <c:v>0.54761000000000004</c:v>
                </c:pt>
                <c:pt idx="11585">
                  <c:v>0.54774999999999996</c:v>
                </c:pt>
                <c:pt idx="11586">
                  <c:v>0.54786000000000001</c:v>
                </c:pt>
                <c:pt idx="11587">
                  <c:v>0.54795000000000005</c:v>
                </c:pt>
                <c:pt idx="11588">
                  <c:v>0.54801999999999995</c:v>
                </c:pt>
                <c:pt idx="11589">
                  <c:v>0.54815000000000003</c:v>
                </c:pt>
                <c:pt idx="11590">
                  <c:v>0.54818999999999996</c:v>
                </c:pt>
                <c:pt idx="11591">
                  <c:v>0.54823</c:v>
                </c:pt>
                <c:pt idx="11592">
                  <c:v>0.54844000000000004</c:v>
                </c:pt>
                <c:pt idx="11593">
                  <c:v>0.54849999999999999</c:v>
                </c:pt>
                <c:pt idx="11594">
                  <c:v>0.54861000000000004</c:v>
                </c:pt>
                <c:pt idx="11595">
                  <c:v>0.54886999999999997</c:v>
                </c:pt>
                <c:pt idx="11596">
                  <c:v>0.54898000000000002</c:v>
                </c:pt>
                <c:pt idx="11597">
                  <c:v>0.54901</c:v>
                </c:pt>
                <c:pt idx="11598">
                  <c:v>0.54903999999999997</c:v>
                </c:pt>
                <c:pt idx="11599">
                  <c:v>0.54913999999999996</c:v>
                </c:pt>
                <c:pt idx="11600">
                  <c:v>0.54918</c:v>
                </c:pt>
                <c:pt idx="11601">
                  <c:v>0.54935999999999996</c:v>
                </c:pt>
                <c:pt idx="11602">
                  <c:v>0.54962</c:v>
                </c:pt>
                <c:pt idx="11603">
                  <c:v>0.54964999999999997</c:v>
                </c:pt>
                <c:pt idx="11604">
                  <c:v>0.54976000000000003</c:v>
                </c:pt>
                <c:pt idx="11605">
                  <c:v>0.54984999999999995</c:v>
                </c:pt>
                <c:pt idx="11606">
                  <c:v>0.55015000000000003</c:v>
                </c:pt>
                <c:pt idx="11607">
                  <c:v>0.55017000000000005</c:v>
                </c:pt>
                <c:pt idx="11608">
                  <c:v>0.55022000000000004</c:v>
                </c:pt>
                <c:pt idx="11609">
                  <c:v>0.55032000000000003</c:v>
                </c:pt>
                <c:pt idx="11610">
                  <c:v>0.55047000000000001</c:v>
                </c:pt>
                <c:pt idx="11611">
                  <c:v>0.55062999999999995</c:v>
                </c:pt>
                <c:pt idx="11612">
                  <c:v>0.55089999999999995</c:v>
                </c:pt>
                <c:pt idx="11613">
                  <c:v>0.55101999999999995</c:v>
                </c:pt>
                <c:pt idx="11614">
                  <c:v>0.55103999999999997</c:v>
                </c:pt>
                <c:pt idx="11615">
                  <c:v>0.55110000000000003</c:v>
                </c:pt>
                <c:pt idx="11616">
                  <c:v>0.55130999999999997</c:v>
                </c:pt>
                <c:pt idx="11617">
                  <c:v>0.55139000000000005</c:v>
                </c:pt>
                <c:pt idx="11618">
                  <c:v>0.55144000000000004</c:v>
                </c:pt>
                <c:pt idx="11619">
                  <c:v>0.55152000000000001</c:v>
                </c:pt>
                <c:pt idx="11620">
                  <c:v>0.55184999999999995</c:v>
                </c:pt>
                <c:pt idx="11621">
                  <c:v>0.55188000000000004</c:v>
                </c:pt>
                <c:pt idx="11622">
                  <c:v>0.55191000000000001</c:v>
                </c:pt>
                <c:pt idx="11623">
                  <c:v>0.55203999999999998</c:v>
                </c:pt>
                <c:pt idx="11624">
                  <c:v>0.55225000000000002</c:v>
                </c:pt>
                <c:pt idx="11625">
                  <c:v>0.55259999999999998</c:v>
                </c:pt>
                <c:pt idx="11626">
                  <c:v>0.55264999999999997</c:v>
                </c:pt>
                <c:pt idx="11627">
                  <c:v>0.55284</c:v>
                </c:pt>
                <c:pt idx="11628">
                  <c:v>0.55286999999999997</c:v>
                </c:pt>
                <c:pt idx="11629">
                  <c:v>0.55301</c:v>
                </c:pt>
                <c:pt idx="11630">
                  <c:v>0.55310999999999999</c:v>
                </c:pt>
                <c:pt idx="11631">
                  <c:v>0.55323</c:v>
                </c:pt>
                <c:pt idx="11632">
                  <c:v>0.55337000000000003</c:v>
                </c:pt>
                <c:pt idx="11633">
                  <c:v>0.55367</c:v>
                </c:pt>
                <c:pt idx="11634">
                  <c:v>0.55371999999999999</c:v>
                </c:pt>
                <c:pt idx="11635">
                  <c:v>0.55384</c:v>
                </c:pt>
                <c:pt idx="11636">
                  <c:v>0.55384999999999995</c:v>
                </c:pt>
                <c:pt idx="11637">
                  <c:v>0.55391999999999997</c:v>
                </c:pt>
                <c:pt idx="11638">
                  <c:v>0.55413999999999997</c:v>
                </c:pt>
                <c:pt idx="11639">
                  <c:v>0.55420000000000003</c:v>
                </c:pt>
                <c:pt idx="11640">
                  <c:v>0.55427000000000004</c:v>
                </c:pt>
                <c:pt idx="11641">
                  <c:v>0.55430999999999997</c:v>
                </c:pt>
                <c:pt idx="11642">
                  <c:v>0.55442999999999998</c:v>
                </c:pt>
                <c:pt idx="11643">
                  <c:v>0.55450999999999995</c:v>
                </c:pt>
                <c:pt idx="11644">
                  <c:v>0.55471000000000004</c:v>
                </c:pt>
                <c:pt idx="11645">
                  <c:v>0.55483000000000005</c:v>
                </c:pt>
                <c:pt idx="11646">
                  <c:v>0.55491000000000001</c:v>
                </c:pt>
                <c:pt idx="11647">
                  <c:v>0.55493000000000003</c:v>
                </c:pt>
                <c:pt idx="11648">
                  <c:v>0.55498999999999998</c:v>
                </c:pt>
                <c:pt idx="11649">
                  <c:v>0.55515999999999999</c:v>
                </c:pt>
                <c:pt idx="11650">
                  <c:v>0.55523999999999996</c:v>
                </c:pt>
                <c:pt idx="11651">
                  <c:v>0.55535000000000001</c:v>
                </c:pt>
                <c:pt idx="11652">
                  <c:v>0.55539000000000005</c:v>
                </c:pt>
                <c:pt idx="11653">
                  <c:v>0.55552999999999997</c:v>
                </c:pt>
                <c:pt idx="11654">
                  <c:v>0.55567999999999995</c:v>
                </c:pt>
                <c:pt idx="11655">
                  <c:v>0.55584999999999996</c:v>
                </c:pt>
                <c:pt idx="11656">
                  <c:v>0.55601999999999996</c:v>
                </c:pt>
                <c:pt idx="11657">
                  <c:v>0.55608999999999997</c:v>
                </c:pt>
                <c:pt idx="11658">
                  <c:v>0.55615999999999999</c:v>
                </c:pt>
                <c:pt idx="11659">
                  <c:v>0.55628</c:v>
                </c:pt>
                <c:pt idx="11660">
                  <c:v>0.55649999999999999</c:v>
                </c:pt>
                <c:pt idx="11661">
                  <c:v>0.55654999999999999</c:v>
                </c:pt>
                <c:pt idx="11662">
                  <c:v>0.55657000000000001</c:v>
                </c:pt>
                <c:pt idx="11663">
                  <c:v>0.55664000000000002</c:v>
                </c:pt>
                <c:pt idx="11664">
                  <c:v>0.55693000000000004</c:v>
                </c:pt>
                <c:pt idx="11665">
                  <c:v>0.55698999999999999</c:v>
                </c:pt>
                <c:pt idx="11666">
                  <c:v>0.55708000000000002</c:v>
                </c:pt>
                <c:pt idx="11667">
                  <c:v>0.55715000000000003</c:v>
                </c:pt>
                <c:pt idx="11668">
                  <c:v>0.55720999999999998</c:v>
                </c:pt>
                <c:pt idx="11669">
                  <c:v>0.55730000000000002</c:v>
                </c:pt>
                <c:pt idx="11670">
                  <c:v>0.5575</c:v>
                </c:pt>
                <c:pt idx="11671">
                  <c:v>0.55766000000000004</c:v>
                </c:pt>
                <c:pt idx="11672">
                  <c:v>0.55776999999999999</c:v>
                </c:pt>
                <c:pt idx="11673">
                  <c:v>0.55791999999999997</c:v>
                </c:pt>
                <c:pt idx="11674">
                  <c:v>0.55798999999999999</c:v>
                </c:pt>
                <c:pt idx="11675">
                  <c:v>0.55823</c:v>
                </c:pt>
                <c:pt idx="11676">
                  <c:v>0.55840000000000001</c:v>
                </c:pt>
                <c:pt idx="11677">
                  <c:v>0.55842000000000003</c:v>
                </c:pt>
                <c:pt idx="11678">
                  <c:v>0.55845</c:v>
                </c:pt>
                <c:pt idx="11679">
                  <c:v>0.55854000000000004</c:v>
                </c:pt>
                <c:pt idx="11680">
                  <c:v>0.55883000000000005</c:v>
                </c:pt>
                <c:pt idx="11681">
                  <c:v>0.55886999999999998</c:v>
                </c:pt>
                <c:pt idx="11682">
                  <c:v>0.55889999999999995</c:v>
                </c:pt>
                <c:pt idx="11683">
                  <c:v>0.55900000000000005</c:v>
                </c:pt>
                <c:pt idx="11684">
                  <c:v>0.55906</c:v>
                </c:pt>
                <c:pt idx="11685">
                  <c:v>0.55908999999999998</c:v>
                </c:pt>
                <c:pt idx="11686">
                  <c:v>0.55915999999999999</c:v>
                </c:pt>
                <c:pt idx="11687">
                  <c:v>0.55928</c:v>
                </c:pt>
                <c:pt idx="11688">
                  <c:v>0.55930000000000002</c:v>
                </c:pt>
                <c:pt idx="11689">
                  <c:v>0.55935000000000001</c:v>
                </c:pt>
                <c:pt idx="11690">
                  <c:v>0.55939000000000005</c:v>
                </c:pt>
                <c:pt idx="11691">
                  <c:v>0.55947999999999998</c:v>
                </c:pt>
                <c:pt idx="11692">
                  <c:v>0.55959999999999999</c:v>
                </c:pt>
                <c:pt idx="11693">
                  <c:v>0.55967999999999996</c:v>
                </c:pt>
                <c:pt idx="11694">
                  <c:v>0.55978000000000006</c:v>
                </c:pt>
                <c:pt idx="11695">
                  <c:v>0.55996999999999997</c:v>
                </c:pt>
                <c:pt idx="11696">
                  <c:v>0.56013000000000002</c:v>
                </c:pt>
                <c:pt idx="11697">
                  <c:v>0.56040999999999996</c:v>
                </c:pt>
                <c:pt idx="11698">
                  <c:v>0.56047000000000002</c:v>
                </c:pt>
                <c:pt idx="11699">
                  <c:v>0.56072999999999995</c:v>
                </c:pt>
                <c:pt idx="11700">
                  <c:v>0.56074999999999997</c:v>
                </c:pt>
                <c:pt idx="11701">
                  <c:v>0.56086000000000003</c:v>
                </c:pt>
                <c:pt idx="11702">
                  <c:v>0.56108999999999998</c:v>
                </c:pt>
                <c:pt idx="11703">
                  <c:v>0.56115000000000004</c:v>
                </c:pt>
                <c:pt idx="11704">
                  <c:v>0.56123999999999996</c:v>
                </c:pt>
                <c:pt idx="11705">
                  <c:v>0.56130999999999998</c:v>
                </c:pt>
                <c:pt idx="11706">
                  <c:v>0.56171000000000004</c:v>
                </c:pt>
                <c:pt idx="11707">
                  <c:v>0.56194999999999995</c:v>
                </c:pt>
                <c:pt idx="11708">
                  <c:v>0.56215000000000004</c:v>
                </c:pt>
                <c:pt idx="11709">
                  <c:v>0.56228</c:v>
                </c:pt>
                <c:pt idx="11710">
                  <c:v>0.56242000000000003</c:v>
                </c:pt>
                <c:pt idx="11711">
                  <c:v>0.56245999999999996</c:v>
                </c:pt>
                <c:pt idx="11712">
                  <c:v>0.56250999999999995</c:v>
                </c:pt>
                <c:pt idx="11713">
                  <c:v>0.56262999999999996</c:v>
                </c:pt>
                <c:pt idx="11714">
                  <c:v>0.56271000000000004</c:v>
                </c:pt>
                <c:pt idx="11715">
                  <c:v>0.56276000000000004</c:v>
                </c:pt>
                <c:pt idx="11716">
                  <c:v>0.56306</c:v>
                </c:pt>
                <c:pt idx="11717">
                  <c:v>0.56315999999999999</c:v>
                </c:pt>
                <c:pt idx="11718">
                  <c:v>0.56318000000000001</c:v>
                </c:pt>
                <c:pt idx="11719">
                  <c:v>0.56345999999999996</c:v>
                </c:pt>
                <c:pt idx="11720">
                  <c:v>0.56354000000000004</c:v>
                </c:pt>
                <c:pt idx="11721">
                  <c:v>0.56388000000000005</c:v>
                </c:pt>
                <c:pt idx="11722">
                  <c:v>0.56403000000000003</c:v>
                </c:pt>
                <c:pt idx="11723">
                  <c:v>0.56415999999999999</c:v>
                </c:pt>
                <c:pt idx="11724">
                  <c:v>0.56418999999999997</c:v>
                </c:pt>
                <c:pt idx="11725">
                  <c:v>0.56444000000000005</c:v>
                </c:pt>
                <c:pt idx="11726">
                  <c:v>0.56455999999999995</c:v>
                </c:pt>
                <c:pt idx="11727">
                  <c:v>0.56457000000000002</c:v>
                </c:pt>
                <c:pt idx="11728">
                  <c:v>0.56469000000000003</c:v>
                </c:pt>
                <c:pt idx="11729">
                  <c:v>0.56481999999999999</c:v>
                </c:pt>
                <c:pt idx="11730">
                  <c:v>0.56508999999999998</c:v>
                </c:pt>
                <c:pt idx="11731">
                  <c:v>0.56520000000000004</c:v>
                </c:pt>
                <c:pt idx="11732">
                  <c:v>0.56530000000000002</c:v>
                </c:pt>
                <c:pt idx="11733">
                  <c:v>0.56535999999999997</c:v>
                </c:pt>
                <c:pt idx="11734">
                  <c:v>0.56540000000000001</c:v>
                </c:pt>
                <c:pt idx="11735">
                  <c:v>0.56572999999999996</c:v>
                </c:pt>
                <c:pt idx="11736">
                  <c:v>0.56583000000000006</c:v>
                </c:pt>
                <c:pt idx="11737">
                  <c:v>0.56591999999999998</c:v>
                </c:pt>
                <c:pt idx="11738">
                  <c:v>0.56596999999999997</c:v>
                </c:pt>
                <c:pt idx="11739">
                  <c:v>0.56618999999999997</c:v>
                </c:pt>
                <c:pt idx="11740">
                  <c:v>0.56644000000000005</c:v>
                </c:pt>
                <c:pt idx="11741">
                  <c:v>0.56667999999999996</c:v>
                </c:pt>
                <c:pt idx="11742">
                  <c:v>0.56708000000000003</c:v>
                </c:pt>
                <c:pt idx="11743">
                  <c:v>0.56745000000000001</c:v>
                </c:pt>
                <c:pt idx="11744">
                  <c:v>0.56755</c:v>
                </c:pt>
                <c:pt idx="11745">
                  <c:v>0.56762000000000001</c:v>
                </c:pt>
                <c:pt idx="11746">
                  <c:v>0.56767999999999996</c:v>
                </c:pt>
                <c:pt idx="11747">
                  <c:v>0.56805000000000005</c:v>
                </c:pt>
                <c:pt idx="11748">
                  <c:v>0.56815000000000004</c:v>
                </c:pt>
                <c:pt idx="11749">
                  <c:v>0.56816999999999995</c:v>
                </c:pt>
                <c:pt idx="11750">
                  <c:v>0.56820999999999999</c:v>
                </c:pt>
                <c:pt idx="11751">
                  <c:v>0.56838</c:v>
                </c:pt>
                <c:pt idx="11752">
                  <c:v>0.56859999999999999</c:v>
                </c:pt>
                <c:pt idx="11753">
                  <c:v>0.56879000000000002</c:v>
                </c:pt>
                <c:pt idx="11754">
                  <c:v>0.56881999999999999</c:v>
                </c:pt>
                <c:pt idx="11755">
                  <c:v>0.56886999999999999</c:v>
                </c:pt>
                <c:pt idx="11756">
                  <c:v>0.56911</c:v>
                </c:pt>
                <c:pt idx="11757">
                  <c:v>0.56930000000000003</c:v>
                </c:pt>
                <c:pt idx="11758">
                  <c:v>0.56950000000000001</c:v>
                </c:pt>
                <c:pt idx="11759">
                  <c:v>0.56957000000000002</c:v>
                </c:pt>
                <c:pt idx="11760">
                  <c:v>0.56962000000000002</c:v>
                </c:pt>
                <c:pt idx="11761">
                  <c:v>0.56964999999999999</c:v>
                </c:pt>
                <c:pt idx="11762">
                  <c:v>0.56974999999999998</c:v>
                </c:pt>
                <c:pt idx="11763">
                  <c:v>0.56999</c:v>
                </c:pt>
                <c:pt idx="11764">
                  <c:v>0.57013000000000003</c:v>
                </c:pt>
                <c:pt idx="11765">
                  <c:v>0.57015000000000005</c:v>
                </c:pt>
                <c:pt idx="11766">
                  <c:v>0.57030999999999998</c:v>
                </c:pt>
                <c:pt idx="11767">
                  <c:v>0.57062000000000002</c:v>
                </c:pt>
                <c:pt idx="11768">
                  <c:v>0.57072000000000001</c:v>
                </c:pt>
                <c:pt idx="11769">
                  <c:v>0.57096000000000002</c:v>
                </c:pt>
                <c:pt idx="11770">
                  <c:v>0.57113000000000003</c:v>
                </c:pt>
                <c:pt idx="11771">
                  <c:v>0.57125000000000004</c:v>
                </c:pt>
                <c:pt idx="11772">
                  <c:v>0.57135999999999998</c:v>
                </c:pt>
                <c:pt idx="11773">
                  <c:v>0.57162999999999997</c:v>
                </c:pt>
                <c:pt idx="11774">
                  <c:v>0.57223999999999997</c:v>
                </c:pt>
                <c:pt idx="11775">
                  <c:v>0.57245999999999997</c:v>
                </c:pt>
                <c:pt idx="11776">
                  <c:v>0.57281000000000004</c:v>
                </c:pt>
                <c:pt idx="11777">
                  <c:v>0.57289000000000001</c:v>
                </c:pt>
                <c:pt idx="11778">
                  <c:v>0.57298000000000004</c:v>
                </c:pt>
                <c:pt idx="11779">
                  <c:v>0.57308999999999999</c:v>
                </c:pt>
                <c:pt idx="11780">
                  <c:v>0.57313000000000003</c:v>
                </c:pt>
                <c:pt idx="11781">
                  <c:v>0.57316</c:v>
                </c:pt>
                <c:pt idx="11782">
                  <c:v>0.57321999999999995</c:v>
                </c:pt>
                <c:pt idx="11783">
                  <c:v>0.57338999999999996</c:v>
                </c:pt>
                <c:pt idx="11784">
                  <c:v>0.57345000000000002</c:v>
                </c:pt>
                <c:pt idx="11785">
                  <c:v>0.57352000000000003</c:v>
                </c:pt>
                <c:pt idx="11786">
                  <c:v>0.57367000000000001</c:v>
                </c:pt>
                <c:pt idx="11787">
                  <c:v>0.57384000000000002</c:v>
                </c:pt>
                <c:pt idx="11788">
                  <c:v>0.57398000000000005</c:v>
                </c:pt>
                <c:pt idx="11789">
                  <c:v>0.57415000000000005</c:v>
                </c:pt>
                <c:pt idx="11790">
                  <c:v>0.57418999999999998</c:v>
                </c:pt>
                <c:pt idx="11791">
                  <c:v>0.57430999999999999</c:v>
                </c:pt>
                <c:pt idx="11792">
                  <c:v>0.57442000000000004</c:v>
                </c:pt>
                <c:pt idx="11793">
                  <c:v>0.57457999999999998</c:v>
                </c:pt>
                <c:pt idx="11794">
                  <c:v>0.57462000000000002</c:v>
                </c:pt>
                <c:pt idx="11795">
                  <c:v>0.57477999999999996</c:v>
                </c:pt>
                <c:pt idx="11796">
                  <c:v>0.57486999999999999</c:v>
                </c:pt>
                <c:pt idx="11797">
                  <c:v>0.57535000000000003</c:v>
                </c:pt>
                <c:pt idx="11798">
                  <c:v>0.57550999999999997</c:v>
                </c:pt>
                <c:pt idx="11799">
                  <c:v>0.57557000000000003</c:v>
                </c:pt>
                <c:pt idx="11800">
                  <c:v>0.57562999999999998</c:v>
                </c:pt>
                <c:pt idx="11801">
                  <c:v>0.57567999999999997</c:v>
                </c:pt>
                <c:pt idx="11802">
                  <c:v>0.57581000000000004</c:v>
                </c:pt>
                <c:pt idx="11803">
                  <c:v>0.57601000000000002</c:v>
                </c:pt>
                <c:pt idx="11804">
                  <c:v>0.57601999999999998</c:v>
                </c:pt>
                <c:pt idx="11805">
                  <c:v>0.57604999999999995</c:v>
                </c:pt>
                <c:pt idx="11806">
                  <c:v>0.57618000000000003</c:v>
                </c:pt>
                <c:pt idx="11807">
                  <c:v>0.57628999999999997</c:v>
                </c:pt>
                <c:pt idx="11808">
                  <c:v>0.57632000000000005</c:v>
                </c:pt>
                <c:pt idx="11809">
                  <c:v>0.57635000000000003</c:v>
                </c:pt>
                <c:pt idx="11810">
                  <c:v>0.57647000000000004</c:v>
                </c:pt>
                <c:pt idx="11811">
                  <c:v>0.57667000000000002</c:v>
                </c:pt>
                <c:pt idx="11812">
                  <c:v>0.57677</c:v>
                </c:pt>
                <c:pt idx="11813">
                  <c:v>0.57686999999999999</c:v>
                </c:pt>
                <c:pt idx="11814">
                  <c:v>0.57694000000000001</c:v>
                </c:pt>
                <c:pt idx="11815">
                  <c:v>0.57708000000000004</c:v>
                </c:pt>
                <c:pt idx="11816">
                  <c:v>0.57709999999999995</c:v>
                </c:pt>
                <c:pt idx="11817">
                  <c:v>0.57728999999999997</c:v>
                </c:pt>
                <c:pt idx="11818">
                  <c:v>0.57772000000000001</c:v>
                </c:pt>
                <c:pt idx="11819">
                  <c:v>0.57787999999999995</c:v>
                </c:pt>
                <c:pt idx="11820">
                  <c:v>0.57806999999999997</c:v>
                </c:pt>
                <c:pt idx="11821">
                  <c:v>0.57825000000000004</c:v>
                </c:pt>
                <c:pt idx="11822">
                  <c:v>0.57831999999999995</c:v>
                </c:pt>
                <c:pt idx="11823">
                  <c:v>0.57840999999999998</c:v>
                </c:pt>
                <c:pt idx="11824">
                  <c:v>0.57852000000000003</c:v>
                </c:pt>
                <c:pt idx="11825">
                  <c:v>0.57870999999999995</c:v>
                </c:pt>
                <c:pt idx="11826">
                  <c:v>0.57877000000000001</c:v>
                </c:pt>
                <c:pt idx="11827">
                  <c:v>0.57918000000000003</c:v>
                </c:pt>
                <c:pt idx="11828">
                  <c:v>0.57945999999999998</c:v>
                </c:pt>
                <c:pt idx="11829">
                  <c:v>0.57952999999999999</c:v>
                </c:pt>
                <c:pt idx="11830">
                  <c:v>0.57957000000000003</c:v>
                </c:pt>
                <c:pt idx="11831">
                  <c:v>0.57967000000000002</c:v>
                </c:pt>
                <c:pt idx="11832">
                  <c:v>0.57987999999999995</c:v>
                </c:pt>
                <c:pt idx="11833">
                  <c:v>0.57994999999999997</c:v>
                </c:pt>
                <c:pt idx="11834">
                  <c:v>0.58016000000000001</c:v>
                </c:pt>
                <c:pt idx="11835">
                  <c:v>0.58028999999999997</c:v>
                </c:pt>
                <c:pt idx="11836">
                  <c:v>0.58043999999999996</c:v>
                </c:pt>
                <c:pt idx="11837">
                  <c:v>0.58052999999999999</c:v>
                </c:pt>
                <c:pt idx="11838">
                  <c:v>0.58077000000000001</c:v>
                </c:pt>
                <c:pt idx="11839">
                  <c:v>0.58077999999999996</c:v>
                </c:pt>
                <c:pt idx="11840">
                  <c:v>0.58091000000000004</c:v>
                </c:pt>
                <c:pt idx="11841">
                  <c:v>0.58094000000000001</c:v>
                </c:pt>
                <c:pt idx="11842">
                  <c:v>0.58096000000000003</c:v>
                </c:pt>
                <c:pt idx="11843">
                  <c:v>0.58106000000000002</c:v>
                </c:pt>
                <c:pt idx="11844">
                  <c:v>0.58111000000000002</c:v>
                </c:pt>
                <c:pt idx="11845">
                  <c:v>0.58128999999999997</c:v>
                </c:pt>
                <c:pt idx="11846">
                  <c:v>0.58148999999999995</c:v>
                </c:pt>
                <c:pt idx="11847">
                  <c:v>0.58177000000000001</c:v>
                </c:pt>
                <c:pt idx="11848">
                  <c:v>0.58194999999999997</c:v>
                </c:pt>
                <c:pt idx="11849">
                  <c:v>0.58201999999999998</c:v>
                </c:pt>
                <c:pt idx="11850">
                  <c:v>0.58211000000000002</c:v>
                </c:pt>
                <c:pt idx="11851">
                  <c:v>0.58218999999999999</c:v>
                </c:pt>
                <c:pt idx="11852">
                  <c:v>0.58238000000000001</c:v>
                </c:pt>
                <c:pt idx="11853">
                  <c:v>0.58255999999999997</c:v>
                </c:pt>
                <c:pt idx="11854">
                  <c:v>0.58265</c:v>
                </c:pt>
                <c:pt idx="11855">
                  <c:v>0.58272000000000002</c:v>
                </c:pt>
                <c:pt idx="11856">
                  <c:v>0.58309999999999995</c:v>
                </c:pt>
                <c:pt idx="11857">
                  <c:v>0.58326</c:v>
                </c:pt>
                <c:pt idx="11858">
                  <c:v>0.58340999999999998</c:v>
                </c:pt>
                <c:pt idx="11859">
                  <c:v>0.58355999999999997</c:v>
                </c:pt>
                <c:pt idx="11860">
                  <c:v>0.58374000000000004</c:v>
                </c:pt>
                <c:pt idx="11861">
                  <c:v>0.58377000000000001</c:v>
                </c:pt>
                <c:pt idx="11862">
                  <c:v>0.58416000000000001</c:v>
                </c:pt>
                <c:pt idx="11863">
                  <c:v>0.58431</c:v>
                </c:pt>
                <c:pt idx="11864">
                  <c:v>0.58440999999999999</c:v>
                </c:pt>
                <c:pt idx="11865">
                  <c:v>0.58455999999999997</c:v>
                </c:pt>
                <c:pt idx="11866">
                  <c:v>0.58460999999999996</c:v>
                </c:pt>
                <c:pt idx="11867">
                  <c:v>0.58477999999999997</c:v>
                </c:pt>
                <c:pt idx="11868">
                  <c:v>0.58487999999999996</c:v>
                </c:pt>
                <c:pt idx="11869">
                  <c:v>0.58494000000000002</c:v>
                </c:pt>
                <c:pt idx="11870">
                  <c:v>0.58501000000000003</c:v>
                </c:pt>
                <c:pt idx="11871">
                  <c:v>0.58530000000000004</c:v>
                </c:pt>
                <c:pt idx="11872">
                  <c:v>0.58531</c:v>
                </c:pt>
                <c:pt idx="11873">
                  <c:v>0.58543999999999996</c:v>
                </c:pt>
                <c:pt idx="11874">
                  <c:v>0.58547000000000005</c:v>
                </c:pt>
                <c:pt idx="11875">
                  <c:v>0.58548999999999995</c:v>
                </c:pt>
                <c:pt idx="11876">
                  <c:v>0.58572000000000002</c:v>
                </c:pt>
                <c:pt idx="11877">
                  <c:v>0.58577000000000001</c:v>
                </c:pt>
                <c:pt idx="11878">
                  <c:v>0.58577999999999997</c:v>
                </c:pt>
                <c:pt idx="11879">
                  <c:v>0.58579999999999999</c:v>
                </c:pt>
                <c:pt idx="11880">
                  <c:v>0.58586000000000005</c:v>
                </c:pt>
                <c:pt idx="11881">
                  <c:v>0.58592</c:v>
                </c:pt>
                <c:pt idx="11882">
                  <c:v>0.58628000000000002</c:v>
                </c:pt>
                <c:pt idx="11883">
                  <c:v>0.58633999999999997</c:v>
                </c:pt>
                <c:pt idx="11884">
                  <c:v>0.58650000000000002</c:v>
                </c:pt>
                <c:pt idx="11885">
                  <c:v>0.58667000000000002</c:v>
                </c:pt>
                <c:pt idx="11886">
                  <c:v>0.58674000000000004</c:v>
                </c:pt>
                <c:pt idx="11887">
                  <c:v>0.58701000000000003</c:v>
                </c:pt>
                <c:pt idx="11888">
                  <c:v>0.58711999999999998</c:v>
                </c:pt>
                <c:pt idx="11889">
                  <c:v>0.58718999999999999</c:v>
                </c:pt>
                <c:pt idx="11890">
                  <c:v>0.58726</c:v>
                </c:pt>
                <c:pt idx="11891">
                  <c:v>0.58764000000000005</c:v>
                </c:pt>
                <c:pt idx="11892">
                  <c:v>0.58789000000000002</c:v>
                </c:pt>
                <c:pt idx="11893">
                  <c:v>0.58803000000000005</c:v>
                </c:pt>
                <c:pt idx="11894">
                  <c:v>0.58808000000000005</c:v>
                </c:pt>
                <c:pt idx="11895">
                  <c:v>0.58821000000000001</c:v>
                </c:pt>
                <c:pt idx="11896">
                  <c:v>0.58835999999999999</c:v>
                </c:pt>
                <c:pt idx="11897">
                  <c:v>0.58853999999999995</c:v>
                </c:pt>
                <c:pt idx="11898">
                  <c:v>0.58865999999999996</c:v>
                </c:pt>
                <c:pt idx="11899">
                  <c:v>0.58875</c:v>
                </c:pt>
                <c:pt idx="11900">
                  <c:v>0.58884999999999998</c:v>
                </c:pt>
                <c:pt idx="11901">
                  <c:v>0.58899000000000001</c:v>
                </c:pt>
                <c:pt idx="11902">
                  <c:v>0.58906999999999998</c:v>
                </c:pt>
                <c:pt idx="11903">
                  <c:v>0.58908000000000005</c:v>
                </c:pt>
                <c:pt idx="11904">
                  <c:v>0.58916999999999997</c:v>
                </c:pt>
                <c:pt idx="11905">
                  <c:v>0.58938000000000001</c:v>
                </c:pt>
                <c:pt idx="11906">
                  <c:v>0.58947000000000005</c:v>
                </c:pt>
                <c:pt idx="11907">
                  <c:v>0.58952000000000004</c:v>
                </c:pt>
                <c:pt idx="11908">
                  <c:v>0.58962000000000003</c:v>
                </c:pt>
                <c:pt idx="11909">
                  <c:v>0.58975</c:v>
                </c:pt>
                <c:pt idx="11910">
                  <c:v>0.58986000000000005</c:v>
                </c:pt>
                <c:pt idx="11911">
                  <c:v>0.59004999999999996</c:v>
                </c:pt>
                <c:pt idx="11912">
                  <c:v>0.59014</c:v>
                </c:pt>
                <c:pt idx="11913">
                  <c:v>0.59026000000000001</c:v>
                </c:pt>
                <c:pt idx="11914">
                  <c:v>0.59040999999999999</c:v>
                </c:pt>
                <c:pt idx="11915">
                  <c:v>0.59065000000000001</c:v>
                </c:pt>
                <c:pt idx="11916">
                  <c:v>0.59074000000000004</c:v>
                </c:pt>
                <c:pt idx="11917">
                  <c:v>0.59087999999999996</c:v>
                </c:pt>
                <c:pt idx="11918">
                  <c:v>0.59111999999999998</c:v>
                </c:pt>
                <c:pt idx="11919">
                  <c:v>0.59133000000000002</c:v>
                </c:pt>
                <c:pt idx="11920">
                  <c:v>0.59153999999999995</c:v>
                </c:pt>
                <c:pt idx="11921">
                  <c:v>0.59167999999999998</c:v>
                </c:pt>
                <c:pt idx="11922">
                  <c:v>0.59175999999999995</c:v>
                </c:pt>
                <c:pt idx="11923">
                  <c:v>0.59182999999999997</c:v>
                </c:pt>
                <c:pt idx="11924">
                  <c:v>0.59197999999999995</c:v>
                </c:pt>
                <c:pt idx="11925">
                  <c:v>0.59213000000000005</c:v>
                </c:pt>
                <c:pt idx="11926">
                  <c:v>0.59231999999999996</c:v>
                </c:pt>
                <c:pt idx="11927">
                  <c:v>0.59250999999999998</c:v>
                </c:pt>
                <c:pt idx="11928">
                  <c:v>0.59291000000000005</c:v>
                </c:pt>
                <c:pt idx="11929">
                  <c:v>0.59306999999999999</c:v>
                </c:pt>
                <c:pt idx="11930">
                  <c:v>0.59319999999999995</c:v>
                </c:pt>
                <c:pt idx="11931">
                  <c:v>0.59328000000000003</c:v>
                </c:pt>
                <c:pt idx="11932">
                  <c:v>0.59333999999999998</c:v>
                </c:pt>
                <c:pt idx="11933">
                  <c:v>0.59340000000000004</c:v>
                </c:pt>
                <c:pt idx="11934">
                  <c:v>0.59367999999999999</c:v>
                </c:pt>
                <c:pt idx="11935">
                  <c:v>0.59375999999999995</c:v>
                </c:pt>
                <c:pt idx="11936">
                  <c:v>0.59404999999999997</c:v>
                </c:pt>
                <c:pt idx="11937">
                  <c:v>0.59428999999999998</c:v>
                </c:pt>
                <c:pt idx="11938">
                  <c:v>0.59430000000000005</c:v>
                </c:pt>
                <c:pt idx="11939">
                  <c:v>0.59453</c:v>
                </c:pt>
                <c:pt idx="11940">
                  <c:v>0.59482000000000002</c:v>
                </c:pt>
                <c:pt idx="11941">
                  <c:v>0.59509000000000001</c:v>
                </c:pt>
                <c:pt idx="11942">
                  <c:v>0.59519999999999995</c:v>
                </c:pt>
                <c:pt idx="11943">
                  <c:v>0.59560999999999997</c:v>
                </c:pt>
                <c:pt idx="11944">
                  <c:v>0.59569000000000005</c:v>
                </c:pt>
                <c:pt idx="11945">
                  <c:v>0.59575999999999996</c:v>
                </c:pt>
                <c:pt idx="11946">
                  <c:v>0.59596000000000005</c:v>
                </c:pt>
                <c:pt idx="11947">
                  <c:v>0.59613000000000005</c:v>
                </c:pt>
                <c:pt idx="11948">
                  <c:v>0.59638000000000002</c:v>
                </c:pt>
                <c:pt idx="11949">
                  <c:v>0.59653999999999996</c:v>
                </c:pt>
                <c:pt idx="11950">
                  <c:v>0.59658</c:v>
                </c:pt>
                <c:pt idx="11951">
                  <c:v>0.59679000000000004</c:v>
                </c:pt>
                <c:pt idx="11952">
                  <c:v>0.59697</c:v>
                </c:pt>
                <c:pt idx="11953">
                  <c:v>0.59723999999999999</c:v>
                </c:pt>
                <c:pt idx="11954">
                  <c:v>0.59745000000000004</c:v>
                </c:pt>
                <c:pt idx="11955">
                  <c:v>0.59750000000000003</c:v>
                </c:pt>
                <c:pt idx="11956">
                  <c:v>0.59775</c:v>
                </c:pt>
                <c:pt idx="11957">
                  <c:v>0.5978</c:v>
                </c:pt>
                <c:pt idx="11958">
                  <c:v>0.59792000000000001</c:v>
                </c:pt>
                <c:pt idx="11959">
                  <c:v>0.59814999999999996</c:v>
                </c:pt>
                <c:pt idx="11960">
                  <c:v>0.59819999999999995</c:v>
                </c:pt>
                <c:pt idx="11961">
                  <c:v>0.59831000000000001</c:v>
                </c:pt>
                <c:pt idx="11962">
                  <c:v>0.59843000000000002</c:v>
                </c:pt>
                <c:pt idx="11963">
                  <c:v>0.59848999999999997</c:v>
                </c:pt>
                <c:pt idx="11964">
                  <c:v>0.59884999999999999</c:v>
                </c:pt>
                <c:pt idx="11965">
                  <c:v>0.59889999999999999</c:v>
                </c:pt>
                <c:pt idx="11966">
                  <c:v>0.59904000000000002</c:v>
                </c:pt>
                <c:pt idx="11967">
                  <c:v>0.59918000000000005</c:v>
                </c:pt>
                <c:pt idx="11968">
                  <c:v>0.59933000000000003</c:v>
                </c:pt>
                <c:pt idx="11969">
                  <c:v>0.59945000000000004</c:v>
                </c:pt>
                <c:pt idx="11970">
                  <c:v>0.59963</c:v>
                </c:pt>
                <c:pt idx="11971">
                  <c:v>0.59963999999999995</c:v>
                </c:pt>
                <c:pt idx="11972">
                  <c:v>0.59977999999999998</c:v>
                </c:pt>
                <c:pt idx="11973">
                  <c:v>0.59979000000000005</c:v>
                </c:pt>
                <c:pt idx="11974">
                  <c:v>0.59987000000000001</c:v>
                </c:pt>
                <c:pt idx="11975">
                  <c:v>0.59989999999999999</c:v>
                </c:pt>
                <c:pt idx="11976">
                  <c:v>0.60001000000000004</c:v>
                </c:pt>
                <c:pt idx="11977">
                  <c:v>0.60028000000000004</c:v>
                </c:pt>
                <c:pt idx="11978">
                  <c:v>0.60041999999999995</c:v>
                </c:pt>
                <c:pt idx="11979">
                  <c:v>0.60050000000000003</c:v>
                </c:pt>
                <c:pt idx="11980">
                  <c:v>0.60060999999999998</c:v>
                </c:pt>
                <c:pt idx="11981">
                  <c:v>0.60077000000000003</c:v>
                </c:pt>
                <c:pt idx="11982">
                  <c:v>0.60094999999999998</c:v>
                </c:pt>
                <c:pt idx="11983">
                  <c:v>0.60121999999999998</c:v>
                </c:pt>
                <c:pt idx="11984">
                  <c:v>0.60140000000000005</c:v>
                </c:pt>
                <c:pt idx="11985">
                  <c:v>0.60172999999999999</c:v>
                </c:pt>
                <c:pt idx="11986">
                  <c:v>0.6018</c:v>
                </c:pt>
                <c:pt idx="11987">
                  <c:v>0.60251999999999994</c:v>
                </c:pt>
                <c:pt idx="11988">
                  <c:v>0.60260999999999998</c:v>
                </c:pt>
                <c:pt idx="11989">
                  <c:v>0.60284000000000004</c:v>
                </c:pt>
                <c:pt idx="11990">
                  <c:v>0.60297000000000001</c:v>
                </c:pt>
                <c:pt idx="11991">
                  <c:v>0.60328999999999999</c:v>
                </c:pt>
                <c:pt idx="11992">
                  <c:v>0.60346999999999995</c:v>
                </c:pt>
                <c:pt idx="11993">
                  <c:v>0.60358999999999996</c:v>
                </c:pt>
                <c:pt idx="11994">
                  <c:v>0.60379000000000005</c:v>
                </c:pt>
                <c:pt idx="11995">
                  <c:v>0.60399999999999998</c:v>
                </c:pt>
                <c:pt idx="11996">
                  <c:v>0.60407</c:v>
                </c:pt>
                <c:pt idx="11997">
                  <c:v>0.60416999999999998</c:v>
                </c:pt>
                <c:pt idx="11998">
                  <c:v>0.60424999999999995</c:v>
                </c:pt>
                <c:pt idx="11999">
                  <c:v>0.60445000000000004</c:v>
                </c:pt>
                <c:pt idx="12000">
                  <c:v>0.60453000000000001</c:v>
                </c:pt>
                <c:pt idx="12001">
                  <c:v>0.60482000000000002</c:v>
                </c:pt>
                <c:pt idx="12002">
                  <c:v>0.60492999999999997</c:v>
                </c:pt>
                <c:pt idx="12003">
                  <c:v>0.60521999999999998</c:v>
                </c:pt>
                <c:pt idx="12004">
                  <c:v>0.60526000000000002</c:v>
                </c:pt>
                <c:pt idx="12005">
                  <c:v>0.60570999999999997</c:v>
                </c:pt>
                <c:pt idx="12006">
                  <c:v>0.60599000000000003</c:v>
                </c:pt>
                <c:pt idx="12007">
                  <c:v>0.60614999999999997</c:v>
                </c:pt>
                <c:pt idx="12008">
                  <c:v>0.60624999999999996</c:v>
                </c:pt>
                <c:pt idx="12009">
                  <c:v>0.60628000000000004</c:v>
                </c:pt>
                <c:pt idx="12010">
                  <c:v>0.60629</c:v>
                </c:pt>
                <c:pt idx="12011">
                  <c:v>0.60646999999999995</c:v>
                </c:pt>
                <c:pt idx="12012">
                  <c:v>0.60653000000000001</c:v>
                </c:pt>
                <c:pt idx="12013">
                  <c:v>0.60668999999999995</c:v>
                </c:pt>
                <c:pt idx="12014">
                  <c:v>0.60675999999999997</c:v>
                </c:pt>
                <c:pt idx="12015">
                  <c:v>0.60692000000000002</c:v>
                </c:pt>
                <c:pt idx="12016">
                  <c:v>0.60707999999999995</c:v>
                </c:pt>
                <c:pt idx="12017">
                  <c:v>0.60724</c:v>
                </c:pt>
                <c:pt idx="12018">
                  <c:v>0.60751999999999995</c:v>
                </c:pt>
                <c:pt idx="12019">
                  <c:v>0.60799999999999998</c:v>
                </c:pt>
                <c:pt idx="12020">
                  <c:v>0.60821999999999998</c:v>
                </c:pt>
                <c:pt idx="12021">
                  <c:v>0.60838999999999999</c:v>
                </c:pt>
                <c:pt idx="12022">
                  <c:v>0.60868</c:v>
                </c:pt>
                <c:pt idx="12023">
                  <c:v>0.60897999999999997</c:v>
                </c:pt>
                <c:pt idx="12024">
                  <c:v>0.60936999999999997</c:v>
                </c:pt>
                <c:pt idx="12025">
                  <c:v>0.60955000000000004</c:v>
                </c:pt>
                <c:pt idx="12026">
                  <c:v>0.60963999999999996</c:v>
                </c:pt>
                <c:pt idx="12027">
                  <c:v>0.60970999999999997</c:v>
                </c:pt>
                <c:pt idx="12028">
                  <c:v>0.60995999999999995</c:v>
                </c:pt>
                <c:pt idx="12029">
                  <c:v>0.61038999999999999</c:v>
                </c:pt>
                <c:pt idx="12030">
                  <c:v>0.61043999999999998</c:v>
                </c:pt>
                <c:pt idx="12031">
                  <c:v>0.61062000000000005</c:v>
                </c:pt>
                <c:pt idx="12032">
                  <c:v>0.6109</c:v>
                </c:pt>
                <c:pt idx="12033">
                  <c:v>0.61109999999999998</c:v>
                </c:pt>
                <c:pt idx="12034">
                  <c:v>0.61131999999999997</c:v>
                </c:pt>
                <c:pt idx="12035">
                  <c:v>0.61145000000000005</c:v>
                </c:pt>
                <c:pt idx="12036">
                  <c:v>0.61172000000000004</c:v>
                </c:pt>
                <c:pt idx="12037">
                  <c:v>0.61187000000000002</c:v>
                </c:pt>
                <c:pt idx="12038">
                  <c:v>0.61197000000000001</c:v>
                </c:pt>
                <c:pt idx="12039">
                  <c:v>0.61234999999999995</c:v>
                </c:pt>
                <c:pt idx="12040">
                  <c:v>0.61234999999999995</c:v>
                </c:pt>
                <c:pt idx="12041">
                  <c:v>0.61302000000000001</c:v>
                </c:pt>
                <c:pt idx="12042">
                  <c:v>0.61341000000000001</c:v>
                </c:pt>
                <c:pt idx="12043">
                  <c:v>0.61370999999999998</c:v>
                </c:pt>
                <c:pt idx="12044">
                  <c:v>0.61390999999999996</c:v>
                </c:pt>
                <c:pt idx="12045">
                  <c:v>0.61406000000000005</c:v>
                </c:pt>
                <c:pt idx="12046">
                  <c:v>0.61434999999999995</c:v>
                </c:pt>
                <c:pt idx="12047">
                  <c:v>0.61450000000000005</c:v>
                </c:pt>
                <c:pt idx="12048">
                  <c:v>0.61451999999999996</c:v>
                </c:pt>
                <c:pt idx="12049">
                  <c:v>0.61458000000000002</c:v>
                </c:pt>
                <c:pt idx="12050">
                  <c:v>0.61482000000000003</c:v>
                </c:pt>
                <c:pt idx="12051">
                  <c:v>0.61504000000000003</c:v>
                </c:pt>
                <c:pt idx="12052">
                  <c:v>0.61524000000000001</c:v>
                </c:pt>
                <c:pt idx="12053">
                  <c:v>0.61541999999999997</c:v>
                </c:pt>
                <c:pt idx="12054">
                  <c:v>0.61558999999999997</c:v>
                </c:pt>
                <c:pt idx="12055">
                  <c:v>0.61585999999999996</c:v>
                </c:pt>
                <c:pt idx="12056">
                  <c:v>0.61592000000000002</c:v>
                </c:pt>
                <c:pt idx="12057">
                  <c:v>0.61621000000000004</c:v>
                </c:pt>
                <c:pt idx="12058">
                  <c:v>0.61658000000000002</c:v>
                </c:pt>
                <c:pt idx="12059">
                  <c:v>0.61663999999999997</c:v>
                </c:pt>
                <c:pt idx="12060">
                  <c:v>0.61677999999999999</c:v>
                </c:pt>
                <c:pt idx="12061">
                  <c:v>0.61687999999999998</c:v>
                </c:pt>
                <c:pt idx="12062">
                  <c:v>0.61704999999999999</c:v>
                </c:pt>
                <c:pt idx="12063">
                  <c:v>0.61734999999999995</c:v>
                </c:pt>
                <c:pt idx="12064">
                  <c:v>0.61765000000000003</c:v>
                </c:pt>
                <c:pt idx="12065">
                  <c:v>0.61809000000000003</c:v>
                </c:pt>
                <c:pt idx="12066">
                  <c:v>0.61821999999999999</c:v>
                </c:pt>
                <c:pt idx="12067">
                  <c:v>0.61834</c:v>
                </c:pt>
                <c:pt idx="12068">
                  <c:v>0.61873999999999996</c:v>
                </c:pt>
                <c:pt idx="12069">
                  <c:v>0.61938000000000004</c:v>
                </c:pt>
                <c:pt idx="12070">
                  <c:v>0.61944999999999995</c:v>
                </c:pt>
                <c:pt idx="12071">
                  <c:v>0.61958000000000002</c:v>
                </c:pt>
                <c:pt idx="12072">
                  <c:v>0.61973999999999996</c:v>
                </c:pt>
                <c:pt idx="12073">
                  <c:v>0.61982000000000004</c:v>
                </c:pt>
                <c:pt idx="12074">
                  <c:v>0.61999000000000004</c:v>
                </c:pt>
                <c:pt idx="12075">
                  <c:v>0.62011000000000005</c:v>
                </c:pt>
                <c:pt idx="12076">
                  <c:v>0.62046999999999997</c:v>
                </c:pt>
                <c:pt idx="12077">
                  <c:v>0.62053000000000003</c:v>
                </c:pt>
                <c:pt idx="12078">
                  <c:v>0.62065999999999999</c:v>
                </c:pt>
                <c:pt idx="12079">
                  <c:v>0.62083999999999995</c:v>
                </c:pt>
                <c:pt idx="12080">
                  <c:v>0.62107999999999997</c:v>
                </c:pt>
                <c:pt idx="12081">
                  <c:v>0.62146999999999997</c:v>
                </c:pt>
                <c:pt idx="12082">
                  <c:v>0.62158000000000002</c:v>
                </c:pt>
                <c:pt idx="12083">
                  <c:v>0.62172000000000005</c:v>
                </c:pt>
                <c:pt idx="12084">
                  <c:v>0.62212999999999996</c:v>
                </c:pt>
                <c:pt idx="12085">
                  <c:v>0.62243999999999999</c:v>
                </c:pt>
                <c:pt idx="12086">
                  <c:v>0.62253000000000003</c:v>
                </c:pt>
                <c:pt idx="12087">
                  <c:v>0.62294000000000005</c:v>
                </c:pt>
                <c:pt idx="12088">
                  <c:v>0.623</c:v>
                </c:pt>
                <c:pt idx="12089">
                  <c:v>0.62309000000000003</c:v>
                </c:pt>
                <c:pt idx="12090">
                  <c:v>0.62324000000000002</c:v>
                </c:pt>
                <c:pt idx="12091">
                  <c:v>0.62382000000000004</c:v>
                </c:pt>
                <c:pt idx="12092">
                  <c:v>0.62404999999999999</c:v>
                </c:pt>
                <c:pt idx="12093">
                  <c:v>0.62414000000000003</c:v>
                </c:pt>
                <c:pt idx="12094">
                  <c:v>0.62443000000000004</c:v>
                </c:pt>
                <c:pt idx="12095">
                  <c:v>0.62450000000000006</c:v>
                </c:pt>
                <c:pt idx="12096">
                  <c:v>0.62461999999999995</c:v>
                </c:pt>
                <c:pt idx="12097">
                  <c:v>0.62472000000000005</c:v>
                </c:pt>
                <c:pt idx="12098">
                  <c:v>0.62475000000000003</c:v>
                </c:pt>
                <c:pt idx="12099">
                  <c:v>0.62482000000000004</c:v>
                </c:pt>
                <c:pt idx="12100">
                  <c:v>0.62492000000000003</c:v>
                </c:pt>
                <c:pt idx="12101">
                  <c:v>0.62497000000000003</c:v>
                </c:pt>
                <c:pt idx="12102">
                  <c:v>0.62536999999999998</c:v>
                </c:pt>
                <c:pt idx="12103">
                  <c:v>0.62575000000000003</c:v>
                </c:pt>
                <c:pt idx="12104">
                  <c:v>0.626</c:v>
                </c:pt>
                <c:pt idx="12105">
                  <c:v>0.62605</c:v>
                </c:pt>
                <c:pt idx="12106">
                  <c:v>0.62619000000000002</c:v>
                </c:pt>
                <c:pt idx="12107">
                  <c:v>0.62638000000000005</c:v>
                </c:pt>
                <c:pt idx="12108">
                  <c:v>0.62658999999999998</c:v>
                </c:pt>
                <c:pt idx="12109">
                  <c:v>0.62673000000000001</c:v>
                </c:pt>
                <c:pt idx="12110">
                  <c:v>0.62675999999999998</c:v>
                </c:pt>
                <c:pt idx="12111">
                  <c:v>0.62678999999999996</c:v>
                </c:pt>
                <c:pt idx="12112">
                  <c:v>0.627</c:v>
                </c:pt>
                <c:pt idx="12113">
                  <c:v>0.62727999999999995</c:v>
                </c:pt>
                <c:pt idx="12114">
                  <c:v>0.62733000000000005</c:v>
                </c:pt>
                <c:pt idx="12115">
                  <c:v>0.62748999999999999</c:v>
                </c:pt>
                <c:pt idx="12116">
                  <c:v>0.62751999999999997</c:v>
                </c:pt>
                <c:pt idx="12117">
                  <c:v>0.62771999999999994</c:v>
                </c:pt>
                <c:pt idx="12118">
                  <c:v>0.62819999999999998</c:v>
                </c:pt>
                <c:pt idx="12119">
                  <c:v>0.62831999999999999</c:v>
                </c:pt>
                <c:pt idx="12120">
                  <c:v>0.62853000000000003</c:v>
                </c:pt>
                <c:pt idx="12121">
                  <c:v>0.62863999999999998</c:v>
                </c:pt>
                <c:pt idx="12122">
                  <c:v>0.62875999999999999</c:v>
                </c:pt>
                <c:pt idx="12123">
                  <c:v>0.62883999999999995</c:v>
                </c:pt>
                <c:pt idx="12124">
                  <c:v>0.62895000000000001</c:v>
                </c:pt>
                <c:pt idx="12125">
                  <c:v>0.62917000000000001</c:v>
                </c:pt>
                <c:pt idx="12126">
                  <c:v>0.62924000000000002</c:v>
                </c:pt>
                <c:pt idx="12127">
                  <c:v>0.62932999999999995</c:v>
                </c:pt>
                <c:pt idx="12128">
                  <c:v>0.62965000000000004</c:v>
                </c:pt>
                <c:pt idx="12129">
                  <c:v>0.62977000000000005</c:v>
                </c:pt>
                <c:pt idx="12130">
                  <c:v>0.63005999999999995</c:v>
                </c:pt>
                <c:pt idx="12131">
                  <c:v>0.63097999999999999</c:v>
                </c:pt>
                <c:pt idx="12132">
                  <c:v>0.63127</c:v>
                </c:pt>
                <c:pt idx="12133">
                  <c:v>0.63134999999999997</c:v>
                </c:pt>
                <c:pt idx="12134">
                  <c:v>0.63148000000000004</c:v>
                </c:pt>
                <c:pt idx="12135">
                  <c:v>0.63165000000000004</c:v>
                </c:pt>
                <c:pt idx="12136">
                  <c:v>0.63197999999999999</c:v>
                </c:pt>
                <c:pt idx="12137">
                  <c:v>0.63260000000000005</c:v>
                </c:pt>
                <c:pt idx="12138">
                  <c:v>0.63275999999999999</c:v>
                </c:pt>
                <c:pt idx="12139">
                  <c:v>0.63302999999999998</c:v>
                </c:pt>
                <c:pt idx="12140">
                  <c:v>0.63317000000000001</c:v>
                </c:pt>
                <c:pt idx="12141">
                  <c:v>0.63329999999999997</c:v>
                </c:pt>
                <c:pt idx="12142">
                  <c:v>0.63339999999999996</c:v>
                </c:pt>
                <c:pt idx="12143">
                  <c:v>0.63353999999999999</c:v>
                </c:pt>
                <c:pt idx="12144">
                  <c:v>0.63368000000000002</c:v>
                </c:pt>
                <c:pt idx="12145">
                  <c:v>0.63375000000000004</c:v>
                </c:pt>
                <c:pt idx="12146">
                  <c:v>0.63383999999999996</c:v>
                </c:pt>
                <c:pt idx="12147">
                  <c:v>0.63392000000000004</c:v>
                </c:pt>
                <c:pt idx="12148">
                  <c:v>0.63397000000000003</c:v>
                </c:pt>
                <c:pt idx="12149">
                  <c:v>0.63421000000000005</c:v>
                </c:pt>
                <c:pt idx="12150">
                  <c:v>0.63439999999999996</c:v>
                </c:pt>
                <c:pt idx="12151">
                  <c:v>0.63478999999999997</c:v>
                </c:pt>
                <c:pt idx="12152">
                  <c:v>0.63483999999999996</c:v>
                </c:pt>
                <c:pt idx="12153">
                  <c:v>0.63509000000000004</c:v>
                </c:pt>
                <c:pt idx="12154">
                  <c:v>0.63556000000000001</c:v>
                </c:pt>
                <c:pt idx="12155">
                  <c:v>0.63580000000000003</c:v>
                </c:pt>
                <c:pt idx="12156">
                  <c:v>0.63587000000000005</c:v>
                </c:pt>
                <c:pt idx="12157">
                  <c:v>0.63595000000000002</c:v>
                </c:pt>
                <c:pt idx="12158">
                  <c:v>0.63619999999999999</c:v>
                </c:pt>
                <c:pt idx="12159">
                  <c:v>0.63631000000000004</c:v>
                </c:pt>
                <c:pt idx="12160">
                  <c:v>0.63641000000000003</c:v>
                </c:pt>
                <c:pt idx="12161">
                  <c:v>0.63656000000000001</c:v>
                </c:pt>
                <c:pt idx="12162">
                  <c:v>0.63682000000000005</c:v>
                </c:pt>
                <c:pt idx="12163">
                  <c:v>0.63698999999999995</c:v>
                </c:pt>
                <c:pt idx="12164">
                  <c:v>0.63710999999999995</c:v>
                </c:pt>
                <c:pt idx="12165">
                  <c:v>0.63727999999999996</c:v>
                </c:pt>
                <c:pt idx="12166">
                  <c:v>0.63754999999999995</c:v>
                </c:pt>
                <c:pt idx="12167">
                  <c:v>0.63768000000000002</c:v>
                </c:pt>
                <c:pt idx="12168">
                  <c:v>0.63773999999999997</c:v>
                </c:pt>
                <c:pt idx="12169">
                  <c:v>0.63812000000000002</c:v>
                </c:pt>
                <c:pt idx="12170">
                  <c:v>0.63822999999999996</c:v>
                </c:pt>
                <c:pt idx="12171">
                  <c:v>0.63856999999999997</c:v>
                </c:pt>
                <c:pt idx="12172">
                  <c:v>0.63883000000000001</c:v>
                </c:pt>
                <c:pt idx="12173">
                  <c:v>0.63917999999999997</c:v>
                </c:pt>
                <c:pt idx="12174">
                  <c:v>0.63926000000000005</c:v>
                </c:pt>
                <c:pt idx="12175">
                  <c:v>0.63949999999999996</c:v>
                </c:pt>
                <c:pt idx="12176">
                  <c:v>0.63961000000000001</c:v>
                </c:pt>
                <c:pt idx="12177">
                  <c:v>0.63997000000000004</c:v>
                </c:pt>
                <c:pt idx="12178">
                  <c:v>0.64004000000000005</c:v>
                </c:pt>
                <c:pt idx="12179">
                  <c:v>0.64031000000000005</c:v>
                </c:pt>
                <c:pt idx="12180">
                  <c:v>0.64032999999999995</c:v>
                </c:pt>
                <c:pt idx="12181">
                  <c:v>0.64053000000000004</c:v>
                </c:pt>
                <c:pt idx="12182">
                  <c:v>0.64063000000000003</c:v>
                </c:pt>
                <c:pt idx="12183">
                  <c:v>0.64078000000000002</c:v>
                </c:pt>
                <c:pt idx="12184">
                  <c:v>0.64110999999999996</c:v>
                </c:pt>
                <c:pt idx="12185">
                  <c:v>0.64122000000000001</c:v>
                </c:pt>
                <c:pt idx="12186">
                  <c:v>0.64144000000000001</c:v>
                </c:pt>
                <c:pt idx="12187">
                  <c:v>0.64149999999999996</c:v>
                </c:pt>
                <c:pt idx="12188">
                  <c:v>0.64205000000000001</c:v>
                </c:pt>
                <c:pt idx="12189">
                  <c:v>0.64227999999999996</c:v>
                </c:pt>
                <c:pt idx="12190">
                  <c:v>0.64251999999999998</c:v>
                </c:pt>
                <c:pt idx="12191">
                  <c:v>0.64276</c:v>
                </c:pt>
                <c:pt idx="12192">
                  <c:v>0.64302000000000004</c:v>
                </c:pt>
                <c:pt idx="12193">
                  <c:v>0.64317999999999997</c:v>
                </c:pt>
                <c:pt idx="12194">
                  <c:v>0.64329000000000003</c:v>
                </c:pt>
                <c:pt idx="12195">
                  <c:v>0.64344000000000001</c:v>
                </c:pt>
                <c:pt idx="12196">
                  <c:v>0.64346999999999999</c:v>
                </c:pt>
                <c:pt idx="12197">
                  <c:v>0.64371999999999996</c:v>
                </c:pt>
                <c:pt idx="12198">
                  <c:v>0.64414000000000005</c:v>
                </c:pt>
                <c:pt idx="12199">
                  <c:v>0.64463999999999999</c:v>
                </c:pt>
                <c:pt idx="12200">
                  <c:v>0.64493</c:v>
                </c:pt>
                <c:pt idx="12201">
                  <c:v>0.64502000000000004</c:v>
                </c:pt>
                <c:pt idx="12202">
                  <c:v>0.64527000000000001</c:v>
                </c:pt>
                <c:pt idx="12203">
                  <c:v>0.64553000000000005</c:v>
                </c:pt>
                <c:pt idx="12204">
                  <c:v>0.64570000000000005</c:v>
                </c:pt>
                <c:pt idx="12205">
                  <c:v>0.64595999999999998</c:v>
                </c:pt>
                <c:pt idx="12206">
                  <c:v>0.64637999999999995</c:v>
                </c:pt>
                <c:pt idx="12207">
                  <c:v>0.64685999999999999</c:v>
                </c:pt>
                <c:pt idx="12208">
                  <c:v>0.64690999999999999</c:v>
                </c:pt>
                <c:pt idx="12209">
                  <c:v>0.64712000000000003</c:v>
                </c:pt>
                <c:pt idx="12210">
                  <c:v>0.64732000000000001</c:v>
                </c:pt>
                <c:pt idx="12211">
                  <c:v>0.64737</c:v>
                </c:pt>
                <c:pt idx="12212">
                  <c:v>0.64741000000000004</c:v>
                </c:pt>
                <c:pt idx="12213">
                  <c:v>0.64754999999999996</c:v>
                </c:pt>
                <c:pt idx="12214">
                  <c:v>0.64781</c:v>
                </c:pt>
                <c:pt idx="12215">
                  <c:v>0.64814000000000005</c:v>
                </c:pt>
                <c:pt idx="12216">
                  <c:v>0.64822999999999997</c:v>
                </c:pt>
                <c:pt idx="12217">
                  <c:v>0.64902000000000004</c:v>
                </c:pt>
                <c:pt idx="12218">
                  <c:v>0.6492</c:v>
                </c:pt>
                <c:pt idx="12219">
                  <c:v>0.64934000000000003</c:v>
                </c:pt>
                <c:pt idx="12220">
                  <c:v>0.64951000000000003</c:v>
                </c:pt>
                <c:pt idx="12221">
                  <c:v>0.64964999999999995</c:v>
                </c:pt>
                <c:pt idx="12222">
                  <c:v>0.65002000000000004</c:v>
                </c:pt>
                <c:pt idx="12223">
                  <c:v>0.65014000000000005</c:v>
                </c:pt>
                <c:pt idx="12224">
                  <c:v>0.65019000000000005</c:v>
                </c:pt>
                <c:pt idx="12225">
                  <c:v>0.65039000000000002</c:v>
                </c:pt>
                <c:pt idx="12226">
                  <c:v>0.65047999999999995</c:v>
                </c:pt>
                <c:pt idx="12227">
                  <c:v>0.65073999999999999</c:v>
                </c:pt>
                <c:pt idx="12228">
                  <c:v>0.65103999999999995</c:v>
                </c:pt>
                <c:pt idx="12229">
                  <c:v>0.65117000000000003</c:v>
                </c:pt>
                <c:pt idx="12230">
                  <c:v>0.65127999999999997</c:v>
                </c:pt>
                <c:pt idx="12231">
                  <c:v>0.65163000000000004</c:v>
                </c:pt>
                <c:pt idx="12232">
                  <c:v>0.65176999999999996</c:v>
                </c:pt>
                <c:pt idx="12233">
                  <c:v>0.65203999999999995</c:v>
                </c:pt>
                <c:pt idx="12234">
                  <c:v>0.65237000000000001</c:v>
                </c:pt>
                <c:pt idx="12235">
                  <c:v>0.65263000000000004</c:v>
                </c:pt>
                <c:pt idx="12236">
                  <c:v>0.65295000000000003</c:v>
                </c:pt>
                <c:pt idx="12237">
                  <c:v>0.65319000000000005</c:v>
                </c:pt>
                <c:pt idx="12238">
                  <c:v>0.65378000000000003</c:v>
                </c:pt>
                <c:pt idx="12239">
                  <c:v>0.65385000000000004</c:v>
                </c:pt>
                <c:pt idx="12240">
                  <c:v>0.65449000000000002</c:v>
                </c:pt>
                <c:pt idx="12241">
                  <c:v>0.65488000000000002</c:v>
                </c:pt>
                <c:pt idx="12242">
                  <c:v>0.65500999999999998</c:v>
                </c:pt>
                <c:pt idx="12243">
                  <c:v>0.65508</c:v>
                </c:pt>
                <c:pt idx="12244">
                  <c:v>0.65564999999999996</c:v>
                </c:pt>
                <c:pt idx="12245">
                  <c:v>0.65568000000000004</c:v>
                </c:pt>
                <c:pt idx="12246">
                  <c:v>0.65586</c:v>
                </c:pt>
                <c:pt idx="12247">
                  <c:v>0.65620000000000001</c:v>
                </c:pt>
                <c:pt idx="12248">
                  <c:v>0.65647</c:v>
                </c:pt>
                <c:pt idx="12249">
                  <c:v>0.65686</c:v>
                </c:pt>
                <c:pt idx="12250">
                  <c:v>0.65715000000000001</c:v>
                </c:pt>
                <c:pt idx="12251">
                  <c:v>0.65758000000000005</c:v>
                </c:pt>
                <c:pt idx="12252">
                  <c:v>0.65781000000000001</c:v>
                </c:pt>
                <c:pt idx="12253">
                  <c:v>0.65817999999999999</c:v>
                </c:pt>
                <c:pt idx="12254">
                  <c:v>0.65827000000000002</c:v>
                </c:pt>
                <c:pt idx="12255">
                  <c:v>0.65902000000000005</c:v>
                </c:pt>
                <c:pt idx="12256">
                  <c:v>0.65956000000000004</c:v>
                </c:pt>
                <c:pt idx="12257">
                  <c:v>0.66</c:v>
                </c:pt>
                <c:pt idx="12258">
                  <c:v>0.66032999999999997</c:v>
                </c:pt>
                <c:pt idx="12259">
                  <c:v>0.66037999999999997</c:v>
                </c:pt>
                <c:pt idx="12260">
                  <c:v>0.66066000000000003</c:v>
                </c:pt>
                <c:pt idx="12261">
                  <c:v>0.66174999999999995</c:v>
                </c:pt>
                <c:pt idx="12262">
                  <c:v>0.66200999999999999</c:v>
                </c:pt>
                <c:pt idx="12263">
                  <c:v>0.66215000000000002</c:v>
                </c:pt>
                <c:pt idx="12264">
                  <c:v>0.66224000000000005</c:v>
                </c:pt>
                <c:pt idx="12265">
                  <c:v>0.66230999999999995</c:v>
                </c:pt>
                <c:pt idx="12266">
                  <c:v>0.66281000000000001</c:v>
                </c:pt>
                <c:pt idx="12267">
                  <c:v>0.66285000000000005</c:v>
                </c:pt>
                <c:pt idx="12268">
                  <c:v>0.66303999999999996</c:v>
                </c:pt>
                <c:pt idx="12269">
                  <c:v>0.66329000000000005</c:v>
                </c:pt>
                <c:pt idx="12270">
                  <c:v>0.66364000000000001</c:v>
                </c:pt>
                <c:pt idx="12271">
                  <c:v>0.66374</c:v>
                </c:pt>
                <c:pt idx="12272">
                  <c:v>0.66415999999999997</c:v>
                </c:pt>
                <c:pt idx="12273">
                  <c:v>0.66435</c:v>
                </c:pt>
                <c:pt idx="12274">
                  <c:v>0.66440999999999995</c:v>
                </c:pt>
                <c:pt idx="12275">
                  <c:v>0.66447000000000001</c:v>
                </c:pt>
                <c:pt idx="12276">
                  <c:v>0.66474</c:v>
                </c:pt>
                <c:pt idx="12277">
                  <c:v>0.66498999999999997</c:v>
                </c:pt>
                <c:pt idx="12278">
                  <c:v>0.66510999999999998</c:v>
                </c:pt>
                <c:pt idx="12279">
                  <c:v>0.66525000000000001</c:v>
                </c:pt>
                <c:pt idx="12280">
                  <c:v>0.66552999999999995</c:v>
                </c:pt>
                <c:pt idx="12281">
                  <c:v>0.66574999999999995</c:v>
                </c:pt>
                <c:pt idx="12282">
                  <c:v>0.66600999999999999</c:v>
                </c:pt>
                <c:pt idx="12283">
                  <c:v>0.66612000000000005</c:v>
                </c:pt>
                <c:pt idx="12284">
                  <c:v>0.66617000000000004</c:v>
                </c:pt>
                <c:pt idx="12285">
                  <c:v>0.66669999999999996</c:v>
                </c:pt>
                <c:pt idx="12286">
                  <c:v>0.66713999999999996</c:v>
                </c:pt>
                <c:pt idx="12287">
                  <c:v>0.66759000000000002</c:v>
                </c:pt>
                <c:pt idx="12288">
                  <c:v>0.66778000000000004</c:v>
                </c:pt>
                <c:pt idx="12289">
                  <c:v>0.66818</c:v>
                </c:pt>
                <c:pt idx="12290">
                  <c:v>0.66832999999999998</c:v>
                </c:pt>
                <c:pt idx="12291">
                  <c:v>0.66844000000000003</c:v>
                </c:pt>
                <c:pt idx="12292">
                  <c:v>0.66861999999999999</c:v>
                </c:pt>
                <c:pt idx="12293">
                  <c:v>0.66910000000000003</c:v>
                </c:pt>
                <c:pt idx="12294">
                  <c:v>0.66915000000000002</c:v>
                </c:pt>
                <c:pt idx="12295">
                  <c:v>0.66935999999999996</c:v>
                </c:pt>
                <c:pt idx="12296">
                  <c:v>0.66959999999999997</c:v>
                </c:pt>
                <c:pt idx="12297">
                  <c:v>0.66969999999999996</c:v>
                </c:pt>
                <c:pt idx="12298">
                  <c:v>0.66983000000000004</c:v>
                </c:pt>
                <c:pt idx="12299">
                  <c:v>0.67001999999999995</c:v>
                </c:pt>
                <c:pt idx="12300">
                  <c:v>0.67093000000000003</c:v>
                </c:pt>
                <c:pt idx="12301">
                  <c:v>0.67125999999999997</c:v>
                </c:pt>
                <c:pt idx="12302">
                  <c:v>0.67168000000000005</c:v>
                </c:pt>
                <c:pt idx="12303">
                  <c:v>0.67176999999999998</c:v>
                </c:pt>
                <c:pt idx="12304">
                  <c:v>0.67201</c:v>
                </c:pt>
                <c:pt idx="12305">
                  <c:v>0.67232999999999998</c:v>
                </c:pt>
                <c:pt idx="12306">
                  <c:v>0.67271000000000003</c:v>
                </c:pt>
                <c:pt idx="12307">
                  <c:v>0.67283999999999999</c:v>
                </c:pt>
                <c:pt idx="12308">
                  <c:v>0.67315000000000003</c:v>
                </c:pt>
                <c:pt idx="12309">
                  <c:v>0.67354999999999998</c:v>
                </c:pt>
                <c:pt idx="12310">
                  <c:v>0.67376000000000003</c:v>
                </c:pt>
                <c:pt idx="12311">
                  <c:v>0.67406999999999995</c:v>
                </c:pt>
                <c:pt idx="12312">
                  <c:v>0.67420000000000002</c:v>
                </c:pt>
                <c:pt idx="12313">
                  <c:v>0.67434000000000005</c:v>
                </c:pt>
                <c:pt idx="12314">
                  <c:v>0.67488000000000004</c:v>
                </c:pt>
                <c:pt idx="12315">
                  <c:v>0.67525999999999997</c:v>
                </c:pt>
                <c:pt idx="12316">
                  <c:v>0.67539000000000005</c:v>
                </c:pt>
                <c:pt idx="12317">
                  <c:v>0.67549999999999999</c:v>
                </c:pt>
                <c:pt idx="12318">
                  <c:v>0.67556000000000005</c:v>
                </c:pt>
                <c:pt idx="12319">
                  <c:v>0.67579999999999996</c:v>
                </c:pt>
                <c:pt idx="12320">
                  <c:v>0.67596999999999996</c:v>
                </c:pt>
                <c:pt idx="12321">
                  <c:v>0.67627999999999999</c:v>
                </c:pt>
                <c:pt idx="12322">
                  <c:v>0.67661000000000004</c:v>
                </c:pt>
                <c:pt idx="12323">
                  <c:v>0.67710999999999999</c:v>
                </c:pt>
                <c:pt idx="12324">
                  <c:v>0.67717000000000005</c:v>
                </c:pt>
                <c:pt idx="12325">
                  <c:v>0.67764999999999997</c:v>
                </c:pt>
                <c:pt idx="12326">
                  <c:v>0.67815999999999999</c:v>
                </c:pt>
                <c:pt idx="12327">
                  <c:v>0.6784</c:v>
                </c:pt>
                <c:pt idx="12328">
                  <c:v>0.67898999999999998</c:v>
                </c:pt>
                <c:pt idx="12329">
                  <c:v>0.67937000000000003</c:v>
                </c:pt>
                <c:pt idx="12330">
                  <c:v>0.67998000000000003</c:v>
                </c:pt>
                <c:pt idx="12331">
                  <c:v>0.68022000000000005</c:v>
                </c:pt>
                <c:pt idx="12332">
                  <c:v>0.68086000000000002</c:v>
                </c:pt>
                <c:pt idx="12333">
                  <c:v>0.68125000000000002</c:v>
                </c:pt>
                <c:pt idx="12334">
                  <c:v>0.68157999999999996</c:v>
                </c:pt>
                <c:pt idx="12335">
                  <c:v>0.68171000000000004</c:v>
                </c:pt>
                <c:pt idx="12336">
                  <c:v>0.68193999999999999</c:v>
                </c:pt>
                <c:pt idx="12337">
                  <c:v>0.68203000000000003</c:v>
                </c:pt>
                <c:pt idx="12338">
                  <c:v>0.68232999999999999</c:v>
                </c:pt>
                <c:pt idx="12339">
                  <c:v>0.68284</c:v>
                </c:pt>
                <c:pt idx="12340">
                  <c:v>0.68337999999999999</c:v>
                </c:pt>
                <c:pt idx="12341">
                  <c:v>0.68371000000000004</c:v>
                </c:pt>
                <c:pt idx="12342">
                  <c:v>0.68379000000000001</c:v>
                </c:pt>
                <c:pt idx="12343">
                  <c:v>0.68410000000000004</c:v>
                </c:pt>
                <c:pt idx="12344">
                  <c:v>0.68413999999999997</c:v>
                </c:pt>
                <c:pt idx="12345">
                  <c:v>0.68464000000000003</c:v>
                </c:pt>
                <c:pt idx="12346">
                  <c:v>0.68478000000000006</c:v>
                </c:pt>
                <c:pt idx="12347">
                  <c:v>0.68496999999999997</c:v>
                </c:pt>
                <c:pt idx="12348">
                  <c:v>0.68503000000000003</c:v>
                </c:pt>
                <c:pt idx="12349">
                  <c:v>0.68520000000000003</c:v>
                </c:pt>
                <c:pt idx="12350">
                  <c:v>0.68554999999999999</c:v>
                </c:pt>
                <c:pt idx="12351">
                  <c:v>0.68574000000000002</c:v>
                </c:pt>
                <c:pt idx="12352">
                  <c:v>0.68669999999999998</c:v>
                </c:pt>
                <c:pt idx="12353">
                  <c:v>0.68676000000000004</c:v>
                </c:pt>
                <c:pt idx="12354">
                  <c:v>0.68683000000000005</c:v>
                </c:pt>
                <c:pt idx="12355">
                  <c:v>0.68715999999999999</c:v>
                </c:pt>
                <c:pt idx="12356">
                  <c:v>0.68742999999999999</c:v>
                </c:pt>
                <c:pt idx="12357">
                  <c:v>0.68789999999999996</c:v>
                </c:pt>
                <c:pt idx="12358">
                  <c:v>0.68794</c:v>
                </c:pt>
                <c:pt idx="12359">
                  <c:v>0.68823999999999996</c:v>
                </c:pt>
                <c:pt idx="12360">
                  <c:v>0.68842000000000003</c:v>
                </c:pt>
                <c:pt idx="12361">
                  <c:v>0.68864999999999998</c:v>
                </c:pt>
                <c:pt idx="12362">
                  <c:v>0.68879000000000001</c:v>
                </c:pt>
                <c:pt idx="12363">
                  <c:v>0.68933</c:v>
                </c:pt>
                <c:pt idx="12364">
                  <c:v>0.68969999999999998</c:v>
                </c:pt>
                <c:pt idx="12365">
                  <c:v>0.69067000000000001</c:v>
                </c:pt>
                <c:pt idx="12366">
                  <c:v>0.69115000000000004</c:v>
                </c:pt>
                <c:pt idx="12367">
                  <c:v>0.69223999999999997</c:v>
                </c:pt>
                <c:pt idx="12368">
                  <c:v>0.69284000000000001</c:v>
                </c:pt>
                <c:pt idx="12369">
                  <c:v>0.69342000000000004</c:v>
                </c:pt>
                <c:pt idx="12370">
                  <c:v>0.69399999999999995</c:v>
                </c:pt>
                <c:pt idx="12371">
                  <c:v>0.69472999999999996</c:v>
                </c:pt>
                <c:pt idx="12372">
                  <c:v>0.69496999999999998</c:v>
                </c:pt>
                <c:pt idx="12373">
                  <c:v>0.69518999999999997</c:v>
                </c:pt>
                <c:pt idx="12374">
                  <c:v>0.69542000000000004</c:v>
                </c:pt>
                <c:pt idx="12375">
                  <c:v>0.69603999999999999</c:v>
                </c:pt>
                <c:pt idx="12376">
                  <c:v>0.69681999999999999</c:v>
                </c:pt>
                <c:pt idx="12377">
                  <c:v>0.69723999999999997</c:v>
                </c:pt>
                <c:pt idx="12378">
                  <c:v>0.69764999999999999</c:v>
                </c:pt>
                <c:pt idx="12379">
                  <c:v>0.69782999999999995</c:v>
                </c:pt>
                <c:pt idx="12380">
                  <c:v>0.69803000000000004</c:v>
                </c:pt>
                <c:pt idx="12381">
                  <c:v>0.69818000000000002</c:v>
                </c:pt>
                <c:pt idx="12382">
                  <c:v>0.69850999999999996</c:v>
                </c:pt>
                <c:pt idx="12383">
                  <c:v>0.69865999999999995</c:v>
                </c:pt>
                <c:pt idx="12384">
                  <c:v>0.69896000000000003</c:v>
                </c:pt>
                <c:pt idx="12385">
                  <c:v>0.69915000000000005</c:v>
                </c:pt>
                <c:pt idx="12386">
                  <c:v>0.69962999999999997</c:v>
                </c:pt>
                <c:pt idx="12387">
                  <c:v>0.70013000000000003</c:v>
                </c:pt>
                <c:pt idx="12388">
                  <c:v>0.70028000000000001</c:v>
                </c:pt>
                <c:pt idx="12389">
                  <c:v>0.70038</c:v>
                </c:pt>
                <c:pt idx="12390">
                  <c:v>0.70050000000000001</c:v>
                </c:pt>
                <c:pt idx="12391">
                  <c:v>0.70067000000000002</c:v>
                </c:pt>
                <c:pt idx="12392">
                  <c:v>0.70103000000000004</c:v>
                </c:pt>
                <c:pt idx="12393">
                  <c:v>0.70174000000000003</c:v>
                </c:pt>
                <c:pt idx="12394">
                  <c:v>0.70237000000000005</c:v>
                </c:pt>
                <c:pt idx="12395">
                  <c:v>0.70262999999999998</c:v>
                </c:pt>
                <c:pt idx="12396">
                  <c:v>0.70281000000000005</c:v>
                </c:pt>
                <c:pt idx="12397">
                  <c:v>0.70316999999999996</c:v>
                </c:pt>
                <c:pt idx="12398">
                  <c:v>0.70330999999999999</c:v>
                </c:pt>
                <c:pt idx="12399">
                  <c:v>0.70369000000000004</c:v>
                </c:pt>
                <c:pt idx="12400">
                  <c:v>0.70391000000000004</c:v>
                </c:pt>
                <c:pt idx="12401">
                  <c:v>0.70426999999999995</c:v>
                </c:pt>
                <c:pt idx="12402">
                  <c:v>0.70455999999999996</c:v>
                </c:pt>
                <c:pt idx="12403">
                  <c:v>0.70472000000000001</c:v>
                </c:pt>
                <c:pt idx="12404">
                  <c:v>0.70492999999999995</c:v>
                </c:pt>
                <c:pt idx="12405">
                  <c:v>0.70504999999999995</c:v>
                </c:pt>
                <c:pt idx="12406">
                  <c:v>0.70520000000000005</c:v>
                </c:pt>
                <c:pt idx="12407">
                  <c:v>0.70565999999999995</c:v>
                </c:pt>
                <c:pt idx="12408">
                  <c:v>0.70582</c:v>
                </c:pt>
                <c:pt idx="12409">
                  <c:v>0.70594000000000001</c:v>
                </c:pt>
                <c:pt idx="12410">
                  <c:v>0.70645000000000002</c:v>
                </c:pt>
                <c:pt idx="12411">
                  <c:v>0.70877000000000001</c:v>
                </c:pt>
                <c:pt idx="12412">
                  <c:v>0.70926</c:v>
                </c:pt>
                <c:pt idx="12413">
                  <c:v>0.71003000000000005</c:v>
                </c:pt>
                <c:pt idx="12414">
                  <c:v>0.71020000000000005</c:v>
                </c:pt>
                <c:pt idx="12415">
                  <c:v>0.71053999999999995</c:v>
                </c:pt>
                <c:pt idx="12416">
                  <c:v>0.71104999999999996</c:v>
                </c:pt>
                <c:pt idx="12417">
                  <c:v>0.71125000000000005</c:v>
                </c:pt>
                <c:pt idx="12418">
                  <c:v>0.71162999999999998</c:v>
                </c:pt>
                <c:pt idx="12419">
                  <c:v>0.71177999999999997</c:v>
                </c:pt>
                <c:pt idx="12420">
                  <c:v>0.71209999999999996</c:v>
                </c:pt>
                <c:pt idx="12421">
                  <c:v>0.71218000000000004</c:v>
                </c:pt>
                <c:pt idx="12422">
                  <c:v>0.71275999999999995</c:v>
                </c:pt>
                <c:pt idx="12423">
                  <c:v>0.71299999999999997</c:v>
                </c:pt>
                <c:pt idx="12424">
                  <c:v>0.71316999999999997</c:v>
                </c:pt>
                <c:pt idx="12425">
                  <c:v>0.71382000000000001</c:v>
                </c:pt>
                <c:pt idx="12426">
                  <c:v>0.71465000000000001</c:v>
                </c:pt>
                <c:pt idx="12427">
                  <c:v>0.71482999999999997</c:v>
                </c:pt>
                <c:pt idx="12428">
                  <c:v>0.71550000000000002</c:v>
                </c:pt>
                <c:pt idx="12429">
                  <c:v>0.71592999999999996</c:v>
                </c:pt>
                <c:pt idx="12430">
                  <c:v>0.71657000000000004</c:v>
                </c:pt>
                <c:pt idx="12431">
                  <c:v>0.71706000000000003</c:v>
                </c:pt>
                <c:pt idx="12432">
                  <c:v>0.71758999999999995</c:v>
                </c:pt>
                <c:pt idx="12433">
                  <c:v>0.71931</c:v>
                </c:pt>
                <c:pt idx="12434">
                  <c:v>0.71953999999999996</c:v>
                </c:pt>
                <c:pt idx="12435">
                  <c:v>0.71992999999999996</c:v>
                </c:pt>
                <c:pt idx="12436">
                  <c:v>0.72036</c:v>
                </c:pt>
                <c:pt idx="12437">
                  <c:v>0.72097</c:v>
                </c:pt>
                <c:pt idx="12438">
                  <c:v>0.72118000000000004</c:v>
                </c:pt>
                <c:pt idx="12439">
                  <c:v>0.72146999999999994</c:v>
                </c:pt>
                <c:pt idx="12440">
                  <c:v>0.72189000000000003</c:v>
                </c:pt>
                <c:pt idx="12441">
                  <c:v>0.72199999999999998</c:v>
                </c:pt>
                <c:pt idx="12442">
                  <c:v>0.72209000000000001</c:v>
                </c:pt>
                <c:pt idx="12443">
                  <c:v>0.72230000000000005</c:v>
                </c:pt>
                <c:pt idx="12444">
                  <c:v>0.72260000000000002</c:v>
                </c:pt>
                <c:pt idx="12445">
                  <c:v>0.72309000000000001</c:v>
                </c:pt>
                <c:pt idx="12446">
                  <c:v>0.72375</c:v>
                </c:pt>
                <c:pt idx="12447">
                  <c:v>0.72528000000000004</c:v>
                </c:pt>
                <c:pt idx="12448">
                  <c:v>0.72541999999999995</c:v>
                </c:pt>
                <c:pt idx="12449">
                  <c:v>0.72563</c:v>
                </c:pt>
                <c:pt idx="12450">
                  <c:v>0.72572999999999999</c:v>
                </c:pt>
                <c:pt idx="12451">
                  <c:v>0.72623000000000004</c:v>
                </c:pt>
                <c:pt idx="12452">
                  <c:v>0.72692999999999997</c:v>
                </c:pt>
                <c:pt idx="12453">
                  <c:v>0.72748000000000002</c:v>
                </c:pt>
                <c:pt idx="12454">
                  <c:v>0.72843000000000002</c:v>
                </c:pt>
                <c:pt idx="12455">
                  <c:v>0.72985</c:v>
                </c:pt>
                <c:pt idx="12456">
                  <c:v>0.73014999999999997</c:v>
                </c:pt>
                <c:pt idx="12457">
                  <c:v>0.73053000000000001</c:v>
                </c:pt>
                <c:pt idx="12458">
                  <c:v>0.73106000000000004</c:v>
                </c:pt>
                <c:pt idx="12459">
                  <c:v>0.73258000000000001</c:v>
                </c:pt>
                <c:pt idx="12460">
                  <c:v>0.73358000000000001</c:v>
                </c:pt>
                <c:pt idx="12461">
                  <c:v>0.73509000000000002</c:v>
                </c:pt>
                <c:pt idx="12462">
                  <c:v>0.73529</c:v>
                </c:pt>
                <c:pt idx="12463">
                  <c:v>0.73638000000000003</c:v>
                </c:pt>
                <c:pt idx="12464">
                  <c:v>0.73668</c:v>
                </c:pt>
                <c:pt idx="12465">
                  <c:v>0.73680000000000001</c:v>
                </c:pt>
                <c:pt idx="12466">
                  <c:v>0.73699999999999999</c:v>
                </c:pt>
                <c:pt idx="12467">
                  <c:v>0.73760999999999999</c:v>
                </c:pt>
                <c:pt idx="12468">
                  <c:v>0.73833000000000004</c:v>
                </c:pt>
                <c:pt idx="12469">
                  <c:v>0.73851</c:v>
                </c:pt>
                <c:pt idx="12470">
                  <c:v>0.73868999999999996</c:v>
                </c:pt>
                <c:pt idx="12471">
                  <c:v>0.73909000000000002</c:v>
                </c:pt>
                <c:pt idx="12472">
                  <c:v>0.73936999999999997</c:v>
                </c:pt>
                <c:pt idx="12473">
                  <c:v>0.74004000000000003</c:v>
                </c:pt>
                <c:pt idx="12474">
                  <c:v>0.74016000000000004</c:v>
                </c:pt>
                <c:pt idx="12475">
                  <c:v>0.74053999999999998</c:v>
                </c:pt>
                <c:pt idx="12476">
                  <c:v>0.74080999999999997</c:v>
                </c:pt>
                <c:pt idx="12477">
                  <c:v>0.74085000000000001</c:v>
                </c:pt>
                <c:pt idx="12478">
                  <c:v>0.74114999999999998</c:v>
                </c:pt>
                <c:pt idx="12479">
                  <c:v>0.74123000000000006</c:v>
                </c:pt>
                <c:pt idx="12480">
                  <c:v>0.74138999999999999</c:v>
                </c:pt>
                <c:pt idx="12481">
                  <c:v>0.74248000000000003</c:v>
                </c:pt>
                <c:pt idx="12482">
                  <c:v>0.74265000000000003</c:v>
                </c:pt>
                <c:pt idx="12483">
                  <c:v>0.74282999999999999</c:v>
                </c:pt>
                <c:pt idx="12484">
                  <c:v>0.74336999999999998</c:v>
                </c:pt>
                <c:pt idx="12485">
                  <c:v>0.74378</c:v>
                </c:pt>
                <c:pt idx="12486">
                  <c:v>0.74412</c:v>
                </c:pt>
                <c:pt idx="12487">
                  <c:v>0.74456999999999995</c:v>
                </c:pt>
                <c:pt idx="12488">
                  <c:v>0.74548000000000003</c:v>
                </c:pt>
                <c:pt idx="12489">
                  <c:v>0.74739999999999995</c:v>
                </c:pt>
                <c:pt idx="12490">
                  <c:v>0.74911000000000005</c:v>
                </c:pt>
                <c:pt idx="12491">
                  <c:v>0.75014000000000003</c:v>
                </c:pt>
                <c:pt idx="12492">
                  <c:v>0.75075000000000003</c:v>
                </c:pt>
                <c:pt idx="12493">
                  <c:v>0.75090999999999997</c:v>
                </c:pt>
                <c:pt idx="12494">
                  <c:v>0.75256000000000001</c:v>
                </c:pt>
                <c:pt idx="12495">
                  <c:v>0.75265000000000004</c:v>
                </c:pt>
                <c:pt idx="12496">
                  <c:v>0.75424000000000002</c:v>
                </c:pt>
                <c:pt idx="12497">
                  <c:v>0.75441999999999998</c:v>
                </c:pt>
                <c:pt idx="12498">
                  <c:v>0.75487000000000004</c:v>
                </c:pt>
                <c:pt idx="12499">
                  <c:v>0.75507999999999997</c:v>
                </c:pt>
                <c:pt idx="12500">
                  <c:v>0.75573000000000001</c:v>
                </c:pt>
                <c:pt idx="12501">
                  <c:v>0.75614000000000003</c:v>
                </c:pt>
                <c:pt idx="12502">
                  <c:v>0.75795999999999997</c:v>
                </c:pt>
                <c:pt idx="12503">
                  <c:v>0.75946999999999998</c:v>
                </c:pt>
                <c:pt idx="12504">
                  <c:v>0.76010999999999995</c:v>
                </c:pt>
                <c:pt idx="12505">
                  <c:v>0.76107000000000002</c:v>
                </c:pt>
                <c:pt idx="12506">
                  <c:v>0.76165000000000005</c:v>
                </c:pt>
                <c:pt idx="12507">
                  <c:v>0.76188999999999996</c:v>
                </c:pt>
                <c:pt idx="12508">
                  <c:v>0.76215999999999995</c:v>
                </c:pt>
                <c:pt idx="12509">
                  <c:v>0.76304000000000005</c:v>
                </c:pt>
                <c:pt idx="12510">
                  <c:v>0.76368999999999998</c:v>
                </c:pt>
                <c:pt idx="12511">
                  <c:v>0.76441000000000003</c:v>
                </c:pt>
                <c:pt idx="12512">
                  <c:v>0.76478999999999997</c:v>
                </c:pt>
                <c:pt idx="12513">
                  <c:v>0.76490000000000002</c:v>
                </c:pt>
                <c:pt idx="12514">
                  <c:v>0.76627999999999996</c:v>
                </c:pt>
                <c:pt idx="12515">
                  <c:v>0.76693999999999996</c:v>
                </c:pt>
                <c:pt idx="12516">
                  <c:v>0.76722000000000001</c:v>
                </c:pt>
                <c:pt idx="12517">
                  <c:v>0.76763000000000003</c:v>
                </c:pt>
                <c:pt idx="12518">
                  <c:v>0.76951999999999998</c:v>
                </c:pt>
                <c:pt idx="12519">
                  <c:v>0.76958000000000004</c:v>
                </c:pt>
                <c:pt idx="12520">
                  <c:v>0.76964999999999995</c:v>
                </c:pt>
                <c:pt idx="12521">
                  <c:v>0.76976999999999995</c:v>
                </c:pt>
                <c:pt idx="12522">
                  <c:v>0.77051000000000003</c:v>
                </c:pt>
                <c:pt idx="12523">
                  <c:v>0.77166000000000001</c:v>
                </c:pt>
                <c:pt idx="12524">
                  <c:v>0.77209000000000005</c:v>
                </c:pt>
                <c:pt idx="12525">
                  <c:v>0.77334000000000003</c:v>
                </c:pt>
                <c:pt idx="12526">
                  <c:v>0.77375000000000005</c:v>
                </c:pt>
                <c:pt idx="12527">
                  <c:v>0.77468000000000004</c:v>
                </c:pt>
                <c:pt idx="12528">
                  <c:v>0.77542</c:v>
                </c:pt>
                <c:pt idx="12529">
                  <c:v>0.77573000000000003</c:v>
                </c:pt>
                <c:pt idx="12530">
                  <c:v>0.77627000000000002</c:v>
                </c:pt>
                <c:pt idx="12531">
                  <c:v>0.77695999999999998</c:v>
                </c:pt>
                <c:pt idx="12532">
                  <c:v>0.77734999999999999</c:v>
                </c:pt>
                <c:pt idx="12533">
                  <c:v>0.77764</c:v>
                </c:pt>
                <c:pt idx="12534">
                  <c:v>0.77859999999999996</c:v>
                </c:pt>
                <c:pt idx="12535">
                  <c:v>0.77969999999999995</c:v>
                </c:pt>
                <c:pt idx="12536">
                  <c:v>0.78008999999999995</c:v>
                </c:pt>
                <c:pt idx="12537">
                  <c:v>0.78025</c:v>
                </c:pt>
                <c:pt idx="12538">
                  <c:v>0.78108999999999995</c:v>
                </c:pt>
                <c:pt idx="12539">
                  <c:v>0.78149000000000002</c:v>
                </c:pt>
                <c:pt idx="12540">
                  <c:v>0.78210999999999997</c:v>
                </c:pt>
                <c:pt idx="12541">
                  <c:v>0.78227999999999998</c:v>
                </c:pt>
                <c:pt idx="12542">
                  <c:v>0.78273000000000004</c:v>
                </c:pt>
                <c:pt idx="12543">
                  <c:v>0.78281999999999996</c:v>
                </c:pt>
                <c:pt idx="12544">
                  <c:v>0.78432000000000002</c:v>
                </c:pt>
                <c:pt idx="12545">
                  <c:v>0.78485000000000005</c:v>
                </c:pt>
                <c:pt idx="12546">
                  <c:v>0.78503000000000001</c:v>
                </c:pt>
                <c:pt idx="12547">
                  <c:v>0.78591999999999995</c:v>
                </c:pt>
                <c:pt idx="12548">
                  <c:v>0.78615000000000002</c:v>
                </c:pt>
                <c:pt idx="12549">
                  <c:v>0.78669999999999995</c:v>
                </c:pt>
                <c:pt idx="12550">
                  <c:v>0.78722000000000003</c:v>
                </c:pt>
                <c:pt idx="12551">
                  <c:v>0.78803999999999996</c:v>
                </c:pt>
                <c:pt idx="12552">
                  <c:v>0.78820000000000001</c:v>
                </c:pt>
                <c:pt idx="12553">
                  <c:v>0.78908</c:v>
                </c:pt>
                <c:pt idx="12554">
                  <c:v>0.79013999999999995</c:v>
                </c:pt>
                <c:pt idx="12555">
                  <c:v>0.79040999999999995</c:v>
                </c:pt>
                <c:pt idx="12556">
                  <c:v>0.79093999999999998</c:v>
                </c:pt>
                <c:pt idx="12557">
                  <c:v>0.79140999999999995</c:v>
                </c:pt>
                <c:pt idx="12558">
                  <c:v>0.79213999999999996</c:v>
                </c:pt>
                <c:pt idx="12559">
                  <c:v>0.79249999999999998</c:v>
                </c:pt>
                <c:pt idx="12560">
                  <c:v>0.79342000000000001</c:v>
                </c:pt>
                <c:pt idx="12561">
                  <c:v>0.79420999999999997</c:v>
                </c:pt>
                <c:pt idx="12562">
                  <c:v>0.79435</c:v>
                </c:pt>
                <c:pt idx="12563">
                  <c:v>0.79652999999999996</c:v>
                </c:pt>
                <c:pt idx="12564">
                  <c:v>0.79690000000000005</c:v>
                </c:pt>
                <c:pt idx="12565">
                  <c:v>0.79701999999999995</c:v>
                </c:pt>
                <c:pt idx="12566">
                  <c:v>0.79812000000000005</c:v>
                </c:pt>
                <c:pt idx="12567">
                  <c:v>0.79959999999999998</c:v>
                </c:pt>
                <c:pt idx="12568">
                  <c:v>0.80003999999999997</c:v>
                </c:pt>
                <c:pt idx="12569">
                  <c:v>0.80084</c:v>
                </c:pt>
                <c:pt idx="12570">
                  <c:v>0.80120999999999998</c:v>
                </c:pt>
                <c:pt idx="12571">
                  <c:v>0.80159999999999998</c:v>
                </c:pt>
                <c:pt idx="12572">
                  <c:v>0.80257999999999996</c:v>
                </c:pt>
                <c:pt idx="12573">
                  <c:v>0.80289999999999995</c:v>
                </c:pt>
                <c:pt idx="12574">
                  <c:v>0.80362</c:v>
                </c:pt>
                <c:pt idx="12575">
                  <c:v>0.80381000000000002</c:v>
                </c:pt>
                <c:pt idx="12576">
                  <c:v>0.80613000000000001</c:v>
                </c:pt>
                <c:pt idx="12577">
                  <c:v>0.80649999999999999</c:v>
                </c:pt>
                <c:pt idx="12578">
                  <c:v>0.80752999999999997</c:v>
                </c:pt>
                <c:pt idx="12579">
                  <c:v>0.80930999999999997</c:v>
                </c:pt>
                <c:pt idx="12580">
                  <c:v>0.81061000000000005</c:v>
                </c:pt>
                <c:pt idx="12581">
                  <c:v>0.81096000000000001</c:v>
                </c:pt>
                <c:pt idx="12582">
                  <c:v>0.81171000000000004</c:v>
                </c:pt>
                <c:pt idx="12583">
                  <c:v>0.81249000000000005</c:v>
                </c:pt>
                <c:pt idx="12584">
                  <c:v>0.81376000000000004</c:v>
                </c:pt>
                <c:pt idx="12585">
                  <c:v>0.81491999999999998</c:v>
                </c:pt>
                <c:pt idx="12586">
                  <c:v>0.81537000000000004</c:v>
                </c:pt>
                <c:pt idx="12587">
                  <c:v>0.8155</c:v>
                </c:pt>
                <c:pt idx="12588">
                  <c:v>0.81645999999999996</c:v>
                </c:pt>
                <c:pt idx="12589">
                  <c:v>0.81728999999999996</c:v>
                </c:pt>
                <c:pt idx="12590">
                  <c:v>0.81805000000000005</c:v>
                </c:pt>
                <c:pt idx="12591">
                  <c:v>0.81950999999999996</c:v>
                </c:pt>
                <c:pt idx="12592">
                  <c:v>0.82043999999999995</c:v>
                </c:pt>
                <c:pt idx="12593">
                  <c:v>0.82062000000000002</c:v>
                </c:pt>
                <c:pt idx="12594">
                  <c:v>0.82081000000000004</c:v>
                </c:pt>
                <c:pt idx="12595">
                  <c:v>0.82082999999999995</c:v>
                </c:pt>
                <c:pt idx="12596">
                  <c:v>0.82099</c:v>
                </c:pt>
                <c:pt idx="12597">
                  <c:v>0.82218999999999998</c:v>
                </c:pt>
                <c:pt idx="12598">
                  <c:v>0.82260999999999995</c:v>
                </c:pt>
                <c:pt idx="12599">
                  <c:v>0.82296000000000002</c:v>
                </c:pt>
                <c:pt idx="12600">
                  <c:v>0.82511000000000001</c:v>
                </c:pt>
                <c:pt idx="12601">
                  <c:v>0.82535000000000003</c:v>
                </c:pt>
                <c:pt idx="12602">
                  <c:v>0.82571000000000006</c:v>
                </c:pt>
                <c:pt idx="12603">
                  <c:v>0.82621</c:v>
                </c:pt>
                <c:pt idx="12604">
                  <c:v>0.82713999999999999</c:v>
                </c:pt>
                <c:pt idx="12605">
                  <c:v>0.82801000000000002</c:v>
                </c:pt>
                <c:pt idx="12606">
                  <c:v>0.82879999999999998</c:v>
                </c:pt>
                <c:pt idx="12607">
                  <c:v>0.82943999999999996</c:v>
                </c:pt>
                <c:pt idx="12608">
                  <c:v>0.83160000000000001</c:v>
                </c:pt>
                <c:pt idx="12609">
                  <c:v>0.83269000000000004</c:v>
                </c:pt>
                <c:pt idx="12610">
                  <c:v>0.83357000000000003</c:v>
                </c:pt>
                <c:pt idx="12611">
                  <c:v>0.83453999999999995</c:v>
                </c:pt>
                <c:pt idx="12612">
                  <c:v>0.83594999999999997</c:v>
                </c:pt>
                <c:pt idx="12613">
                  <c:v>0.83677999999999997</c:v>
                </c:pt>
                <c:pt idx="12614">
                  <c:v>0.83784000000000003</c:v>
                </c:pt>
                <c:pt idx="12615">
                  <c:v>0.83972999999999998</c:v>
                </c:pt>
                <c:pt idx="12616">
                  <c:v>0.84038000000000002</c:v>
                </c:pt>
                <c:pt idx="12617">
                  <c:v>0.84199000000000002</c:v>
                </c:pt>
                <c:pt idx="12618">
                  <c:v>0.84314</c:v>
                </c:pt>
                <c:pt idx="12619">
                  <c:v>0.84538000000000002</c:v>
                </c:pt>
                <c:pt idx="12620">
                  <c:v>0.84553</c:v>
                </c:pt>
                <c:pt idx="12621">
                  <c:v>0.84836999999999996</c:v>
                </c:pt>
                <c:pt idx="12622">
                  <c:v>0.84909999999999997</c:v>
                </c:pt>
                <c:pt idx="12623">
                  <c:v>0.85065999999999997</c:v>
                </c:pt>
                <c:pt idx="12624">
                  <c:v>0.85294000000000003</c:v>
                </c:pt>
                <c:pt idx="12625">
                  <c:v>0.85494999999999999</c:v>
                </c:pt>
                <c:pt idx="12626">
                  <c:v>0.85548999999999997</c:v>
                </c:pt>
                <c:pt idx="12627">
                  <c:v>0.85831000000000002</c:v>
                </c:pt>
                <c:pt idx="12628">
                  <c:v>0.85982999999999998</c:v>
                </c:pt>
                <c:pt idx="12629">
                  <c:v>0.86182999999999998</c:v>
                </c:pt>
                <c:pt idx="12630">
                  <c:v>0.86436000000000002</c:v>
                </c:pt>
                <c:pt idx="12631">
                  <c:v>0.86604999999999999</c:v>
                </c:pt>
                <c:pt idx="12632">
                  <c:v>0.86634</c:v>
                </c:pt>
                <c:pt idx="12633">
                  <c:v>0.86678999999999995</c:v>
                </c:pt>
                <c:pt idx="12634">
                  <c:v>0.86807999999999996</c:v>
                </c:pt>
                <c:pt idx="12635">
                  <c:v>0.86950000000000005</c:v>
                </c:pt>
                <c:pt idx="12636">
                  <c:v>0.87270000000000003</c:v>
                </c:pt>
                <c:pt idx="12637">
                  <c:v>0.88110999999999995</c:v>
                </c:pt>
                <c:pt idx="12638">
                  <c:v>0.88195999999999997</c:v>
                </c:pt>
                <c:pt idx="12639">
                  <c:v>0.88346000000000002</c:v>
                </c:pt>
                <c:pt idx="12640">
                  <c:v>0.88927</c:v>
                </c:pt>
                <c:pt idx="12641">
                  <c:v>0.89298999999999995</c:v>
                </c:pt>
                <c:pt idx="12642">
                  <c:v>0.89522000000000002</c:v>
                </c:pt>
                <c:pt idx="12643">
                  <c:v>0.89841000000000004</c:v>
                </c:pt>
                <c:pt idx="12644">
                  <c:v>0.89915999999999996</c:v>
                </c:pt>
                <c:pt idx="12645">
                  <c:v>0.89985999999999999</c:v>
                </c:pt>
                <c:pt idx="12646">
                  <c:v>0.90059</c:v>
                </c:pt>
                <c:pt idx="12647">
                  <c:v>0.90163000000000004</c:v>
                </c:pt>
                <c:pt idx="12648">
                  <c:v>0.90181</c:v>
                </c:pt>
                <c:pt idx="12649">
                  <c:v>0.90386999999999995</c:v>
                </c:pt>
                <c:pt idx="12650">
                  <c:v>0.90588000000000002</c:v>
                </c:pt>
                <c:pt idx="12651">
                  <c:v>0.90813999999999995</c:v>
                </c:pt>
                <c:pt idx="12652">
                  <c:v>0.91444000000000003</c:v>
                </c:pt>
                <c:pt idx="12653">
                  <c:v>0.91566000000000003</c:v>
                </c:pt>
                <c:pt idx="12654">
                  <c:v>0.91827000000000003</c:v>
                </c:pt>
                <c:pt idx="12655">
                  <c:v>0.92020000000000002</c:v>
                </c:pt>
                <c:pt idx="12656">
                  <c:v>0.92356000000000005</c:v>
                </c:pt>
                <c:pt idx="12657">
                  <c:v>0.92744000000000004</c:v>
                </c:pt>
                <c:pt idx="12658">
                  <c:v>0.92944000000000004</c:v>
                </c:pt>
                <c:pt idx="12659">
                  <c:v>0.93657999999999997</c:v>
                </c:pt>
                <c:pt idx="12660">
                  <c:v>0.93889</c:v>
                </c:pt>
                <c:pt idx="12661">
                  <c:v>0.94154000000000004</c:v>
                </c:pt>
                <c:pt idx="12662">
                  <c:v>0.94296999999999997</c:v>
                </c:pt>
                <c:pt idx="12663">
                  <c:v>0.94474000000000002</c:v>
                </c:pt>
                <c:pt idx="12664">
                  <c:v>0.94752000000000003</c:v>
                </c:pt>
                <c:pt idx="12665">
                  <c:v>0.94818000000000002</c:v>
                </c:pt>
                <c:pt idx="12666">
                  <c:v>0.95043999999999995</c:v>
                </c:pt>
                <c:pt idx="12667">
                  <c:v>0.95072000000000001</c:v>
                </c:pt>
                <c:pt idx="12668">
                  <c:v>0.95206999999999997</c:v>
                </c:pt>
                <c:pt idx="12669">
                  <c:v>0.95260999999999996</c:v>
                </c:pt>
                <c:pt idx="12670">
                  <c:v>0.95394999999999996</c:v>
                </c:pt>
                <c:pt idx="12671">
                  <c:v>0.95657999999999999</c:v>
                </c:pt>
                <c:pt idx="12672">
                  <c:v>0.95676000000000005</c:v>
                </c:pt>
                <c:pt idx="12673">
                  <c:v>0.95804999999999996</c:v>
                </c:pt>
                <c:pt idx="12674">
                  <c:v>0.95850999999999997</c:v>
                </c:pt>
                <c:pt idx="12675">
                  <c:v>0.96391000000000004</c:v>
                </c:pt>
                <c:pt idx="12676">
                  <c:v>0.96540000000000004</c:v>
                </c:pt>
                <c:pt idx="12677">
                  <c:v>0.96826999999999996</c:v>
                </c:pt>
                <c:pt idx="12678">
                  <c:v>0.96857000000000004</c:v>
                </c:pt>
                <c:pt idx="12679">
                  <c:v>0.96916999999999998</c:v>
                </c:pt>
                <c:pt idx="12680">
                  <c:v>0.97002999999999995</c:v>
                </c:pt>
                <c:pt idx="12681">
                  <c:v>0.97304999999999997</c:v>
                </c:pt>
                <c:pt idx="12682">
                  <c:v>0.97563999999999995</c:v>
                </c:pt>
                <c:pt idx="12683">
                  <c:v>0.97823000000000004</c:v>
                </c:pt>
                <c:pt idx="12684">
                  <c:v>0.97870000000000001</c:v>
                </c:pt>
                <c:pt idx="12685">
                  <c:v>0.97885999999999995</c:v>
                </c:pt>
                <c:pt idx="12686">
                  <c:v>0.98228000000000004</c:v>
                </c:pt>
                <c:pt idx="12687">
                  <c:v>0.98399999999999999</c:v>
                </c:pt>
                <c:pt idx="12688">
                  <c:v>0.99221999999999999</c:v>
                </c:pt>
                <c:pt idx="12689">
                  <c:v>0.99485999999999997</c:v>
                </c:pt>
                <c:pt idx="12690">
                  <c:v>0.99782000000000004</c:v>
                </c:pt>
                <c:pt idx="12691">
                  <c:v>0.99929999999999997</c:v>
                </c:pt>
                <c:pt idx="12692">
                  <c:v>1.0007999999999999</c:v>
                </c:pt>
                <c:pt idx="12693">
                  <c:v>1.0055000000000001</c:v>
                </c:pt>
                <c:pt idx="12694">
                  <c:v>1.006</c:v>
                </c:pt>
                <c:pt idx="12695">
                  <c:v>1.0073000000000001</c:v>
                </c:pt>
                <c:pt idx="12696">
                  <c:v>1.0107999999999999</c:v>
                </c:pt>
                <c:pt idx="12697">
                  <c:v>1.0115000000000001</c:v>
                </c:pt>
                <c:pt idx="12698">
                  <c:v>1.0169999999999999</c:v>
                </c:pt>
                <c:pt idx="12699">
                  <c:v>1.0186999999999999</c:v>
                </c:pt>
                <c:pt idx="12700">
                  <c:v>1.0225</c:v>
                </c:pt>
                <c:pt idx="12701">
                  <c:v>1.0243</c:v>
                </c:pt>
                <c:pt idx="12702">
                  <c:v>1.0267999999999999</c:v>
                </c:pt>
                <c:pt idx="12703">
                  <c:v>1.0270999999999999</c:v>
                </c:pt>
                <c:pt idx="12704">
                  <c:v>1.0295000000000001</c:v>
                </c:pt>
                <c:pt idx="12705">
                  <c:v>1.0321</c:v>
                </c:pt>
                <c:pt idx="12706">
                  <c:v>1.0386</c:v>
                </c:pt>
                <c:pt idx="12707">
                  <c:v>1.0395000000000001</c:v>
                </c:pt>
                <c:pt idx="12708">
                  <c:v>1.0401</c:v>
                </c:pt>
                <c:pt idx="12709">
                  <c:v>1.0416000000000001</c:v>
                </c:pt>
                <c:pt idx="12710">
                  <c:v>1.0448999999999999</c:v>
                </c:pt>
                <c:pt idx="12711">
                  <c:v>1.0461</c:v>
                </c:pt>
                <c:pt idx="12712">
                  <c:v>1.0475000000000001</c:v>
                </c:pt>
                <c:pt idx="12713">
                  <c:v>1.0519000000000001</c:v>
                </c:pt>
                <c:pt idx="12714">
                  <c:v>1.0525</c:v>
                </c:pt>
                <c:pt idx="12715">
                  <c:v>1.0532999999999999</c:v>
                </c:pt>
                <c:pt idx="12716">
                  <c:v>1.0535000000000001</c:v>
                </c:pt>
                <c:pt idx="12717">
                  <c:v>1.0553999999999999</c:v>
                </c:pt>
                <c:pt idx="12718">
                  <c:v>1.0575000000000001</c:v>
                </c:pt>
                <c:pt idx="12719">
                  <c:v>1.0589999999999999</c:v>
                </c:pt>
                <c:pt idx="12720">
                  <c:v>1.0639000000000001</c:v>
                </c:pt>
                <c:pt idx="12721">
                  <c:v>1.0654999999999999</c:v>
                </c:pt>
                <c:pt idx="12722">
                  <c:v>1.0660000000000001</c:v>
                </c:pt>
                <c:pt idx="12723">
                  <c:v>1.0699000000000001</c:v>
                </c:pt>
                <c:pt idx="12724">
                  <c:v>1.0785</c:v>
                </c:pt>
                <c:pt idx="12725">
                  <c:v>1.0792999999999999</c:v>
                </c:pt>
                <c:pt idx="12726">
                  <c:v>1.0795999999999999</c:v>
                </c:pt>
                <c:pt idx="12727">
                  <c:v>1.0801000000000001</c:v>
                </c:pt>
                <c:pt idx="12728">
                  <c:v>1.0831999999999999</c:v>
                </c:pt>
                <c:pt idx="12729">
                  <c:v>1.0851</c:v>
                </c:pt>
                <c:pt idx="12730">
                  <c:v>1.0860000000000001</c:v>
                </c:pt>
                <c:pt idx="12731">
                  <c:v>1.0867</c:v>
                </c:pt>
                <c:pt idx="12732">
                  <c:v>1.0869</c:v>
                </c:pt>
                <c:pt idx="12733">
                  <c:v>1.0891</c:v>
                </c:pt>
                <c:pt idx="12734">
                  <c:v>1.091</c:v>
                </c:pt>
                <c:pt idx="12735">
                  <c:v>1.0916999999999999</c:v>
                </c:pt>
                <c:pt idx="12736">
                  <c:v>1.0964</c:v>
                </c:pt>
                <c:pt idx="12737">
                  <c:v>1.0991</c:v>
                </c:pt>
                <c:pt idx="12738">
                  <c:v>1.101</c:v>
                </c:pt>
                <c:pt idx="12739">
                  <c:v>1.1046</c:v>
                </c:pt>
                <c:pt idx="12740">
                  <c:v>1.1047</c:v>
                </c:pt>
                <c:pt idx="12741">
                  <c:v>1.1056999999999999</c:v>
                </c:pt>
                <c:pt idx="12742">
                  <c:v>1.1065</c:v>
                </c:pt>
                <c:pt idx="12743">
                  <c:v>1.1081000000000001</c:v>
                </c:pt>
                <c:pt idx="12744">
                  <c:v>1.1092</c:v>
                </c:pt>
                <c:pt idx="12745">
                  <c:v>1.1102000000000001</c:v>
                </c:pt>
                <c:pt idx="12746">
                  <c:v>1.1135999999999999</c:v>
                </c:pt>
                <c:pt idx="12747">
                  <c:v>1.1162000000000001</c:v>
                </c:pt>
                <c:pt idx="12748">
                  <c:v>1.1209</c:v>
                </c:pt>
                <c:pt idx="12749">
                  <c:v>1.1228</c:v>
                </c:pt>
                <c:pt idx="12750">
                  <c:v>1.1234</c:v>
                </c:pt>
                <c:pt idx="12751">
                  <c:v>1.1243000000000001</c:v>
                </c:pt>
                <c:pt idx="12752">
                  <c:v>1.1265000000000001</c:v>
                </c:pt>
                <c:pt idx="12753">
                  <c:v>1.1295999999999999</c:v>
                </c:pt>
                <c:pt idx="12754">
                  <c:v>1.1316999999999999</c:v>
                </c:pt>
                <c:pt idx="12755">
                  <c:v>1.1368</c:v>
                </c:pt>
                <c:pt idx="12756">
                  <c:v>1.1384000000000001</c:v>
                </c:pt>
                <c:pt idx="12757">
                  <c:v>1.1395</c:v>
                </c:pt>
                <c:pt idx="12758">
                  <c:v>1.1427</c:v>
                </c:pt>
                <c:pt idx="12759">
                  <c:v>1.1455</c:v>
                </c:pt>
                <c:pt idx="12760">
                  <c:v>1.1488</c:v>
                </c:pt>
                <c:pt idx="12761">
                  <c:v>1.1503000000000001</c:v>
                </c:pt>
                <c:pt idx="12762">
                  <c:v>1.1545000000000001</c:v>
                </c:pt>
                <c:pt idx="12763">
                  <c:v>1.1556999999999999</c:v>
                </c:pt>
                <c:pt idx="12764">
                  <c:v>1.163</c:v>
                </c:pt>
                <c:pt idx="12765">
                  <c:v>1.1654</c:v>
                </c:pt>
                <c:pt idx="12766">
                  <c:v>1.1680999999999999</c:v>
                </c:pt>
                <c:pt idx="12767">
                  <c:v>1.1715</c:v>
                </c:pt>
                <c:pt idx="12768">
                  <c:v>1.1744000000000001</c:v>
                </c:pt>
                <c:pt idx="12769">
                  <c:v>1.1773</c:v>
                </c:pt>
                <c:pt idx="12770">
                  <c:v>1.1812</c:v>
                </c:pt>
                <c:pt idx="12771">
                  <c:v>1.1829000000000001</c:v>
                </c:pt>
                <c:pt idx="12772">
                  <c:v>1.1913</c:v>
                </c:pt>
                <c:pt idx="12773">
                  <c:v>1.1942999999999999</c:v>
                </c:pt>
                <c:pt idx="12774">
                  <c:v>1.2021999999999999</c:v>
                </c:pt>
                <c:pt idx="12775">
                  <c:v>1.2042999999999999</c:v>
                </c:pt>
                <c:pt idx="12776">
                  <c:v>1.2064999999999999</c:v>
                </c:pt>
                <c:pt idx="12777">
                  <c:v>1.2148000000000001</c:v>
                </c:pt>
                <c:pt idx="12778">
                  <c:v>1.2163999999999999</c:v>
                </c:pt>
                <c:pt idx="12779">
                  <c:v>1.2170000000000001</c:v>
                </c:pt>
                <c:pt idx="12780">
                  <c:v>1.2192000000000001</c:v>
                </c:pt>
                <c:pt idx="12781">
                  <c:v>1.2219</c:v>
                </c:pt>
                <c:pt idx="12782">
                  <c:v>1.2233000000000001</c:v>
                </c:pt>
                <c:pt idx="12783">
                  <c:v>1.2305999999999999</c:v>
                </c:pt>
                <c:pt idx="12784">
                  <c:v>1.2322</c:v>
                </c:pt>
                <c:pt idx="12785">
                  <c:v>1.2350000000000001</c:v>
                </c:pt>
                <c:pt idx="12786">
                  <c:v>1.2353000000000001</c:v>
                </c:pt>
                <c:pt idx="12787">
                  <c:v>1.2399</c:v>
                </c:pt>
                <c:pt idx="12788">
                  <c:v>1.2408999999999999</c:v>
                </c:pt>
                <c:pt idx="12789">
                  <c:v>1.2411000000000001</c:v>
                </c:pt>
                <c:pt idx="12790">
                  <c:v>1.2441</c:v>
                </c:pt>
                <c:pt idx="12791">
                  <c:v>1.2444999999999999</c:v>
                </c:pt>
                <c:pt idx="12792">
                  <c:v>1.2462</c:v>
                </c:pt>
                <c:pt idx="12793">
                  <c:v>1.2502</c:v>
                </c:pt>
                <c:pt idx="12794">
                  <c:v>1.2524999999999999</c:v>
                </c:pt>
                <c:pt idx="12795">
                  <c:v>1.2545999999999999</c:v>
                </c:pt>
                <c:pt idx="12796">
                  <c:v>1.2565</c:v>
                </c:pt>
                <c:pt idx="12797">
                  <c:v>1.2592000000000001</c:v>
                </c:pt>
                <c:pt idx="12798">
                  <c:v>1.264</c:v>
                </c:pt>
                <c:pt idx="12799">
                  <c:v>1.2663</c:v>
                </c:pt>
                <c:pt idx="12800">
                  <c:v>1.2675000000000001</c:v>
                </c:pt>
                <c:pt idx="12801">
                  <c:v>1.2699</c:v>
                </c:pt>
                <c:pt idx="12802">
                  <c:v>1.2718</c:v>
                </c:pt>
                <c:pt idx="12803">
                  <c:v>1.2746999999999999</c:v>
                </c:pt>
                <c:pt idx="12804">
                  <c:v>1.2766</c:v>
                </c:pt>
                <c:pt idx="12805">
                  <c:v>1.2777000000000001</c:v>
                </c:pt>
                <c:pt idx="12806">
                  <c:v>1.2781</c:v>
                </c:pt>
                <c:pt idx="12807">
                  <c:v>1.2833000000000001</c:v>
                </c:pt>
                <c:pt idx="12808">
                  <c:v>1.2850999999999999</c:v>
                </c:pt>
                <c:pt idx="12809">
                  <c:v>1.2908999999999999</c:v>
                </c:pt>
                <c:pt idx="12810">
                  <c:v>1.2925</c:v>
                </c:pt>
                <c:pt idx="12811">
                  <c:v>1.2935000000000001</c:v>
                </c:pt>
                <c:pt idx="12812">
                  <c:v>1.2981</c:v>
                </c:pt>
                <c:pt idx="12813">
                  <c:v>1.3010999999999999</c:v>
                </c:pt>
                <c:pt idx="12814">
                  <c:v>1.3022</c:v>
                </c:pt>
                <c:pt idx="12815">
                  <c:v>1.3049999999999999</c:v>
                </c:pt>
                <c:pt idx="12816">
                  <c:v>1.3071999999999999</c:v>
                </c:pt>
                <c:pt idx="12817">
                  <c:v>1.3110999999999999</c:v>
                </c:pt>
                <c:pt idx="12818">
                  <c:v>1.3136000000000001</c:v>
                </c:pt>
                <c:pt idx="12819">
                  <c:v>1.3169</c:v>
                </c:pt>
                <c:pt idx="12820">
                  <c:v>1.3206</c:v>
                </c:pt>
                <c:pt idx="12821">
                  <c:v>1.3237000000000001</c:v>
                </c:pt>
                <c:pt idx="12822">
                  <c:v>1.3268</c:v>
                </c:pt>
                <c:pt idx="12823">
                  <c:v>1.3282</c:v>
                </c:pt>
                <c:pt idx="12824">
                  <c:v>1.3294999999999999</c:v>
                </c:pt>
                <c:pt idx="12825">
                  <c:v>1.331</c:v>
                </c:pt>
                <c:pt idx="12826">
                  <c:v>1.335</c:v>
                </c:pt>
                <c:pt idx="12827">
                  <c:v>1.3354999999999999</c:v>
                </c:pt>
                <c:pt idx="12828">
                  <c:v>1.3380000000000001</c:v>
                </c:pt>
                <c:pt idx="12829">
                  <c:v>1.3398000000000001</c:v>
                </c:pt>
                <c:pt idx="12830">
                  <c:v>1.3441000000000001</c:v>
                </c:pt>
                <c:pt idx="12831">
                  <c:v>1.3459000000000001</c:v>
                </c:pt>
                <c:pt idx="12832">
                  <c:v>1.3522000000000001</c:v>
                </c:pt>
                <c:pt idx="12833">
                  <c:v>1.3526</c:v>
                </c:pt>
                <c:pt idx="12834">
                  <c:v>1.3549</c:v>
                </c:pt>
                <c:pt idx="12835">
                  <c:v>1.3575999999999999</c:v>
                </c:pt>
                <c:pt idx="12836">
                  <c:v>1.3604000000000001</c:v>
                </c:pt>
                <c:pt idx="12837">
                  <c:v>1.3629</c:v>
                </c:pt>
                <c:pt idx="12838">
                  <c:v>1.3637999999999999</c:v>
                </c:pt>
                <c:pt idx="12839">
                  <c:v>1.3658999999999999</c:v>
                </c:pt>
                <c:pt idx="12840">
                  <c:v>1.3669</c:v>
                </c:pt>
                <c:pt idx="12841">
                  <c:v>1.3695999999999999</c:v>
                </c:pt>
                <c:pt idx="12842">
                  <c:v>1.371</c:v>
                </c:pt>
                <c:pt idx="12843">
                  <c:v>1.3722000000000001</c:v>
                </c:pt>
                <c:pt idx="12844">
                  <c:v>1.3759999999999999</c:v>
                </c:pt>
                <c:pt idx="12845">
                  <c:v>1.3774</c:v>
                </c:pt>
                <c:pt idx="12846">
                  <c:v>1.3812</c:v>
                </c:pt>
                <c:pt idx="12847">
                  <c:v>1.383</c:v>
                </c:pt>
                <c:pt idx="12848">
                  <c:v>1.3867</c:v>
                </c:pt>
                <c:pt idx="12849">
                  <c:v>1.387</c:v>
                </c:pt>
                <c:pt idx="12850">
                  <c:v>1.3880999999999999</c:v>
                </c:pt>
                <c:pt idx="12851">
                  <c:v>1.3955</c:v>
                </c:pt>
                <c:pt idx="12852">
                  <c:v>1.3982000000000001</c:v>
                </c:pt>
                <c:pt idx="12853">
                  <c:v>1.401</c:v>
                </c:pt>
                <c:pt idx="12854">
                  <c:v>1.4021999999999999</c:v>
                </c:pt>
                <c:pt idx="12855">
                  <c:v>1.4060999999999999</c:v>
                </c:pt>
                <c:pt idx="12856">
                  <c:v>1.4084000000000001</c:v>
                </c:pt>
                <c:pt idx="12857">
                  <c:v>1.4116</c:v>
                </c:pt>
                <c:pt idx="12858">
                  <c:v>1.4157</c:v>
                </c:pt>
                <c:pt idx="12859">
                  <c:v>1.4178999999999999</c:v>
                </c:pt>
                <c:pt idx="12860">
                  <c:v>1.4216</c:v>
                </c:pt>
                <c:pt idx="12861">
                  <c:v>1.4226000000000001</c:v>
                </c:pt>
                <c:pt idx="12862">
                  <c:v>1.4273</c:v>
                </c:pt>
                <c:pt idx="12863">
                  <c:v>1.4292</c:v>
                </c:pt>
                <c:pt idx="12864">
                  <c:v>1.4305000000000001</c:v>
                </c:pt>
                <c:pt idx="12865">
                  <c:v>1.4355</c:v>
                </c:pt>
                <c:pt idx="12866">
                  <c:v>1.4442999999999999</c:v>
                </c:pt>
                <c:pt idx="12867">
                  <c:v>1.4472</c:v>
                </c:pt>
                <c:pt idx="12868">
                  <c:v>1.4481999999999999</c:v>
                </c:pt>
                <c:pt idx="12869">
                  <c:v>1.4509000000000001</c:v>
                </c:pt>
                <c:pt idx="12870">
                  <c:v>1.4535</c:v>
                </c:pt>
                <c:pt idx="12871">
                  <c:v>1.4590000000000001</c:v>
                </c:pt>
                <c:pt idx="12872">
                  <c:v>1.4625999999999999</c:v>
                </c:pt>
                <c:pt idx="12873">
                  <c:v>1.4663999999999999</c:v>
                </c:pt>
                <c:pt idx="12874">
                  <c:v>1.4685999999999999</c:v>
                </c:pt>
                <c:pt idx="12875">
                  <c:v>1.4758</c:v>
                </c:pt>
                <c:pt idx="12876">
                  <c:v>1.4772000000000001</c:v>
                </c:pt>
                <c:pt idx="12877">
                  <c:v>1.4781</c:v>
                </c:pt>
                <c:pt idx="12878">
                  <c:v>1.4798</c:v>
                </c:pt>
                <c:pt idx="12879">
                  <c:v>1.4831000000000001</c:v>
                </c:pt>
                <c:pt idx="12880">
                  <c:v>1.4838</c:v>
                </c:pt>
                <c:pt idx="12881">
                  <c:v>1.4879</c:v>
                </c:pt>
                <c:pt idx="12882">
                  <c:v>1.4916</c:v>
                </c:pt>
                <c:pt idx="12883">
                  <c:v>1.4971000000000001</c:v>
                </c:pt>
                <c:pt idx="12884">
                  <c:v>1.5049999999999999</c:v>
                </c:pt>
                <c:pt idx="12885">
                  <c:v>1.5109999999999999</c:v>
                </c:pt>
                <c:pt idx="12886">
                  <c:v>1.512</c:v>
                </c:pt>
                <c:pt idx="12887">
                  <c:v>1.5162</c:v>
                </c:pt>
                <c:pt idx="12888">
                  <c:v>1.5179</c:v>
                </c:pt>
                <c:pt idx="12889">
                  <c:v>1.5208999999999999</c:v>
                </c:pt>
                <c:pt idx="12890">
                  <c:v>1.5219</c:v>
                </c:pt>
                <c:pt idx="12891">
                  <c:v>1.5264</c:v>
                </c:pt>
                <c:pt idx="12892">
                  <c:v>1.5299</c:v>
                </c:pt>
                <c:pt idx="12893">
                  <c:v>1.5335000000000001</c:v>
                </c:pt>
                <c:pt idx="12894">
                  <c:v>1.5342</c:v>
                </c:pt>
                <c:pt idx="12895">
                  <c:v>1.5356000000000001</c:v>
                </c:pt>
                <c:pt idx="12896">
                  <c:v>1.5427</c:v>
                </c:pt>
                <c:pt idx="12897">
                  <c:v>1.5467</c:v>
                </c:pt>
                <c:pt idx="12898">
                  <c:v>1.5469999999999999</c:v>
                </c:pt>
                <c:pt idx="12899">
                  <c:v>1.5488</c:v>
                </c:pt>
                <c:pt idx="12900">
                  <c:v>1.5522</c:v>
                </c:pt>
                <c:pt idx="12901">
                  <c:v>1.5615000000000001</c:v>
                </c:pt>
                <c:pt idx="12902">
                  <c:v>1.5628</c:v>
                </c:pt>
                <c:pt idx="12903">
                  <c:v>1.5647</c:v>
                </c:pt>
                <c:pt idx="12904">
                  <c:v>1.5685</c:v>
                </c:pt>
                <c:pt idx="12905">
                  <c:v>1.5702</c:v>
                </c:pt>
                <c:pt idx="12906">
                  <c:v>1.577</c:v>
                </c:pt>
                <c:pt idx="12907">
                  <c:v>1.5799000000000001</c:v>
                </c:pt>
                <c:pt idx="12908">
                  <c:v>1.5851</c:v>
                </c:pt>
                <c:pt idx="12909">
                  <c:v>1.5887</c:v>
                </c:pt>
                <c:pt idx="12910">
                  <c:v>1.5911999999999999</c:v>
                </c:pt>
                <c:pt idx="12911">
                  <c:v>1.5952</c:v>
                </c:pt>
                <c:pt idx="12912">
                  <c:v>1.5999000000000001</c:v>
                </c:pt>
                <c:pt idx="12913">
                  <c:v>1.6043000000000001</c:v>
                </c:pt>
                <c:pt idx="12914">
                  <c:v>1.6074999999999999</c:v>
                </c:pt>
                <c:pt idx="12915">
                  <c:v>1.6167</c:v>
                </c:pt>
                <c:pt idx="12916">
                  <c:v>1.6236999999999999</c:v>
                </c:pt>
                <c:pt idx="12917">
                  <c:v>1.6261000000000001</c:v>
                </c:pt>
                <c:pt idx="12918">
                  <c:v>1.6269</c:v>
                </c:pt>
                <c:pt idx="12919">
                  <c:v>1.6284000000000001</c:v>
                </c:pt>
                <c:pt idx="12920">
                  <c:v>1.6324000000000001</c:v>
                </c:pt>
                <c:pt idx="12921">
                  <c:v>1.6356999999999999</c:v>
                </c:pt>
                <c:pt idx="12922">
                  <c:v>1.6366000000000001</c:v>
                </c:pt>
                <c:pt idx="12923">
                  <c:v>1.6427</c:v>
                </c:pt>
                <c:pt idx="12924">
                  <c:v>1.6432</c:v>
                </c:pt>
                <c:pt idx="12925">
                  <c:v>1.6460999999999999</c:v>
                </c:pt>
                <c:pt idx="12926">
                  <c:v>1.6493</c:v>
                </c:pt>
                <c:pt idx="12927">
                  <c:v>1.6504000000000001</c:v>
                </c:pt>
                <c:pt idx="12928">
                  <c:v>1.6516999999999999</c:v>
                </c:pt>
                <c:pt idx="12929">
                  <c:v>1.6566000000000001</c:v>
                </c:pt>
                <c:pt idx="12930">
                  <c:v>1.6624000000000001</c:v>
                </c:pt>
                <c:pt idx="12931">
                  <c:v>1.6733</c:v>
                </c:pt>
                <c:pt idx="12932">
                  <c:v>1.6744000000000001</c:v>
                </c:pt>
                <c:pt idx="12933">
                  <c:v>1.6768000000000001</c:v>
                </c:pt>
                <c:pt idx="12934">
                  <c:v>1.6795</c:v>
                </c:pt>
                <c:pt idx="12935">
                  <c:v>1.6816</c:v>
                </c:pt>
                <c:pt idx="12936">
                  <c:v>1.6858</c:v>
                </c:pt>
                <c:pt idx="12937">
                  <c:v>1.6869000000000001</c:v>
                </c:pt>
                <c:pt idx="12938">
                  <c:v>1.6894</c:v>
                </c:pt>
                <c:pt idx="12939">
                  <c:v>1.6909000000000001</c:v>
                </c:pt>
                <c:pt idx="12940">
                  <c:v>1.6932</c:v>
                </c:pt>
                <c:pt idx="12941">
                  <c:v>1.6966000000000001</c:v>
                </c:pt>
                <c:pt idx="12942">
                  <c:v>1.7020999999999999</c:v>
                </c:pt>
                <c:pt idx="12943">
                  <c:v>1.7064999999999999</c:v>
                </c:pt>
                <c:pt idx="12944">
                  <c:v>1.7097</c:v>
                </c:pt>
                <c:pt idx="12945">
                  <c:v>1.716</c:v>
                </c:pt>
                <c:pt idx="12946">
                  <c:v>1.7185999999999999</c:v>
                </c:pt>
                <c:pt idx="12947">
                  <c:v>1.7302</c:v>
                </c:pt>
                <c:pt idx="12948">
                  <c:v>1.7315</c:v>
                </c:pt>
                <c:pt idx="12949">
                  <c:v>1.7321</c:v>
                </c:pt>
                <c:pt idx="12950">
                  <c:v>1.7414000000000001</c:v>
                </c:pt>
                <c:pt idx="12951">
                  <c:v>1.7464</c:v>
                </c:pt>
                <c:pt idx="12952">
                  <c:v>1.7470000000000001</c:v>
                </c:pt>
                <c:pt idx="12953">
                  <c:v>1.7501</c:v>
                </c:pt>
                <c:pt idx="12954">
                  <c:v>1.7536</c:v>
                </c:pt>
                <c:pt idx="12955">
                  <c:v>1.7585</c:v>
                </c:pt>
                <c:pt idx="12956">
                  <c:v>1.7635000000000001</c:v>
                </c:pt>
                <c:pt idx="12957">
                  <c:v>1.7649999999999999</c:v>
                </c:pt>
                <c:pt idx="12958">
                  <c:v>1.7666999999999999</c:v>
                </c:pt>
                <c:pt idx="12959">
                  <c:v>1.7732000000000001</c:v>
                </c:pt>
                <c:pt idx="12960">
                  <c:v>1.7764</c:v>
                </c:pt>
                <c:pt idx="12961">
                  <c:v>1.7856000000000001</c:v>
                </c:pt>
                <c:pt idx="12962">
                  <c:v>1.7874000000000001</c:v>
                </c:pt>
                <c:pt idx="12963">
                  <c:v>1.7898000000000001</c:v>
                </c:pt>
                <c:pt idx="12964">
                  <c:v>1.7972999999999999</c:v>
                </c:pt>
                <c:pt idx="12965">
                  <c:v>1.8024</c:v>
                </c:pt>
                <c:pt idx="12966">
                  <c:v>1.8078000000000001</c:v>
                </c:pt>
                <c:pt idx="12967">
                  <c:v>1.8138000000000001</c:v>
                </c:pt>
                <c:pt idx="12968">
                  <c:v>1.8140000000000001</c:v>
                </c:pt>
                <c:pt idx="12969">
                  <c:v>1.8182</c:v>
                </c:pt>
                <c:pt idx="12970">
                  <c:v>1.8216000000000001</c:v>
                </c:pt>
                <c:pt idx="12971">
                  <c:v>1.8242</c:v>
                </c:pt>
                <c:pt idx="12972">
                  <c:v>1.8260000000000001</c:v>
                </c:pt>
                <c:pt idx="12973">
                  <c:v>1.8289</c:v>
                </c:pt>
                <c:pt idx="12974">
                  <c:v>1.8291999999999999</c:v>
                </c:pt>
                <c:pt idx="12975">
                  <c:v>1.8311999999999999</c:v>
                </c:pt>
                <c:pt idx="12976">
                  <c:v>1.835</c:v>
                </c:pt>
                <c:pt idx="12977">
                  <c:v>1.8440000000000001</c:v>
                </c:pt>
                <c:pt idx="12978">
                  <c:v>1.869</c:v>
                </c:pt>
                <c:pt idx="12979">
                  <c:v>1.8695999999999999</c:v>
                </c:pt>
                <c:pt idx="12980">
                  <c:v>1.8722000000000001</c:v>
                </c:pt>
                <c:pt idx="12981">
                  <c:v>1.8786</c:v>
                </c:pt>
                <c:pt idx="12982">
                  <c:v>1.8862000000000001</c:v>
                </c:pt>
                <c:pt idx="12983">
                  <c:v>1.8883000000000001</c:v>
                </c:pt>
                <c:pt idx="12984">
                  <c:v>1.8932</c:v>
                </c:pt>
                <c:pt idx="12985">
                  <c:v>1.9006000000000001</c:v>
                </c:pt>
                <c:pt idx="12986">
                  <c:v>1.9020999999999999</c:v>
                </c:pt>
                <c:pt idx="12987">
                  <c:v>1.9086000000000001</c:v>
                </c:pt>
                <c:pt idx="12988">
                  <c:v>1.9134</c:v>
                </c:pt>
                <c:pt idx="12989">
                  <c:v>1.9158999999999999</c:v>
                </c:pt>
                <c:pt idx="12990">
                  <c:v>1.9198999999999999</c:v>
                </c:pt>
                <c:pt idx="12991">
                  <c:v>1.9294</c:v>
                </c:pt>
                <c:pt idx="12992">
                  <c:v>1.93</c:v>
                </c:pt>
                <c:pt idx="12993">
                  <c:v>1.9424999999999999</c:v>
                </c:pt>
                <c:pt idx="12994">
                  <c:v>1.9438</c:v>
                </c:pt>
                <c:pt idx="12995">
                  <c:v>1.9451000000000001</c:v>
                </c:pt>
                <c:pt idx="12996">
                  <c:v>1.95</c:v>
                </c:pt>
                <c:pt idx="12997">
                  <c:v>1.952</c:v>
                </c:pt>
                <c:pt idx="12998">
                  <c:v>1.9579</c:v>
                </c:pt>
                <c:pt idx="12999">
                  <c:v>1.9621</c:v>
                </c:pt>
                <c:pt idx="13000">
                  <c:v>1.9638</c:v>
                </c:pt>
                <c:pt idx="13001">
                  <c:v>1.9655</c:v>
                </c:pt>
                <c:pt idx="13002">
                  <c:v>1.9712000000000001</c:v>
                </c:pt>
                <c:pt idx="13003">
                  <c:v>1.9743999999999999</c:v>
                </c:pt>
                <c:pt idx="13004">
                  <c:v>1.976</c:v>
                </c:pt>
                <c:pt idx="13005">
                  <c:v>1.9787999999999999</c:v>
                </c:pt>
                <c:pt idx="13006">
                  <c:v>1.9813000000000001</c:v>
                </c:pt>
                <c:pt idx="13007">
                  <c:v>1.9866999999999999</c:v>
                </c:pt>
                <c:pt idx="13008">
                  <c:v>1.9895</c:v>
                </c:pt>
                <c:pt idx="13009">
                  <c:v>1.9935</c:v>
                </c:pt>
                <c:pt idx="13010">
                  <c:v>1.9979</c:v>
                </c:pt>
                <c:pt idx="13011">
                  <c:v>2.0089999999999999</c:v>
                </c:pt>
                <c:pt idx="13012">
                  <c:v>2.0104000000000002</c:v>
                </c:pt>
                <c:pt idx="13013">
                  <c:v>2.0137999999999998</c:v>
                </c:pt>
                <c:pt idx="13014">
                  <c:v>2.0163000000000002</c:v>
                </c:pt>
                <c:pt idx="13015">
                  <c:v>2.0169999999999999</c:v>
                </c:pt>
                <c:pt idx="13016">
                  <c:v>2.0310000000000001</c:v>
                </c:pt>
                <c:pt idx="13017">
                  <c:v>2.0362</c:v>
                </c:pt>
                <c:pt idx="13018">
                  <c:v>2.0377000000000001</c:v>
                </c:pt>
                <c:pt idx="13019">
                  <c:v>2.0434999999999999</c:v>
                </c:pt>
                <c:pt idx="13020">
                  <c:v>2.0457999999999998</c:v>
                </c:pt>
                <c:pt idx="13021">
                  <c:v>2.0466000000000002</c:v>
                </c:pt>
                <c:pt idx="13022">
                  <c:v>2.0474000000000001</c:v>
                </c:pt>
                <c:pt idx="13023">
                  <c:v>2.0543</c:v>
                </c:pt>
                <c:pt idx="13024">
                  <c:v>2.0552999999999999</c:v>
                </c:pt>
                <c:pt idx="13025">
                  <c:v>2.0562</c:v>
                </c:pt>
                <c:pt idx="13026">
                  <c:v>2.0581</c:v>
                </c:pt>
                <c:pt idx="13027">
                  <c:v>2.0615000000000001</c:v>
                </c:pt>
                <c:pt idx="13028">
                  <c:v>2.0621999999999998</c:v>
                </c:pt>
                <c:pt idx="13029">
                  <c:v>2.0630999999999999</c:v>
                </c:pt>
                <c:pt idx="13030">
                  <c:v>2.0655999999999999</c:v>
                </c:pt>
                <c:pt idx="13031">
                  <c:v>2.0680000000000001</c:v>
                </c:pt>
                <c:pt idx="13032">
                  <c:v>2.0697000000000001</c:v>
                </c:pt>
                <c:pt idx="13033">
                  <c:v>2.0716999999999999</c:v>
                </c:pt>
                <c:pt idx="13034">
                  <c:v>2.0722</c:v>
                </c:pt>
                <c:pt idx="13035">
                  <c:v>2.0804999999999998</c:v>
                </c:pt>
                <c:pt idx="13036">
                  <c:v>2.0876000000000001</c:v>
                </c:pt>
                <c:pt idx="13037">
                  <c:v>2.0954000000000002</c:v>
                </c:pt>
                <c:pt idx="13038">
                  <c:v>2.1027</c:v>
                </c:pt>
                <c:pt idx="13039">
                  <c:v>2.1053000000000002</c:v>
                </c:pt>
                <c:pt idx="13040">
                  <c:v>2.1067999999999998</c:v>
                </c:pt>
                <c:pt idx="13041">
                  <c:v>2.1091000000000002</c:v>
                </c:pt>
                <c:pt idx="13042">
                  <c:v>2.1173000000000002</c:v>
                </c:pt>
                <c:pt idx="13043">
                  <c:v>2.1271</c:v>
                </c:pt>
                <c:pt idx="13044">
                  <c:v>2.1286999999999998</c:v>
                </c:pt>
                <c:pt idx="13045">
                  <c:v>2.1314000000000002</c:v>
                </c:pt>
                <c:pt idx="13046">
                  <c:v>2.1333000000000002</c:v>
                </c:pt>
                <c:pt idx="13047">
                  <c:v>2.1343000000000001</c:v>
                </c:pt>
                <c:pt idx="13048">
                  <c:v>2.1347</c:v>
                </c:pt>
                <c:pt idx="13049">
                  <c:v>2.1383999999999999</c:v>
                </c:pt>
                <c:pt idx="13050">
                  <c:v>2.1404000000000001</c:v>
                </c:pt>
                <c:pt idx="13051">
                  <c:v>2.1539000000000001</c:v>
                </c:pt>
                <c:pt idx="13052">
                  <c:v>2.1555</c:v>
                </c:pt>
                <c:pt idx="13053">
                  <c:v>2.1573000000000002</c:v>
                </c:pt>
                <c:pt idx="13054">
                  <c:v>2.1631</c:v>
                </c:pt>
                <c:pt idx="13055">
                  <c:v>2.1675</c:v>
                </c:pt>
                <c:pt idx="13056">
                  <c:v>2.1781999999999999</c:v>
                </c:pt>
                <c:pt idx="13057">
                  <c:v>2.1791</c:v>
                </c:pt>
                <c:pt idx="13058">
                  <c:v>2.1812999999999998</c:v>
                </c:pt>
                <c:pt idx="13059">
                  <c:v>2.1821999999999999</c:v>
                </c:pt>
                <c:pt idx="13060">
                  <c:v>2.1878000000000002</c:v>
                </c:pt>
                <c:pt idx="13061">
                  <c:v>2.1926000000000001</c:v>
                </c:pt>
                <c:pt idx="13062">
                  <c:v>2.1953999999999998</c:v>
                </c:pt>
                <c:pt idx="13063">
                  <c:v>2.1970000000000001</c:v>
                </c:pt>
                <c:pt idx="13064">
                  <c:v>2.2023999999999999</c:v>
                </c:pt>
                <c:pt idx="13065">
                  <c:v>2.2067999999999999</c:v>
                </c:pt>
                <c:pt idx="13066">
                  <c:v>2.2151000000000001</c:v>
                </c:pt>
                <c:pt idx="13067">
                  <c:v>2.2166000000000001</c:v>
                </c:pt>
                <c:pt idx="13068">
                  <c:v>2.2187999999999999</c:v>
                </c:pt>
                <c:pt idx="13069">
                  <c:v>2.2242999999999999</c:v>
                </c:pt>
                <c:pt idx="13070">
                  <c:v>2.2263000000000002</c:v>
                </c:pt>
                <c:pt idx="13071">
                  <c:v>2.2290000000000001</c:v>
                </c:pt>
                <c:pt idx="13072">
                  <c:v>2.2378999999999998</c:v>
                </c:pt>
                <c:pt idx="13073">
                  <c:v>2.2475999999999998</c:v>
                </c:pt>
                <c:pt idx="13074">
                  <c:v>2.2519</c:v>
                </c:pt>
                <c:pt idx="13075">
                  <c:v>2.2621000000000002</c:v>
                </c:pt>
                <c:pt idx="13076">
                  <c:v>2.2725</c:v>
                </c:pt>
                <c:pt idx="13077">
                  <c:v>2.2818999999999998</c:v>
                </c:pt>
                <c:pt idx="13078">
                  <c:v>2.2833999999999999</c:v>
                </c:pt>
                <c:pt idx="13079">
                  <c:v>2.2887</c:v>
                </c:pt>
                <c:pt idx="13080">
                  <c:v>2.2927</c:v>
                </c:pt>
                <c:pt idx="13081">
                  <c:v>2.2936999999999999</c:v>
                </c:pt>
                <c:pt idx="13082">
                  <c:v>2.2982</c:v>
                </c:pt>
                <c:pt idx="13083">
                  <c:v>2.2986</c:v>
                </c:pt>
                <c:pt idx="13084">
                  <c:v>2.3046000000000002</c:v>
                </c:pt>
                <c:pt idx="13085">
                  <c:v>2.3102999999999998</c:v>
                </c:pt>
                <c:pt idx="13086">
                  <c:v>2.3163</c:v>
                </c:pt>
                <c:pt idx="13087">
                  <c:v>2.3172999999999999</c:v>
                </c:pt>
                <c:pt idx="13088">
                  <c:v>2.3226</c:v>
                </c:pt>
                <c:pt idx="13089">
                  <c:v>2.3252999999999999</c:v>
                </c:pt>
                <c:pt idx="13090">
                  <c:v>2.3363</c:v>
                </c:pt>
                <c:pt idx="13091">
                  <c:v>2.3374999999999999</c:v>
                </c:pt>
                <c:pt idx="13092">
                  <c:v>2.3409</c:v>
                </c:pt>
                <c:pt idx="13093">
                  <c:v>2.3531</c:v>
                </c:pt>
                <c:pt idx="13094">
                  <c:v>2.3578999999999999</c:v>
                </c:pt>
                <c:pt idx="13095">
                  <c:v>2.363</c:v>
                </c:pt>
                <c:pt idx="13096">
                  <c:v>2.3633999999999999</c:v>
                </c:pt>
                <c:pt idx="13097">
                  <c:v>2.3702999999999999</c:v>
                </c:pt>
                <c:pt idx="13098">
                  <c:v>2.3706</c:v>
                </c:pt>
                <c:pt idx="13099">
                  <c:v>2.3795000000000002</c:v>
                </c:pt>
                <c:pt idx="13100">
                  <c:v>2.3820000000000001</c:v>
                </c:pt>
                <c:pt idx="13101">
                  <c:v>2.3858000000000001</c:v>
                </c:pt>
                <c:pt idx="13102">
                  <c:v>2.3896999999999999</c:v>
                </c:pt>
                <c:pt idx="13103">
                  <c:v>2.3921000000000001</c:v>
                </c:pt>
                <c:pt idx="13104">
                  <c:v>2.3953000000000002</c:v>
                </c:pt>
                <c:pt idx="13105">
                  <c:v>2.3963000000000001</c:v>
                </c:pt>
                <c:pt idx="13106">
                  <c:v>2.4014000000000002</c:v>
                </c:pt>
                <c:pt idx="13107">
                  <c:v>2.4047000000000001</c:v>
                </c:pt>
                <c:pt idx="13108">
                  <c:v>2.4062000000000001</c:v>
                </c:pt>
                <c:pt idx="13109">
                  <c:v>2.4089</c:v>
                </c:pt>
                <c:pt idx="13110">
                  <c:v>2.4152</c:v>
                </c:pt>
                <c:pt idx="13111">
                  <c:v>2.4161999999999999</c:v>
                </c:pt>
                <c:pt idx="13112">
                  <c:v>2.4222999999999999</c:v>
                </c:pt>
                <c:pt idx="13113">
                  <c:v>2.4272</c:v>
                </c:pt>
                <c:pt idx="13114">
                  <c:v>2.4335</c:v>
                </c:pt>
                <c:pt idx="13115">
                  <c:v>2.4367000000000001</c:v>
                </c:pt>
                <c:pt idx="13116">
                  <c:v>2.4453</c:v>
                </c:pt>
                <c:pt idx="13117">
                  <c:v>2.4550999999999998</c:v>
                </c:pt>
                <c:pt idx="13118">
                  <c:v>2.4582000000000002</c:v>
                </c:pt>
                <c:pt idx="13119">
                  <c:v>2.4601999999999999</c:v>
                </c:pt>
                <c:pt idx="13120">
                  <c:v>2.4647000000000001</c:v>
                </c:pt>
                <c:pt idx="13121">
                  <c:v>2.4691000000000001</c:v>
                </c:pt>
                <c:pt idx="13122">
                  <c:v>2.4769000000000001</c:v>
                </c:pt>
                <c:pt idx="13123">
                  <c:v>2.4815999999999998</c:v>
                </c:pt>
                <c:pt idx="13124">
                  <c:v>2.4830000000000001</c:v>
                </c:pt>
                <c:pt idx="13125">
                  <c:v>2.4861</c:v>
                </c:pt>
                <c:pt idx="13126">
                  <c:v>2.4881000000000002</c:v>
                </c:pt>
                <c:pt idx="13127">
                  <c:v>2.4889999999999999</c:v>
                </c:pt>
                <c:pt idx="13128">
                  <c:v>2.4998</c:v>
                </c:pt>
                <c:pt idx="13129">
                  <c:v>2.5017999999999998</c:v>
                </c:pt>
                <c:pt idx="13130">
                  <c:v>2.5024999999999999</c:v>
                </c:pt>
                <c:pt idx="13131">
                  <c:v>2.5044</c:v>
                </c:pt>
                <c:pt idx="13132">
                  <c:v>2.5061</c:v>
                </c:pt>
                <c:pt idx="13133">
                  <c:v>2.508</c:v>
                </c:pt>
                <c:pt idx="13134">
                  <c:v>2.5089999999999999</c:v>
                </c:pt>
                <c:pt idx="13135">
                  <c:v>2.5097</c:v>
                </c:pt>
                <c:pt idx="13136">
                  <c:v>2.5165999999999999</c:v>
                </c:pt>
                <c:pt idx="13137">
                  <c:v>2.5202</c:v>
                </c:pt>
                <c:pt idx="13138">
                  <c:v>2.5299</c:v>
                </c:pt>
                <c:pt idx="13139">
                  <c:v>2.5347</c:v>
                </c:pt>
                <c:pt idx="13140">
                  <c:v>2.5390999999999999</c:v>
                </c:pt>
                <c:pt idx="13141">
                  <c:v>2.5468999999999999</c:v>
                </c:pt>
                <c:pt idx="13142">
                  <c:v>2.5558000000000001</c:v>
                </c:pt>
                <c:pt idx="13143">
                  <c:v>2.5573999999999999</c:v>
                </c:pt>
                <c:pt idx="13144">
                  <c:v>2.5655999999999999</c:v>
                </c:pt>
                <c:pt idx="13145">
                  <c:v>2.5720000000000001</c:v>
                </c:pt>
                <c:pt idx="13146">
                  <c:v>2.5754999999999999</c:v>
                </c:pt>
                <c:pt idx="13147">
                  <c:v>2.5783999999999998</c:v>
                </c:pt>
                <c:pt idx="13148">
                  <c:v>2.5832000000000002</c:v>
                </c:pt>
                <c:pt idx="13149">
                  <c:v>2.5853999999999999</c:v>
                </c:pt>
                <c:pt idx="13150">
                  <c:v>2.5870000000000002</c:v>
                </c:pt>
                <c:pt idx="13151">
                  <c:v>2.589</c:v>
                </c:pt>
                <c:pt idx="13152">
                  <c:v>2.5977999999999999</c:v>
                </c:pt>
                <c:pt idx="13153">
                  <c:v>2.6004999999999998</c:v>
                </c:pt>
                <c:pt idx="13154">
                  <c:v>2.6099000000000001</c:v>
                </c:pt>
                <c:pt idx="13155">
                  <c:v>2.6133999999999999</c:v>
                </c:pt>
                <c:pt idx="13156">
                  <c:v>2.6168</c:v>
                </c:pt>
                <c:pt idx="13157">
                  <c:v>2.6234999999999999</c:v>
                </c:pt>
                <c:pt idx="13158">
                  <c:v>2.625</c:v>
                </c:pt>
                <c:pt idx="13159">
                  <c:v>2.6301000000000001</c:v>
                </c:pt>
                <c:pt idx="13160">
                  <c:v>2.6320999999999999</c:v>
                </c:pt>
                <c:pt idx="13161">
                  <c:v>2.6341999999999999</c:v>
                </c:pt>
                <c:pt idx="13162">
                  <c:v>2.6402000000000001</c:v>
                </c:pt>
                <c:pt idx="13163">
                  <c:v>2.6436999999999999</c:v>
                </c:pt>
                <c:pt idx="13164">
                  <c:v>2.6478999999999999</c:v>
                </c:pt>
                <c:pt idx="13165">
                  <c:v>2.6496</c:v>
                </c:pt>
                <c:pt idx="13166">
                  <c:v>2.6537000000000002</c:v>
                </c:pt>
                <c:pt idx="13167">
                  <c:v>2.6598999999999999</c:v>
                </c:pt>
                <c:pt idx="13168">
                  <c:v>2.6627999999999998</c:v>
                </c:pt>
                <c:pt idx="13169">
                  <c:v>2.6657000000000002</c:v>
                </c:pt>
                <c:pt idx="13170">
                  <c:v>2.6762999999999999</c:v>
                </c:pt>
                <c:pt idx="13171">
                  <c:v>2.6789000000000001</c:v>
                </c:pt>
                <c:pt idx="13172">
                  <c:v>2.6827000000000001</c:v>
                </c:pt>
                <c:pt idx="13173">
                  <c:v>2.6856</c:v>
                </c:pt>
                <c:pt idx="13174">
                  <c:v>2.6886000000000001</c:v>
                </c:pt>
                <c:pt idx="13175">
                  <c:v>2.6958000000000002</c:v>
                </c:pt>
                <c:pt idx="13176">
                  <c:v>2.7038000000000002</c:v>
                </c:pt>
                <c:pt idx="13177">
                  <c:v>2.7229999999999999</c:v>
                </c:pt>
                <c:pt idx="13178">
                  <c:v>2.7313999999999998</c:v>
                </c:pt>
                <c:pt idx="13179">
                  <c:v>2.7383999999999999</c:v>
                </c:pt>
                <c:pt idx="13180">
                  <c:v>2.7444999999999999</c:v>
                </c:pt>
                <c:pt idx="13181">
                  <c:v>2.7526000000000002</c:v>
                </c:pt>
                <c:pt idx="13182">
                  <c:v>2.7662</c:v>
                </c:pt>
                <c:pt idx="13183">
                  <c:v>2.7702</c:v>
                </c:pt>
                <c:pt idx="13184">
                  <c:v>2.7786</c:v>
                </c:pt>
                <c:pt idx="13185">
                  <c:v>2.7867999999999999</c:v>
                </c:pt>
                <c:pt idx="13186">
                  <c:v>2.7909000000000002</c:v>
                </c:pt>
                <c:pt idx="13187">
                  <c:v>2.8067000000000002</c:v>
                </c:pt>
                <c:pt idx="13188">
                  <c:v>2.8155000000000001</c:v>
                </c:pt>
                <c:pt idx="13189">
                  <c:v>2.8488000000000002</c:v>
                </c:pt>
                <c:pt idx="13190">
                  <c:v>2.8517999999999999</c:v>
                </c:pt>
                <c:pt idx="13191">
                  <c:v>2.8664000000000001</c:v>
                </c:pt>
                <c:pt idx="13192">
                  <c:v>2.8841999999999999</c:v>
                </c:pt>
                <c:pt idx="13193">
                  <c:v>2.8956</c:v>
                </c:pt>
                <c:pt idx="13194">
                  <c:v>2.9163999999999999</c:v>
                </c:pt>
                <c:pt idx="13195">
                  <c:v>2.9262000000000001</c:v>
                </c:pt>
                <c:pt idx="13196">
                  <c:v>2.9563000000000001</c:v>
                </c:pt>
                <c:pt idx="13197">
                  <c:v>2.9731000000000001</c:v>
                </c:pt>
                <c:pt idx="13198">
                  <c:v>2.9834000000000001</c:v>
                </c:pt>
                <c:pt idx="13199">
                  <c:v>2.9855</c:v>
                </c:pt>
                <c:pt idx="13200">
                  <c:v>3.0078</c:v>
                </c:pt>
                <c:pt idx="13201">
                  <c:v>3.0129999999999999</c:v>
                </c:pt>
                <c:pt idx="13202">
                  <c:v>3.0259</c:v>
                </c:pt>
                <c:pt idx="13203">
                  <c:v>3.0541</c:v>
                </c:pt>
                <c:pt idx="13204">
                  <c:v>3.0581</c:v>
                </c:pt>
                <c:pt idx="13205">
                  <c:v>3.0651000000000002</c:v>
                </c:pt>
                <c:pt idx="13206">
                  <c:v>3.0779000000000001</c:v>
                </c:pt>
                <c:pt idx="13207">
                  <c:v>3.0962000000000001</c:v>
                </c:pt>
                <c:pt idx="13208">
                  <c:v>3.0983000000000001</c:v>
                </c:pt>
                <c:pt idx="13209">
                  <c:v>3.1131000000000002</c:v>
                </c:pt>
                <c:pt idx="13210">
                  <c:v>3.1299000000000001</c:v>
                </c:pt>
                <c:pt idx="13211">
                  <c:v>3.1450999999999998</c:v>
                </c:pt>
                <c:pt idx="13212">
                  <c:v>3.1604000000000001</c:v>
                </c:pt>
                <c:pt idx="13213">
                  <c:v>3.1696</c:v>
                </c:pt>
                <c:pt idx="13214">
                  <c:v>3.1844000000000001</c:v>
                </c:pt>
                <c:pt idx="13215">
                  <c:v>3.2339000000000002</c:v>
                </c:pt>
                <c:pt idx="13216">
                  <c:v>3.2465000000000002</c:v>
                </c:pt>
                <c:pt idx="13217">
                  <c:v>3.2663000000000002</c:v>
                </c:pt>
                <c:pt idx="13218">
                  <c:v>3.2940999999999998</c:v>
                </c:pt>
                <c:pt idx="13219">
                  <c:v>3.3149999999999999</c:v>
                </c:pt>
                <c:pt idx="13220">
                  <c:v>3.3892000000000002</c:v>
                </c:pt>
                <c:pt idx="13221">
                  <c:v>3.4072</c:v>
                </c:pt>
                <c:pt idx="13222">
                  <c:v>3.5059</c:v>
                </c:pt>
                <c:pt idx="13223">
                  <c:v>3.5183</c:v>
                </c:pt>
                <c:pt idx="13224">
                  <c:v>3.6488</c:v>
                </c:pt>
                <c:pt idx="13225">
                  <c:v>3.6785000000000001</c:v>
                </c:pt>
                <c:pt idx="13226">
                  <c:v>3.6998000000000002</c:v>
                </c:pt>
                <c:pt idx="13227">
                  <c:v>3.7225999999999999</c:v>
                </c:pt>
                <c:pt idx="13228">
                  <c:v>3.7288000000000001</c:v>
                </c:pt>
                <c:pt idx="13229">
                  <c:v>3.7317</c:v>
                </c:pt>
                <c:pt idx="13230">
                  <c:v>3.7349000000000001</c:v>
                </c:pt>
                <c:pt idx="13231">
                  <c:v>3.7464</c:v>
                </c:pt>
                <c:pt idx="13232">
                  <c:v>3.7522000000000002</c:v>
                </c:pt>
                <c:pt idx="13233">
                  <c:v>3.7584</c:v>
                </c:pt>
                <c:pt idx="13234">
                  <c:v>3.7704</c:v>
                </c:pt>
                <c:pt idx="13235">
                  <c:v>3.7839</c:v>
                </c:pt>
                <c:pt idx="13236">
                  <c:v>3.8079000000000001</c:v>
                </c:pt>
                <c:pt idx="13237">
                  <c:v>3.8317999999999999</c:v>
                </c:pt>
                <c:pt idx="13238">
                  <c:v>3.8976000000000002</c:v>
                </c:pt>
                <c:pt idx="13239">
                  <c:v>3.9068999999999998</c:v>
                </c:pt>
                <c:pt idx="13240">
                  <c:v>3.9645999999999999</c:v>
                </c:pt>
                <c:pt idx="13241">
                  <c:v>4.0189000000000004</c:v>
                </c:pt>
                <c:pt idx="13242">
                  <c:v>4.1081000000000003</c:v>
                </c:pt>
                <c:pt idx="13243">
                  <c:v>4.3529</c:v>
                </c:pt>
                <c:pt idx="13244">
                  <c:v>4.5564999999999998</c:v>
                </c:pt>
                <c:pt idx="13245">
                  <c:v>4.5884999999999998</c:v>
                </c:pt>
                <c:pt idx="13246">
                  <c:v>4.6315999999999997</c:v>
                </c:pt>
                <c:pt idx="13247">
                  <c:v>4.7515999999999998</c:v>
                </c:pt>
                <c:pt idx="13248">
                  <c:v>4.8673000000000002</c:v>
                </c:pt>
                <c:pt idx="13249">
                  <c:v>4.9116999999999997</c:v>
                </c:pt>
              </c:numCache>
            </c:numRef>
          </c:xVal>
          <c:yVal>
            <c:numRef>
              <c:f>error_traj_cdf!$B$1:$B$26500</c:f>
              <c:numCache>
                <c:formatCode>General</c:formatCode>
                <c:ptCount val="13250"/>
                <c:pt idx="0" formatCode="0.00E+00">
                  <c:v>3.7735799999999999E-5</c:v>
                </c:pt>
                <c:pt idx="1">
                  <c:v>1.13208E-4</c:v>
                </c:pt>
                <c:pt idx="2">
                  <c:v>1.88679E-4</c:v>
                </c:pt>
                <c:pt idx="3">
                  <c:v>2.6415100000000001E-4</c:v>
                </c:pt>
                <c:pt idx="4">
                  <c:v>3.39623E-4</c:v>
                </c:pt>
                <c:pt idx="5">
                  <c:v>4.1509400000000002E-4</c:v>
                </c:pt>
                <c:pt idx="6">
                  <c:v>4.9056600000000001E-4</c:v>
                </c:pt>
                <c:pt idx="7">
                  <c:v>5.6603800000000004E-4</c:v>
                </c:pt>
                <c:pt idx="8">
                  <c:v>6.4150899999999996E-4</c:v>
                </c:pt>
                <c:pt idx="9">
                  <c:v>7.16981E-4</c:v>
                </c:pt>
                <c:pt idx="10">
                  <c:v>7.9245300000000004E-4</c:v>
                </c:pt>
                <c:pt idx="11">
                  <c:v>8.6792499999999997E-4</c:v>
                </c:pt>
                <c:pt idx="12">
                  <c:v>9.4339599999999999E-4</c:v>
                </c:pt>
                <c:pt idx="13">
                  <c:v>1.018868E-3</c:v>
                </c:pt>
                <c:pt idx="14">
                  <c:v>1.0943400000000001E-3</c:v>
                </c:pt>
                <c:pt idx="15">
                  <c:v>1.169811E-3</c:v>
                </c:pt>
                <c:pt idx="16">
                  <c:v>1.245283E-3</c:v>
                </c:pt>
                <c:pt idx="17">
                  <c:v>1.3207550000000001E-3</c:v>
                </c:pt>
                <c:pt idx="18">
                  <c:v>1.396226E-3</c:v>
                </c:pt>
                <c:pt idx="19">
                  <c:v>1.471698E-3</c:v>
                </c:pt>
                <c:pt idx="20">
                  <c:v>1.5471700000000001E-3</c:v>
                </c:pt>
                <c:pt idx="21">
                  <c:v>1.6226420000000001E-3</c:v>
                </c:pt>
                <c:pt idx="22">
                  <c:v>1.698113E-3</c:v>
                </c:pt>
                <c:pt idx="23">
                  <c:v>1.773585E-3</c:v>
                </c:pt>
                <c:pt idx="24">
                  <c:v>1.8490570000000001E-3</c:v>
                </c:pt>
                <c:pt idx="25">
                  <c:v>1.924528E-3</c:v>
                </c:pt>
                <c:pt idx="26">
                  <c:v>2E-3</c:v>
                </c:pt>
                <c:pt idx="27">
                  <c:v>2.0754720000000001E-3</c:v>
                </c:pt>
                <c:pt idx="28">
                  <c:v>2.1509430000000002E-3</c:v>
                </c:pt>
                <c:pt idx="29">
                  <c:v>2.2264149999999998E-3</c:v>
                </c:pt>
                <c:pt idx="30">
                  <c:v>2.3018869999999999E-3</c:v>
                </c:pt>
                <c:pt idx="31">
                  <c:v>2.377358E-3</c:v>
                </c:pt>
                <c:pt idx="32">
                  <c:v>2.45283E-3</c:v>
                </c:pt>
                <c:pt idx="33">
                  <c:v>2.5283020000000001E-3</c:v>
                </c:pt>
                <c:pt idx="34">
                  <c:v>2.6037740000000001E-3</c:v>
                </c:pt>
                <c:pt idx="35">
                  <c:v>2.6792449999999998E-3</c:v>
                </c:pt>
                <c:pt idx="36">
                  <c:v>2.7547169999999998E-3</c:v>
                </c:pt>
                <c:pt idx="37">
                  <c:v>2.8301889999999999E-3</c:v>
                </c:pt>
                <c:pt idx="38">
                  <c:v>2.90566E-3</c:v>
                </c:pt>
                <c:pt idx="39">
                  <c:v>2.9811320000000001E-3</c:v>
                </c:pt>
                <c:pt idx="40">
                  <c:v>3.0566040000000001E-3</c:v>
                </c:pt>
                <c:pt idx="41">
                  <c:v>3.1320749999999998E-3</c:v>
                </c:pt>
                <c:pt idx="42">
                  <c:v>3.2075469999999998E-3</c:v>
                </c:pt>
                <c:pt idx="43">
                  <c:v>3.2830189999999999E-3</c:v>
                </c:pt>
                <c:pt idx="44">
                  <c:v>3.3584909999999999E-3</c:v>
                </c:pt>
                <c:pt idx="45">
                  <c:v>3.433962E-3</c:v>
                </c:pt>
                <c:pt idx="46">
                  <c:v>3.5094340000000001E-3</c:v>
                </c:pt>
                <c:pt idx="47">
                  <c:v>3.5849060000000001E-3</c:v>
                </c:pt>
                <c:pt idx="48">
                  <c:v>3.6603769999999998E-3</c:v>
                </c:pt>
                <c:pt idx="49">
                  <c:v>3.7358489999999999E-3</c:v>
                </c:pt>
                <c:pt idx="50">
                  <c:v>3.8113209999999999E-3</c:v>
                </c:pt>
                <c:pt idx="51">
                  <c:v>3.886792E-3</c:v>
                </c:pt>
                <c:pt idx="52">
                  <c:v>3.9622640000000001E-3</c:v>
                </c:pt>
                <c:pt idx="53">
                  <c:v>4.0377360000000001E-3</c:v>
                </c:pt>
                <c:pt idx="54">
                  <c:v>4.1132080000000001E-3</c:v>
                </c:pt>
                <c:pt idx="55">
                  <c:v>4.1886789999999998E-3</c:v>
                </c:pt>
                <c:pt idx="56">
                  <c:v>4.2641509999999999E-3</c:v>
                </c:pt>
                <c:pt idx="57">
                  <c:v>4.3396229999999999E-3</c:v>
                </c:pt>
                <c:pt idx="58">
                  <c:v>4.4150939999999996E-3</c:v>
                </c:pt>
                <c:pt idx="59">
                  <c:v>4.4905659999999997E-3</c:v>
                </c:pt>
                <c:pt idx="60">
                  <c:v>4.5660379999999997E-3</c:v>
                </c:pt>
                <c:pt idx="61">
                  <c:v>4.6415090000000003E-3</c:v>
                </c:pt>
                <c:pt idx="62">
                  <c:v>4.7169810000000003E-3</c:v>
                </c:pt>
                <c:pt idx="63">
                  <c:v>4.7924530000000003E-3</c:v>
                </c:pt>
                <c:pt idx="64">
                  <c:v>4.8679250000000004E-3</c:v>
                </c:pt>
                <c:pt idx="65">
                  <c:v>4.9433960000000001E-3</c:v>
                </c:pt>
                <c:pt idx="66">
                  <c:v>5.0188680000000001E-3</c:v>
                </c:pt>
                <c:pt idx="67">
                  <c:v>5.0943400000000002E-3</c:v>
                </c:pt>
                <c:pt idx="68">
                  <c:v>5.1698109999999999E-3</c:v>
                </c:pt>
                <c:pt idx="69">
                  <c:v>5.2452829999999999E-3</c:v>
                </c:pt>
                <c:pt idx="70">
                  <c:v>5.3207549999999999E-3</c:v>
                </c:pt>
                <c:pt idx="71">
                  <c:v>5.3962259999999996E-3</c:v>
                </c:pt>
                <c:pt idx="72">
                  <c:v>5.4716979999999997E-3</c:v>
                </c:pt>
                <c:pt idx="73">
                  <c:v>5.5471699999999997E-3</c:v>
                </c:pt>
                <c:pt idx="74">
                  <c:v>5.6226419999999997E-3</c:v>
                </c:pt>
                <c:pt idx="75">
                  <c:v>5.6981130000000003E-3</c:v>
                </c:pt>
                <c:pt idx="76">
                  <c:v>5.7735850000000003E-3</c:v>
                </c:pt>
                <c:pt idx="77">
                  <c:v>5.8490570000000004E-3</c:v>
                </c:pt>
                <c:pt idx="78">
                  <c:v>5.9245280000000001E-3</c:v>
                </c:pt>
                <c:pt idx="79">
                  <c:v>6.0000000000000001E-3</c:v>
                </c:pt>
                <c:pt idx="80">
                  <c:v>6.0754720000000002E-3</c:v>
                </c:pt>
                <c:pt idx="81">
                  <c:v>6.1509429999999999E-3</c:v>
                </c:pt>
                <c:pt idx="82">
                  <c:v>6.2264149999999999E-3</c:v>
                </c:pt>
                <c:pt idx="83">
                  <c:v>6.3018869999999999E-3</c:v>
                </c:pt>
                <c:pt idx="84">
                  <c:v>6.3773579999999996E-3</c:v>
                </c:pt>
                <c:pt idx="85">
                  <c:v>6.4528299999999997E-3</c:v>
                </c:pt>
                <c:pt idx="86">
                  <c:v>6.5283019999999997E-3</c:v>
                </c:pt>
                <c:pt idx="87">
                  <c:v>6.6037739999999998E-3</c:v>
                </c:pt>
                <c:pt idx="88">
                  <c:v>6.6792450000000003E-3</c:v>
                </c:pt>
                <c:pt idx="89">
                  <c:v>6.7547170000000004E-3</c:v>
                </c:pt>
                <c:pt idx="90">
                  <c:v>6.8301890000000004E-3</c:v>
                </c:pt>
                <c:pt idx="91">
                  <c:v>6.9056600000000001E-3</c:v>
                </c:pt>
                <c:pt idx="92">
                  <c:v>6.9811320000000001E-3</c:v>
                </c:pt>
                <c:pt idx="93">
                  <c:v>7.0566040000000002E-3</c:v>
                </c:pt>
                <c:pt idx="94">
                  <c:v>7.1320749999999999E-3</c:v>
                </c:pt>
                <c:pt idx="95">
                  <c:v>7.2075469999999999E-3</c:v>
                </c:pt>
                <c:pt idx="96">
                  <c:v>7.283019E-3</c:v>
                </c:pt>
                <c:pt idx="97">
                  <c:v>7.358491E-3</c:v>
                </c:pt>
                <c:pt idx="98">
                  <c:v>7.4339619999999997E-3</c:v>
                </c:pt>
                <c:pt idx="99">
                  <c:v>7.5094339999999997E-3</c:v>
                </c:pt>
                <c:pt idx="100">
                  <c:v>7.5849059999999998E-3</c:v>
                </c:pt>
                <c:pt idx="101">
                  <c:v>7.6603770000000003E-3</c:v>
                </c:pt>
                <c:pt idx="102">
                  <c:v>7.7358490000000004E-3</c:v>
                </c:pt>
                <c:pt idx="103">
                  <c:v>7.8113210000000004E-3</c:v>
                </c:pt>
                <c:pt idx="104">
                  <c:v>7.8867920000000001E-3</c:v>
                </c:pt>
                <c:pt idx="105">
                  <c:v>7.9622640000000001E-3</c:v>
                </c:pt>
                <c:pt idx="106">
                  <c:v>8.0377360000000002E-3</c:v>
                </c:pt>
                <c:pt idx="107">
                  <c:v>8.1132080000000002E-3</c:v>
                </c:pt>
                <c:pt idx="108">
                  <c:v>8.1886790000000008E-3</c:v>
                </c:pt>
                <c:pt idx="109">
                  <c:v>8.2641510000000008E-3</c:v>
                </c:pt>
                <c:pt idx="110">
                  <c:v>8.3396229999999991E-3</c:v>
                </c:pt>
                <c:pt idx="111">
                  <c:v>8.4150939999999997E-3</c:v>
                </c:pt>
                <c:pt idx="112">
                  <c:v>8.4905659999999997E-3</c:v>
                </c:pt>
                <c:pt idx="113">
                  <c:v>8.5660379999999998E-3</c:v>
                </c:pt>
                <c:pt idx="114">
                  <c:v>8.6415090000000003E-3</c:v>
                </c:pt>
                <c:pt idx="115">
                  <c:v>8.7169810000000004E-3</c:v>
                </c:pt>
                <c:pt idx="116">
                  <c:v>8.7924530000000004E-3</c:v>
                </c:pt>
                <c:pt idx="117">
                  <c:v>8.8679250000000005E-3</c:v>
                </c:pt>
                <c:pt idx="118">
                  <c:v>8.9433959999999993E-3</c:v>
                </c:pt>
                <c:pt idx="119">
                  <c:v>9.0188679999999993E-3</c:v>
                </c:pt>
                <c:pt idx="120">
                  <c:v>9.0943399999999994E-3</c:v>
                </c:pt>
                <c:pt idx="121">
                  <c:v>9.1698109999999999E-3</c:v>
                </c:pt>
                <c:pt idx="122">
                  <c:v>9.245283E-3</c:v>
                </c:pt>
                <c:pt idx="123">
                  <c:v>9.320755E-3</c:v>
                </c:pt>
                <c:pt idx="124">
                  <c:v>9.3962260000000006E-3</c:v>
                </c:pt>
                <c:pt idx="125">
                  <c:v>9.4716980000000006E-3</c:v>
                </c:pt>
                <c:pt idx="126">
                  <c:v>9.5471700000000007E-3</c:v>
                </c:pt>
                <c:pt idx="127">
                  <c:v>9.6226420000000007E-3</c:v>
                </c:pt>
                <c:pt idx="128">
                  <c:v>9.6981129999999995E-3</c:v>
                </c:pt>
                <c:pt idx="129">
                  <c:v>9.7735849999999996E-3</c:v>
                </c:pt>
                <c:pt idx="130">
                  <c:v>9.8490569999999996E-3</c:v>
                </c:pt>
                <c:pt idx="131">
                  <c:v>9.9245280000000002E-3</c:v>
                </c:pt>
                <c:pt idx="132">
                  <c:v>0.01</c:v>
                </c:pt>
                <c:pt idx="133">
                  <c:v>1.0075472E-2</c:v>
                </c:pt>
                <c:pt idx="134">
                  <c:v>1.0150943000000001E-2</c:v>
                </c:pt>
                <c:pt idx="135">
                  <c:v>1.0226415000000001E-2</c:v>
                </c:pt>
                <c:pt idx="136">
                  <c:v>1.0301886999999999E-2</c:v>
                </c:pt>
                <c:pt idx="137">
                  <c:v>1.0377358E-2</c:v>
                </c:pt>
                <c:pt idx="138">
                  <c:v>1.045283E-2</c:v>
                </c:pt>
                <c:pt idx="139">
                  <c:v>1.0528302E-2</c:v>
                </c:pt>
                <c:pt idx="140">
                  <c:v>1.0603774E-2</c:v>
                </c:pt>
                <c:pt idx="141">
                  <c:v>1.0679245E-2</c:v>
                </c:pt>
                <c:pt idx="142">
                  <c:v>1.0754717E-2</c:v>
                </c:pt>
                <c:pt idx="143">
                  <c:v>1.0830189E-2</c:v>
                </c:pt>
                <c:pt idx="144">
                  <c:v>1.0905659999999999E-2</c:v>
                </c:pt>
                <c:pt idx="145">
                  <c:v>1.0981131999999999E-2</c:v>
                </c:pt>
                <c:pt idx="146">
                  <c:v>1.1056603999999999E-2</c:v>
                </c:pt>
                <c:pt idx="147">
                  <c:v>1.1132075E-2</c:v>
                </c:pt>
                <c:pt idx="148">
                  <c:v>1.1207547E-2</c:v>
                </c:pt>
                <c:pt idx="149">
                  <c:v>1.1283019E-2</c:v>
                </c:pt>
                <c:pt idx="150">
                  <c:v>1.1358491E-2</c:v>
                </c:pt>
                <c:pt idx="151">
                  <c:v>1.1433962000000001E-2</c:v>
                </c:pt>
                <c:pt idx="152">
                  <c:v>1.1509434000000001E-2</c:v>
                </c:pt>
                <c:pt idx="153">
                  <c:v>1.1584906000000001E-2</c:v>
                </c:pt>
                <c:pt idx="154">
                  <c:v>1.1660377E-2</c:v>
                </c:pt>
                <c:pt idx="155">
                  <c:v>1.1735849E-2</c:v>
                </c:pt>
                <c:pt idx="156">
                  <c:v>1.1811321E-2</c:v>
                </c:pt>
                <c:pt idx="157">
                  <c:v>1.1886792E-2</c:v>
                </c:pt>
                <c:pt idx="158">
                  <c:v>1.1962264E-2</c:v>
                </c:pt>
                <c:pt idx="159">
                  <c:v>1.2037736E-2</c:v>
                </c:pt>
                <c:pt idx="160">
                  <c:v>1.2113208E-2</c:v>
                </c:pt>
                <c:pt idx="161">
                  <c:v>1.2188678999999999E-2</c:v>
                </c:pt>
                <c:pt idx="162">
                  <c:v>1.2264150999999999E-2</c:v>
                </c:pt>
                <c:pt idx="163">
                  <c:v>1.2339622999999999E-2</c:v>
                </c:pt>
                <c:pt idx="164">
                  <c:v>1.2415094E-2</c:v>
                </c:pt>
                <c:pt idx="165">
                  <c:v>1.2490566E-2</c:v>
                </c:pt>
                <c:pt idx="166">
                  <c:v>1.2566038E-2</c:v>
                </c:pt>
                <c:pt idx="167">
                  <c:v>1.2641509E-2</c:v>
                </c:pt>
                <c:pt idx="168">
                  <c:v>1.2716981E-2</c:v>
                </c:pt>
                <c:pt idx="169">
                  <c:v>1.2792453000000001E-2</c:v>
                </c:pt>
                <c:pt idx="170">
                  <c:v>1.2867925000000001E-2</c:v>
                </c:pt>
                <c:pt idx="171">
                  <c:v>1.2943395999999999E-2</c:v>
                </c:pt>
                <c:pt idx="172">
                  <c:v>1.3018867999999999E-2</c:v>
                </c:pt>
                <c:pt idx="173">
                  <c:v>1.3094339999999999E-2</c:v>
                </c:pt>
                <c:pt idx="174">
                  <c:v>1.3169811E-2</c:v>
                </c:pt>
                <c:pt idx="175">
                  <c:v>1.3245283E-2</c:v>
                </c:pt>
                <c:pt idx="176">
                  <c:v>1.3320755E-2</c:v>
                </c:pt>
                <c:pt idx="177">
                  <c:v>1.3396226000000001E-2</c:v>
                </c:pt>
                <c:pt idx="178">
                  <c:v>1.3471698000000001E-2</c:v>
                </c:pt>
                <c:pt idx="179">
                  <c:v>1.3547170000000001E-2</c:v>
                </c:pt>
                <c:pt idx="180">
                  <c:v>1.3622642000000001E-2</c:v>
                </c:pt>
                <c:pt idx="181">
                  <c:v>1.3698113E-2</c:v>
                </c:pt>
                <c:pt idx="182">
                  <c:v>1.3773585E-2</c:v>
                </c:pt>
                <c:pt idx="183">
                  <c:v>1.3849057E-2</c:v>
                </c:pt>
                <c:pt idx="184">
                  <c:v>1.3924528E-2</c:v>
                </c:pt>
                <c:pt idx="185">
                  <c:v>1.4E-2</c:v>
                </c:pt>
                <c:pt idx="186">
                  <c:v>1.4075472E-2</c:v>
                </c:pt>
                <c:pt idx="187">
                  <c:v>1.4150942999999999E-2</c:v>
                </c:pt>
                <c:pt idx="188">
                  <c:v>1.4226414999999999E-2</c:v>
                </c:pt>
                <c:pt idx="189">
                  <c:v>1.4301886999999999E-2</c:v>
                </c:pt>
                <c:pt idx="190">
                  <c:v>1.4377358E-2</c:v>
                </c:pt>
                <c:pt idx="191">
                  <c:v>1.445283E-2</c:v>
                </c:pt>
                <c:pt idx="192">
                  <c:v>1.4528302E-2</c:v>
                </c:pt>
                <c:pt idx="193">
                  <c:v>1.4603774E-2</c:v>
                </c:pt>
                <c:pt idx="194">
                  <c:v>1.4679245E-2</c:v>
                </c:pt>
                <c:pt idx="195">
                  <c:v>1.4754717000000001E-2</c:v>
                </c:pt>
                <c:pt idx="196">
                  <c:v>1.4830189000000001E-2</c:v>
                </c:pt>
                <c:pt idx="197">
                  <c:v>1.4905659999999999E-2</c:v>
                </c:pt>
                <c:pt idx="198">
                  <c:v>1.4981131999999999E-2</c:v>
                </c:pt>
                <c:pt idx="199">
                  <c:v>1.5056603999999999E-2</c:v>
                </c:pt>
                <c:pt idx="200">
                  <c:v>1.5132075E-2</c:v>
                </c:pt>
                <c:pt idx="201">
                  <c:v>1.5207547E-2</c:v>
                </c:pt>
                <c:pt idx="202">
                  <c:v>1.5283019E-2</c:v>
                </c:pt>
                <c:pt idx="203">
                  <c:v>1.5358491E-2</c:v>
                </c:pt>
                <c:pt idx="204">
                  <c:v>1.5433962000000001E-2</c:v>
                </c:pt>
                <c:pt idx="205">
                  <c:v>1.5509434000000001E-2</c:v>
                </c:pt>
                <c:pt idx="206">
                  <c:v>1.5584906000000001E-2</c:v>
                </c:pt>
                <c:pt idx="207">
                  <c:v>1.5660377E-2</c:v>
                </c:pt>
                <c:pt idx="208">
                  <c:v>1.5735849E-2</c:v>
                </c:pt>
                <c:pt idx="209">
                  <c:v>1.5811321E-2</c:v>
                </c:pt>
                <c:pt idx="210">
                  <c:v>1.5886792E-2</c:v>
                </c:pt>
                <c:pt idx="211">
                  <c:v>1.5962264E-2</c:v>
                </c:pt>
                <c:pt idx="212">
                  <c:v>1.6037736E-2</c:v>
                </c:pt>
                <c:pt idx="213">
                  <c:v>1.6113208E-2</c:v>
                </c:pt>
                <c:pt idx="214">
                  <c:v>1.6188679000000001E-2</c:v>
                </c:pt>
                <c:pt idx="215">
                  <c:v>1.6264151000000001E-2</c:v>
                </c:pt>
                <c:pt idx="216">
                  <c:v>1.6339623000000001E-2</c:v>
                </c:pt>
                <c:pt idx="217">
                  <c:v>1.6415094000000002E-2</c:v>
                </c:pt>
                <c:pt idx="218">
                  <c:v>1.6490566000000002E-2</c:v>
                </c:pt>
                <c:pt idx="219">
                  <c:v>1.6566038000000002E-2</c:v>
                </c:pt>
                <c:pt idx="220">
                  <c:v>1.6641508999999999E-2</c:v>
                </c:pt>
                <c:pt idx="221">
                  <c:v>1.6716980999999999E-2</c:v>
                </c:pt>
                <c:pt idx="222">
                  <c:v>1.6792452999999999E-2</c:v>
                </c:pt>
                <c:pt idx="223">
                  <c:v>1.6867924999999999E-2</c:v>
                </c:pt>
                <c:pt idx="224">
                  <c:v>1.6943395999999999E-2</c:v>
                </c:pt>
                <c:pt idx="225">
                  <c:v>1.7018867999999999E-2</c:v>
                </c:pt>
                <c:pt idx="226">
                  <c:v>1.709434E-2</c:v>
                </c:pt>
                <c:pt idx="227">
                  <c:v>1.7169811E-2</c:v>
                </c:pt>
                <c:pt idx="228">
                  <c:v>1.7245283E-2</c:v>
                </c:pt>
                <c:pt idx="229">
                  <c:v>1.7320755E-2</c:v>
                </c:pt>
                <c:pt idx="230">
                  <c:v>1.7396226000000001E-2</c:v>
                </c:pt>
                <c:pt idx="231">
                  <c:v>1.7471698000000001E-2</c:v>
                </c:pt>
                <c:pt idx="232">
                  <c:v>1.7547170000000001E-2</c:v>
                </c:pt>
                <c:pt idx="233">
                  <c:v>1.7622642000000001E-2</c:v>
                </c:pt>
                <c:pt idx="234">
                  <c:v>1.7698113000000001E-2</c:v>
                </c:pt>
                <c:pt idx="235">
                  <c:v>1.7773585000000001E-2</c:v>
                </c:pt>
                <c:pt idx="236">
                  <c:v>1.7849057000000002E-2</c:v>
                </c:pt>
                <c:pt idx="237">
                  <c:v>1.7924527999999999E-2</c:v>
                </c:pt>
                <c:pt idx="238">
                  <c:v>1.7999999999999999E-2</c:v>
                </c:pt>
                <c:pt idx="239">
                  <c:v>1.8075471999999999E-2</c:v>
                </c:pt>
                <c:pt idx="240">
                  <c:v>1.8150942999999999E-2</c:v>
                </c:pt>
                <c:pt idx="241">
                  <c:v>1.8226414999999999E-2</c:v>
                </c:pt>
                <c:pt idx="242">
                  <c:v>1.8301886999999999E-2</c:v>
                </c:pt>
                <c:pt idx="243">
                  <c:v>1.8377358E-2</c:v>
                </c:pt>
                <c:pt idx="244">
                  <c:v>1.845283E-2</c:v>
                </c:pt>
                <c:pt idx="245">
                  <c:v>1.8528302E-2</c:v>
                </c:pt>
                <c:pt idx="246">
                  <c:v>1.8603774E-2</c:v>
                </c:pt>
                <c:pt idx="247">
                  <c:v>1.8679245000000001E-2</c:v>
                </c:pt>
                <c:pt idx="248">
                  <c:v>1.8754717000000001E-2</c:v>
                </c:pt>
                <c:pt idx="249">
                  <c:v>1.8830189000000001E-2</c:v>
                </c:pt>
                <c:pt idx="250">
                  <c:v>1.8905660000000001E-2</c:v>
                </c:pt>
                <c:pt idx="251">
                  <c:v>1.8981132000000001E-2</c:v>
                </c:pt>
                <c:pt idx="252">
                  <c:v>1.9056604000000001E-2</c:v>
                </c:pt>
                <c:pt idx="253">
                  <c:v>1.9132074999999998E-2</c:v>
                </c:pt>
                <c:pt idx="254">
                  <c:v>1.9207546999999998E-2</c:v>
                </c:pt>
                <c:pt idx="255">
                  <c:v>1.9283018999999998E-2</c:v>
                </c:pt>
                <c:pt idx="256">
                  <c:v>1.9358490999999999E-2</c:v>
                </c:pt>
                <c:pt idx="257">
                  <c:v>1.9433961999999999E-2</c:v>
                </c:pt>
                <c:pt idx="258">
                  <c:v>1.9509433999999999E-2</c:v>
                </c:pt>
                <c:pt idx="259">
                  <c:v>1.9584905999999999E-2</c:v>
                </c:pt>
                <c:pt idx="260">
                  <c:v>1.9660377E-2</c:v>
                </c:pt>
                <c:pt idx="261">
                  <c:v>1.9735849E-2</c:v>
                </c:pt>
                <c:pt idx="262">
                  <c:v>1.9811321E-2</c:v>
                </c:pt>
                <c:pt idx="263">
                  <c:v>1.9886792E-2</c:v>
                </c:pt>
                <c:pt idx="264">
                  <c:v>1.9962264E-2</c:v>
                </c:pt>
                <c:pt idx="265">
                  <c:v>2.0037736E-2</c:v>
                </c:pt>
                <c:pt idx="266">
                  <c:v>2.0113208E-2</c:v>
                </c:pt>
                <c:pt idx="267">
                  <c:v>2.0188679000000001E-2</c:v>
                </c:pt>
                <c:pt idx="268">
                  <c:v>2.0264151000000001E-2</c:v>
                </c:pt>
                <c:pt idx="269">
                  <c:v>2.0339623000000001E-2</c:v>
                </c:pt>
                <c:pt idx="270">
                  <c:v>2.0415094000000002E-2</c:v>
                </c:pt>
                <c:pt idx="271">
                  <c:v>2.0490566000000002E-2</c:v>
                </c:pt>
                <c:pt idx="272">
                  <c:v>2.0566037999999998E-2</c:v>
                </c:pt>
                <c:pt idx="273">
                  <c:v>2.0641508999999999E-2</c:v>
                </c:pt>
                <c:pt idx="274">
                  <c:v>2.0716980999999999E-2</c:v>
                </c:pt>
                <c:pt idx="275">
                  <c:v>2.0792452999999999E-2</c:v>
                </c:pt>
                <c:pt idx="276">
                  <c:v>2.0867924999999999E-2</c:v>
                </c:pt>
                <c:pt idx="277">
                  <c:v>2.0943396E-2</c:v>
                </c:pt>
                <c:pt idx="278">
                  <c:v>2.1018868E-2</c:v>
                </c:pt>
                <c:pt idx="279">
                  <c:v>2.109434E-2</c:v>
                </c:pt>
                <c:pt idx="280">
                  <c:v>2.1169811E-2</c:v>
                </c:pt>
                <c:pt idx="281">
                  <c:v>2.1245283E-2</c:v>
                </c:pt>
                <c:pt idx="282">
                  <c:v>2.1320755E-2</c:v>
                </c:pt>
                <c:pt idx="283">
                  <c:v>2.1396226000000001E-2</c:v>
                </c:pt>
                <c:pt idx="284">
                  <c:v>2.1471698000000001E-2</c:v>
                </c:pt>
                <c:pt idx="285">
                  <c:v>2.1547170000000001E-2</c:v>
                </c:pt>
                <c:pt idx="286">
                  <c:v>2.1622642000000001E-2</c:v>
                </c:pt>
                <c:pt idx="287">
                  <c:v>2.1698113000000002E-2</c:v>
                </c:pt>
                <c:pt idx="288">
                  <c:v>2.1773585000000002E-2</c:v>
                </c:pt>
                <c:pt idx="289">
                  <c:v>2.1849057000000002E-2</c:v>
                </c:pt>
                <c:pt idx="290">
                  <c:v>2.1924527999999999E-2</c:v>
                </c:pt>
                <c:pt idx="291">
                  <c:v>2.1999999999999999E-2</c:v>
                </c:pt>
                <c:pt idx="292">
                  <c:v>2.2075471999999999E-2</c:v>
                </c:pt>
                <c:pt idx="293">
                  <c:v>2.2150942999999999E-2</c:v>
                </c:pt>
                <c:pt idx="294">
                  <c:v>2.2226414999999999E-2</c:v>
                </c:pt>
                <c:pt idx="295">
                  <c:v>2.2301886999999999E-2</c:v>
                </c:pt>
                <c:pt idx="296">
                  <c:v>2.2377358E-2</c:v>
                </c:pt>
                <c:pt idx="297">
                  <c:v>2.245283E-2</c:v>
                </c:pt>
                <c:pt idx="298">
                  <c:v>2.2528302E-2</c:v>
                </c:pt>
                <c:pt idx="299">
                  <c:v>2.2603774E-2</c:v>
                </c:pt>
                <c:pt idx="300">
                  <c:v>2.2679245000000001E-2</c:v>
                </c:pt>
                <c:pt idx="301">
                  <c:v>2.2754717000000001E-2</c:v>
                </c:pt>
                <c:pt idx="302">
                  <c:v>2.2830189000000001E-2</c:v>
                </c:pt>
                <c:pt idx="303">
                  <c:v>2.2905660000000001E-2</c:v>
                </c:pt>
                <c:pt idx="304">
                  <c:v>2.2981132000000001E-2</c:v>
                </c:pt>
                <c:pt idx="305">
                  <c:v>2.3056604000000001E-2</c:v>
                </c:pt>
                <c:pt idx="306">
                  <c:v>2.3132074999999998E-2</c:v>
                </c:pt>
                <c:pt idx="307">
                  <c:v>2.3207546999999999E-2</c:v>
                </c:pt>
                <c:pt idx="308">
                  <c:v>2.3283018999999999E-2</c:v>
                </c:pt>
                <c:pt idx="309">
                  <c:v>2.3358490999999999E-2</c:v>
                </c:pt>
                <c:pt idx="310">
                  <c:v>2.3433961999999999E-2</c:v>
                </c:pt>
                <c:pt idx="311">
                  <c:v>2.3509433999999999E-2</c:v>
                </c:pt>
                <c:pt idx="312">
                  <c:v>2.3584905999999999E-2</c:v>
                </c:pt>
                <c:pt idx="313">
                  <c:v>2.3660377E-2</c:v>
                </c:pt>
                <c:pt idx="314">
                  <c:v>2.3735849E-2</c:v>
                </c:pt>
                <c:pt idx="315">
                  <c:v>2.3811321E-2</c:v>
                </c:pt>
                <c:pt idx="316">
                  <c:v>2.3886792E-2</c:v>
                </c:pt>
                <c:pt idx="317">
                  <c:v>2.3962264E-2</c:v>
                </c:pt>
                <c:pt idx="318">
                  <c:v>2.4037736000000001E-2</c:v>
                </c:pt>
                <c:pt idx="319">
                  <c:v>2.4113208000000001E-2</c:v>
                </c:pt>
                <c:pt idx="320">
                  <c:v>2.4188679000000001E-2</c:v>
                </c:pt>
                <c:pt idx="321">
                  <c:v>2.4264151000000001E-2</c:v>
                </c:pt>
                <c:pt idx="322">
                  <c:v>2.4339623000000001E-2</c:v>
                </c:pt>
                <c:pt idx="323">
                  <c:v>2.4415093999999998E-2</c:v>
                </c:pt>
                <c:pt idx="324">
                  <c:v>2.4490565999999998E-2</c:v>
                </c:pt>
                <c:pt idx="325">
                  <c:v>2.4566037999999998E-2</c:v>
                </c:pt>
                <c:pt idx="326">
                  <c:v>2.4641508999999999E-2</c:v>
                </c:pt>
                <c:pt idx="327">
                  <c:v>2.4716980999999999E-2</c:v>
                </c:pt>
                <c:pt idx="328">
                  <c:v>2.4792452999999999E-2</c:v>
                </c:pt>
                <c:pt idx="329">
                  <c:v>2.4867924999999999E-2</c:v>
                </c:pt>
                <c:pt idx="330">
                  <c:v>2.4943396E-2</c:v>
                </c:pt>
                <c:pt idx="331">
                  <c:v>2.5018868E-2</c:v>
                </c:pt>
                <c:pt idx="332">
                  <c:v>2.509434E-2</c:v>
                </c:pt>
                <c:pt idx="333">
                  <c:v>2.5169811E-2</c:v>
                </c:pt>
                <c:pt idx="334">
                  <c:v>2.5245283E-2</c:v>
                </c:pt>
                <c:pt idx="335">
                  <c:v>2.5320755E-2</c:v>
                </c:pt>
                <c:pt idx="336">
                  <c:v>2.5396226000000001E-2</c:v>
                </c:pt>
                <c:pt idx="337">
                  <c:v>2.5471698000000001E-2</c:v>
                </c:pt>
                <c:pt idx="338">
                  <c:v>2.5547170000000001E-2</c:v>
                </c:pt>
                <c:pt idx="339">
                  <c:v>2.5622642000000001E-2</c:v>
                </c:pt>
                <c:pt idx="340">
                  <c:v>2.5698113000000002E-2</c:v>
                </c:pt>
                <c:pt idx="341">
                  <c:v>2.5773585000000002E-2</c:v>
                </c:pt>
                <c:pt idx="342">
                  <c:v>2.5849057000000002E-2</c:v>
                </c:pt>
                <c:pt idx="343">
                  <c:v>2.5924527999999999E-2</c:v>
                </c:pt>
                <c:pt idx="344">
                  <c:v>2.5999999999999999E-2</c:v>
                </c:pt>
                <c:pt idx="345">
                  <c:v>2.6075471999999999E-2</c:v>
                </c:pt>
                <c:pt idx="346">
                  <c:v>2.6150942999999999E-2</c:v>
                </c:pt>
                <c:pt idx="347">
                  <c:v>2.6226414999999999E-2</c:v>
                </c:pt>
                <c:pt idx="348">
                  <c:v>2.6301886999999999E-2</c:v>
                </c:pt>
                <c:pt idx="349">
                  <c:v>2.6377358E-2</c:v>
                </c:pt>
                <c:pt idx="350">
                  <c:v>2.645283E-2</c:v>
                </c:pt>
                <c:pt idx="351">
                  <c:v>2.6528302E-2</c:v>
                </c:pt>
                <c:pt idx="352">
                  <c:v>2.6603774E-2</c:v>
                </c:pt>
                <c:pt idx="353">
                  <c:v>2.6679245000000001E-2</c:v>
                </c:pt>
                <c:pt idx="354">
                  <c:v>2.6754717000000001E-2</c:v>
                </c:pt>
                <c:pt idx="355">
                  <c:v>2.6830189000000001E-2</c:v>
                </c:pt>
                <c:pt idx="356">
                  <c:v>2.6905660000000001E-2</c:v>
                </c:pt>
                <c:pt idx="357">
                  <c:v>2.6981132000000001E-2</c:v>
                </c:pt>
                <c:pt idx="358">
                  <c:v>2.7056604000000001E-2</c:v>
                </c:pt>
                <c:pt idx="359">
                  <c:v>2.7132074999999999E-2</c:v>
                </c:pt>
                <c:pt idx="360">
                  <c:v>2.7207546999999999E-2</c:v>
                </c:pt>
                <c:pt idx="361">
                  <c:v>2.7283018999999999E-2</c:v>
                </c:pt>
                <c:pt idx="362">
                  <c:v>2.7358490999999999E-2</c:v>
                </c:pt>
                <c:pt idx="363">
                  <c:v>2.7433961999999999E-2</c:v>
                </c:pt>
                <c:pt idx="364">
                  <c:v>2.7509433999999999E-2</c:v>
                </c:pt>
                <c:pt idx="365">
                  <c:v>2.7584905999999999E-2</c:v>
                </c:pt>
                <c:pt idx="366">
                  <c:v>2.7660377E-2</c:v>
                </c:pt>
                <c:pt idx="367">
                  <c:v>2.7735849E-2</c:v>
                </c:pt>
                <c:pt idx="368">
                  <c:v>2.7811321E-2</c:v>
                </c:pt>
                <c:pt idx="369">
                  <c:v>2.7886792000000001E-2</c:v>
                </c:pt>
                <c:pt idx="370">
                  <c:v>2.7962264000000001E-2</c:v>
                </c:pt>
                <c:pt idx="371">
                  <c:v>2.8037736000000001E-2</c:v>
                </c:pt>
                <c:pt idx="372">
                  <c:v>2.8113208000000001E-2</c:v>
                </c:pt>
                <c:pt idx="373">
                  <c:v>2.8188679000000001E-2</c:v>
                </c:pt>
                <c:pt idx="374">
                  <c:v>2.8264151000000001E-2</c:v>
                </c:pt>
                <c:pt idx="375">
                  <c:v>2.8339623000000001E-2</c:v>
                </c:pt>
                <c:pt idx="376">
                  <c:v>2.8415093999999998E-2</c:v>
                </c:pt>
                <c:pt idx="377">
                  <c:v>2.8490565999999998E-2</c:v>
                </c:pt>
                <c:pt idx="378">
                  <c:v>2.8566037999999998E-2</c:v>
                </c:pt>
                <c:pt idx="379">
                  <c:v>2.8641508999999999E-2</c:v>
                </c:pt>
                <c:pt idx="380">
                  <c:v>2.8716980999999999E-2</c:v>
                </c:pt>
                <c:pt idx="381">
                  <c:v>2.8792452999999999E-2</c:v>
                </c:pt>
                <c:pt idx="382">
                  <c:v>2.8867924999999999E-2</c:v>
                </c:pt>
                <c:pt idx="383">
                  <c:v>2.8943396E-2</c:v>
                </c:pt>
                <c:pt idx="384">
                  <c:v>2.9018868E-2</c:v>
                </c:pt>
                <c:pt idx="385">
                  <c:v>2.909434E-2</c:v>
                </c:pt>
                <c:pt idx="386">
                  <c:v>2.9169811E-2</c:v>
                </c:pt>
                <c:pt idx="387">
                  <c:v>2.9245283E-2</c:v>
                </c:pt>
                <c:pt idx="388">
                  <c:v>2.9320755E-2</c:v>
                </c:pt>
                <c:pt idx="389">
                  <c:v>2.9396226000000001E-2</c:v>
                </c:pt>
                <c:pt idx="390">
                  <c:v>2.9471698000000001E-2</c:v>
                </c:pt>
                <c:pt idx="391">
                  <c:v>2.9547170000000001E-2</c:v>
                </c:pt>
                <c:pt idx="392">
                  <c:v>2.9622642000000001E-2</c:v>
                </c:pt>
                <c:pt idx="393">
                  <c:v>2.9698113000000002E-2</c:v>
                </c:pt>
                <c:pt idx="394">
                  <c:v>2.9773585000000002E-2</c:v>
                </c:pt>
                <c:pt idx="395">
                  <c:v>2.9849056999999998E-2</c:v>
                </c:pt>
                <c:pt idx="396">
                  <c:v>2.9924527999999999E-2</c:v>
                </c:pt>
                <c:pt idx="397">
                  <c:v>0.03</c:v>
                </c:pt>
                <c:pt idx="398">
                  <c:v>3.0075471999999999E-2</c:v>
                </c:pt>
                <c:pt idx="399">
                  <c:v>3.0150942999999999E-2</c:v>
                </c:pt>
                <c:pt idx="400">
                  <c:v>3.0226415E-2</c:v>
                </c:pt>
                <c:pt idx="401">
                  <c:v>3.0301887E-2</c:v>
                </c:pt>
                <c:pt idx="402">
                  <c:v>3.0377358E-2</c:v>
                </c:pt>
                <c:pt idx="403">
                  <c:v>3.045283E-2</c:v>
                </c:pt>
                <c:pt idx="404">
                  <c:v>3.0528302E-2</c:v>
                </c:pt>
                <c:pt idx="405">
                  <c:v>3.0603774E-2</c:v>
                </c:pt>
                <c:pt idx="406">
                  <c:v>3.0679245000000001E-2</c:v>
                </c:pt>
                <c:pt idx="407">
                  <c:v>3.0754717000000001E-2</c:v>
                </c:pt>
                <c:pt idx="408">
                  <c:v>3.0830189000000001E-2</c:v>
                </c:pt>
                <c:pt idx="409">
                  <c:v>3.0905660000000001E-2</c:v>
                </c:pt>
                <c:pt idx="410">
                  <c:v>3.0981132000000002E-2</c:v>
                </c:pt>
                <c:pt idx="411">
                  <c:v>3.1056604000000002E-2</c:v>
                </c:pt>
                <c:pt idx="412">
                  <c:v>3.1132074999999999E-2</c:v>
                </c:pt>
                <c:pt idx="413">
                  <c:v>3.1207546999999999E-2</c:v>
                </c:pt>
                <c:pt idx="414">
                  <c:v>3.1283019000000002E-2</c:v>
                </c:pt>
                <c:pt idx="415">
                  <c:v>3.1358491000000002E-2</c:v>
                </c:pt>
                <c:pt idx="416">
                  <c:v>3.1433962000000003E-2</c:v>
                </c:pt>
                <c:pt idx="417">
                  <c:v>3.1509434000000003E-2</c:v>
                </c:pt>
                <c:pt idx="418">
                  <c:v>3.1584906000000003E-2</c:v>
                </c:pt>
                <c:pt idx="419">
                  <c:v>3.1660377000000003E-2</c:v>
                </c:pt>
                <c:pt idx="420">
                  <c:v>3.1735848999999997E-2</c:v>
                </c:pt>
                <c:pt idx="421">
                  <c:v>3.1811320999999997E-2</c:v>
                </c:pt>
                <c:pt idx="422">
                  <c:v>3.1886791999999997E-2</c:v>
                </c:pt>
                <c:pt idx="423">
                  <c:v>3.1962263999999997E-2</c:v>
                </c:pt>
                <c:pt idx="424">
                  <c:v>3.2037735999999997E-2</c:v>
                </c:pt>
                <c:pt idx="425">
                  <c:v>3.2113207999999997E-2</c:v>
                </c:pt>
                <c:pt idx="426">
                  <c:v>3.2188678999999998E-2</c:v>
                </c:pt>
                <c:pt idx="427">
                  <c:v>3.2264150999999998E-2</c:v>
                </c:pt>
                <c:pt idx="428">
                  <c:v>3.2339622999999998E-2</c:v>
                </c:pt>
                <c:pt idx="429">
                  <c:v>3.2415093999999998E-2</c:v>
                </c:pt>
                <c:pt idx="430">
                  <c:v>3.2490565999999999E-2</c:v>
                </c:pt>
                <c:pt idx="431">
                  <c:v>3.2566037999999999E-2</c:v>
                </c:pt>
                <c:pt idx="432">
                  <c:v>3.2641508999999999E-2</c:v>
                </c:pt>
                <c:pt idx="433">
                  <c:v>3.2716980999999999E-2</c:v>
                </c:pt>
                <c:pt idx="434">
                  <c:v>3.2792452999999999E-2</c:v>
                </c:pt>
                <c:pt idx="435">
                  <c:v>3.2867924999999999E-2</c:v>
                </c:pt>
                <c:pt idx="436">
                  <c:v>3.2943396E-2</c:v>
                </c:pt>
                <c:pt idx="437">
                  <c:v>3.3018868E-2</c:v>
                </c:pt>
                <c:pt idx="438">
                  <c:v>3.309434E-2</c:v>
                </c:pt>
                <c:pt idx="439">
                  <c:v>3.3169811E-2</c:v>
                </c:pt>
                <c:pt idx="440">
                  <c:v>3.3245283E-2</c:v>
                </c:pt>
                <c:pt idx="441">
                  <c:v>3.3320755000000001E-2</c:v>
                </c:pt>
                <c:pt idx="442">
                  <c:v>3.3396226000000001E-2</c:v>
                </c:pt>
                <c:pt idx="443">
                  <c:v>3.3471698000000001E-2</c:v>
                </c:pt>
                <c:pt idx="444">
                  <c:v>3.3547170000000001E-2</c:v>
                </c:pt>
                <c:pt idx="445">
                  <c:v>3.3622642000000001E-2</c:v>
                </c:pt>
                <c:pt idx="446">
                  <c:v>3.3698113000000002E-2</c:v>
                </c:pt>
                <c:pt idx="447">
                  <c:v>3.3773585000000002E-2</c:v>
                </c:pt>
                <c:pt idx="448">
                  <c:v>3.3849057000000002E-2</c:v>
                </c:pt>
                <c:pt idx="449">
                  <c:v>3.3924528000000002E-2</c:v>
                </c:pt>
                <c:pt idx="450">
                  <c:v>3.4000000000000002E-2</c:v>
                </c:pt>
                <c:pt idx="451">
                  <c:v>3.4075472000000002E-2</c:v>
                </c:pt>
                <c:pt idx="452">
                  <c:v>3.4150943000000003E-2</c:v>
                </c:pt>
                <c:pt idx="453">
                  <c:v>3.4226415000000003E-2</c:v>
                </c:pt>
                <c:pt idx="454">
                  <c:v>3.4301887000000003E-2</c:v>
                </c:pt>
                <c:pt idx="455">
                  <c:v>3.4377357999999997E-2</c:v>
                </c:pt>
                <c:pt idx="456">
                  <c:v>3.4452829999999997E-2</c:v>
                </c:pt>
                <c:pt idx="457">
                  <c:v>3.4528301999999997E-2</c:v>
                </c:pt>
                <c:pt idx="458">
                  <c:v>3.4603773999999997E-2</c:v>
                </c:pt>
                <c:pt idx="459">
                  <c:v>3.4679244999999997E-2</c:v>
                </c:pt>
                <c:pt idx="460">
                  <c:v>3.4754716999999997E-2</c:v>
                </c:pt>
                <c:pt idx="461">
                  <c:v>3.4830188999999998E-2</c:v>
                </c:pt>
                <c:pt idx="462">
                  <c:v>3.4905659999999998E-2</c:v>
                </c:pt>
                <c:pt idx="463">
                  <c:v>3.4981131999999998E-2</c:v>
                </c:pt>
                <c:pt idx="464">
                  <c:v>3.5056603999999998E-2</c:v>
                </c:pt>
                <c:pt idx="465">
                  <c:v>3.5132074999999999E-2</c:v>
                </c:pt>
                <c:pt idx="466">
                  <c:v>3.5207546999999999E-2</c:v>
                </c:pt>
                <c:pt idx="467">
                  <c:v>3.5283018999999999E-2</c:v>
                </c:pt>
                <c:pt idx="468">
                  <c:v>3.5358490999999999E-2</c:v>
                </c:pt>
                <c:pt idx="469">
                  <c:v>3.5433961999999999E-2</c:v>
                </c:pt>
                <c:pt idx="470">
                  <c:v>3.5509433999999999E-2</c:v>
                </c:pt>
                <c:pt idx="471">
                  <c:v>3.5584905999999999E-2</c:v>
                </c:pt>
                <c:pt idx="472">
                  <c:v>3.5660377E-2</c:v>
                </c:pt>
                <c:pt idx="473">
                  <c:v>3.5735849E-2</c:v>
                </c:pt>
                <c:pt idx="474">
                  <c:v>3.5811321E-2</c:v>
                </c:pt>
                <c:pt idx="475">
                  <c:v>3.5886792000000001E-2</c:v>
                </c:pt>
                <c:pt idx="476">
                  <c:v>3.5962264000000001E-2</c:v>
                </c:pt>
                <c:pt idx="477">
                  <c:v>3.6037736000000001E-2</c:v>
                </c:pt>
                <c:pt idx="478">
                  <c:v>3.6113208000000001E-2</c:v>
                </c:pt>
                <c:pt idx="479">
                  <c:v>3.6188679000000001E-2</c:v>
                </c:pt>
                <c:pt idx="480">
                  <c:v>3.6264151000000001E-2</c:v>
                </c:pt>
                <c:pt idx="481">
                  <c:v>3.6339623000000001E-2</c:v>
                </c:pt>
                <c:pt idx="482">
                  <c:v>3.6415094000000002E-2</c:v>
                </c:pt>
                <c:pt idx="483">
                  <c:v>3.6490566000000002E-2</c:v>
                </c:pt>
                <c:pt idx="484">
                  <c:v>3.6566038000000002E-2</c:v>
                </c:pt>
                <c:pt idx="485">
                  <c:v>3.6641509000000003E-2</c:v>
                </c:pt>
                <c:pt idx="486">
                  <c:v>3.6716981000000003E-2</c:v>
                </c:pt>
                <c:pt idx="487">
                  <c:v>3.6792453000000003E-2</c:v>
                </c:pt>
                <c:pt idx="488">
                  <c:v>3.6867925000000003E-2</c:v>
                </c:pt>
                <c:pt idx="489">
                  <c:v>3.6943396000000003E-2</c:v>
                </c:pt>
                <c:pt idx="490">
                  <c:v>3.7018868000000003E-2</c:v>
                </c:pt>
                <c:pt idx="491">
                  <c:v>3.7094340000000003E-2</c:v>
                </c:pt>
                <c:pt idx="492">
                  <c:v>3.7169810999999997E-2</c:v>
                </c:pt>
                <c:pt idx="493">
                  <c:v>3.7245282999999997E-2</c:v>
                </c:pt>
                <c:pt idx="494">
                  <c:v>3.7320754999999997E-2</c:v>
                </c:pt>
                <c:pt idx="495">
                  <c:v>3.7396225999999998E-2</c:v>
                </c:pt>
                <c:pt idx="496">
                  <c:v>3.7471697999999998E-2</c:v>
                </c:pt>
                <c:pt idx="497">
                  <c:v>3.7547169999999998E-2</c:v>
                </c:pt>
                <c:pt idx="498">
                  <c:v>3.7622641999999998E-2</c:v>
                </c:pt>
                <c:pt idx="499">
                  <c:v>3.7698112999999998E-2</c:v>
                </c:pt>
                <c:pt idx="500">
                  <c:v>3.7773584999999998E-2</c:v>
                </c:pt>
                <c:pt idx="501">
                  <c:v>3.7849056999999998E-2</c:v>
                </c:pt>
                <c:pt idx="502">
                  <c:v>3.7924527999999999E-2</c:v>
                </c:pt>
                <c:pt idx="503">
                  <c:v>3.7999999999999999E-2</c:v>
                </c:pt>
                <c:pt idx="504">
                  <c:v>3.8075471999999999E-2</c:v>
                </c:pt>
                <c:pt idx="505">
                  <c:v>3.8150943E-2</c:v>
                </c:pt>
                <c:pt idx="506">
                  <c:v>3.8226415E-2</c:v>
                </c:pt>
                <c:pt idx="507">
                  <c:v>3.8301887E-2</c:v>
                </c:pt>
                <c:pt idx="508">
                  <c:v>3.8377358E-2</c:v>
                </c:pt>
                <c:pt idx="509">
                  <c:v>3.845283E-2</c:v>
                </c:pt>
                <c:pt idx="510">
                  <c:v>3.8528302E-2</c:v>
                </c:pt>
                <c:pt idx="511">
                  <c:v>3.8603774E-2</c:v>
                </c:pt>
                <c:pt idx="512">
                  <c:v>3.8679245000000001E-2</c:v>
                </c:pt>
                <c:pt idx="513">
                  <c:v>3.8754717000000001E-2</c:v>
                </c:pt>
                <c:pt idx="514">
                  <c:v>3.8830189000000001E-2</c:v>
                </c:pt>
                <c:pt idx="515">
                  <c:v>3.8905660000000002E-2</c:v>
                </c:pt>
                <c:pt idx="516">
                  <c:v>3.8981132000000002E-2</c:v>
                </c:pt>
                <c:pt idx="517">
                  <c:v>3.9056604000000002E-2</c:v>
                </c:pt>
                <c:pt idx="518">
                  <c:v>3.9132075000000002E-2</c:v>
                </c:pt>
                <c:pt idx="519">
                  <c:v>3.9207547000000002E-2</c:v>
                </c:pt>
                <c:pt idx="520">
                  <c:v>3.9283019000000002E-2</c:v>
                </c:pt>
                <c:pt idx="521">
                  <c:v>3.9358491000000002E-2</c:v>
                </c:pt>
                <c:pt idx="522">
                  <c:v>3.9433962000000003E-2</c:v>
                </c:pt>
                <c:pt idx="523">
                  <c:v>3.9509434000000003E-2</c:v>
                </c:pt>
                <c:pt idx="524">
                  <c:v>3.9584906000000003E-2</c:v>
                </c:pt>
                <c:pt idx="525">
                  <c:v>3.9660376999999997E-2</c:v>
                </c:pt>
                <c:pt idx="526">
                  <c:v>3.9735848999999997E-2</c:v>
                </c:pt>
                <c:pt idx="527">
                  <c:v>3.9811320999999997E-2</c:v>
                </c:pt>
                <c:pt idx="528">
                  <c:v>3.9886791999999997E-2</c:v>
                </c:pt>
                <c:pt idx="529">
                  <c:v>3.9962263999999997E-2</c:v>
                </c:pt>
                <c:pt idx="530">
                  <c:v>4.0037735999999997E-2</c:v>
                </c:pt>
                <c:pt idx="531">
                  <c:v>4.0113207999999997E-2</c:v>
                </c:pt>
                <c:pt idx="532">
                  <c:v>4.0188678999999998E-2</c:v>
                </c:pt>
                <c:pt idx="533">
                  <c:v>4.0264150999999998E-2</c:v>
                </c:pt>
                <c:pt idx="534">
                  <c:v>4.0339622999999998E-2</c:v>
                </c:pt>
                <c:pt idx="535">
                  <c:v>4.0415093999999999E-2</c:v>
                </c:pt>
                <c:pt idx="536">
                  <c:v>4.0490565999999999E-2</c:v>
                </c:pt>
                <c:pt idx="537">
                  <c:v>4.0566037999999999E-2</c:v>
                </c:pt>
                <c:pt idx="538">
                  <c:v>4.0641508999999999E-2</c:v>
                </c:pt>
                <c:pt idx="539">
                  <c:v>4.0716980999999999E-2</c:v>
                </c:pt>
                <c:pt idx="540">
                  <c:v>4.0792452999999999E-2</c:v>
                </c:pt>
                <c:pt idx="541">
                  <c:v>4.0867924999999999E-2</c:v>
                </c:pt>
                <c:pt idx="542">
                  <c:v>4.0943396E-2</c:v>
                </c:pt>
                <c:pt idx="543">
                  <c:v>4.1018868E-2</c:v>
                </c:pt>
                <c:pt idx="544">
                  <c:v>4.109434E-2</c:v>
                </c:pt>
                <c:pt idx="545">
                  <c:v>4.1169811000000001E-2</c:v>
                </c:pt>
                <c:pt idx="546">
                  <c:v>4.1245283000000001E-2</c:v>
                </c:pt>
                <c:pt idx="547">
                  <c:v>4.1320755000000001E-2</c:v>
                </c:pt>
                <c:pt idx="548">
                  <c:v>4.1396226000000001E-2</c:v>
                </c:pt>
                <c:pt idx="549">
                  <c:v>4.1471698000000001E-2</c:v>
                </c:pt>
                <c:pt idx="550">
                  <c:v>4.1547170000000001E-2</c:v>
                </c:pt>
                <c:pt idx="551">
                  <c:v>4.1622642000000001E-2</c:v>
                </c:pt>
                <c:pt idx="552">
                  <c:v>4.1698113000000002E-2</c:v>
                </c:pt>
                <c:pt idx="553">
                  <c:v>4.1773585000000002E-2</c:v>
                </c:pt>
                <c:pt idx="554">
                  <c:v>4.1849057000000002E-2</c:v>
                </c:pt>
                <c:pt idx="555">
                  <c:v>4.1924528000000003E-2</c:v>
                </c:pt>
                <c:pt idx="556">
                  <c:v>4.2000000000000003E-2</c:v>
                </c:pt>
                <c:pt idx="557">
                  <c:v>4.2075472000000003E-2</c:v>
                </c:pt>
                <c:pt idx="558">
                  <c:v>4.2150943000000003E-2</c:v>
                </c:pt>
                <c:pt idx="559">
                  <c:v>4.2226415000000003E-2</c:v>
                </c:pt>
                <c:pt idx="560">
                  <c:v>4.2301887000000003E-2</c:v>
                </c:pt>
                <c:pt idx="561">
                  <c:v>4.2377357999999997E-2</c:v>
                </c:pt>
                <c:pt idx="562">
                  <c:v>4.2452829999999997E-2</c:v>
                </c:pt>
                <c:pt idx="563">
                  <c:v>4.2528301999999997E-2</c:v>
                </c:pt>
                <c:pt idx="564">
                  <c:v>4.2603773999999997E-2</c:v>
                </c:pt>
                <c:pt idx="565">
                  <c:v>4.2679244999999998E-2</c:v>
                </c:pt>
                <c:pt idx="566">
                  <c:v>4.2754716999999998E-2</c:v>
                </c:pt>
                <c:pt idx="567">
                  <c:v>4.2830188999999998E-2</c:v>
                </c:pt>
                <c:pt idx="568">
                  <c:v>4.2905659999999998E-2</c:v>
                </c:pt>
                <c:pt idx="569">
                  <c:v>4.2981131999999998E-2</c:v>
                </c:pt>
                <c:pt idx="570">
                  <c:v>4.3056603999999998E-2</c:v>
                </c:pt>
                <c:pt idx="571">
                  <c:v>4.3132074999999999E-2</c:v>
                </c:pt>
                <c:pt idx="572">
                  <c:v>4.3207546999999999E-2</c:v>
                </c:pt>
                <c:pt idx="573">
                  <c:v>4.3283018999999999E-2</c:v>
                </c:pt>
                <c:pt idx="574">
                  <c:v>4.3358490999999999E-2</c:v>
                </c:pt>
                <c:pt idx="575">
                  <c:v>4.3433962E-2</c:v>
                </c:pt>
                <c:pt idx="576">
                  <c:v>4.3509434E-2</c:v>
                </c:pt>
                <c:pt idx="577">
                  <c:v>4.3584906E-2</c:v>
                </c:pt>
                <c:pt idx="578">
                  <c:v>4.3660377E-2</c:v>
                </c:pt>
                <c:pt idx="579">
                  <c:v>4.3735849E-2</c:v>
                </c:pt>
                <c:pt idx="580">
                  <c:v>4.3811321E-2</c:v>
                </c:pt>
                <c:pt idx="581">
                  <c:v>4.3886792000000001E-2</c:v>
                </c:pt>
                <c:pt idx="582">
                  <c:v>4.3962264000000001E-2</c:v>
                </c:pt>
                <c:pt idx="583">
                  <c:v>4.4037736000000001E-2</c:v>
                </c:pt>
                <c:pt idx="584">
                  <c:v>4.4113208000000001E-2</c:v>
                </c:pt>
                <c:pt idx="585">
                  <c:v>4.4188679000000002E-2</c:v>
                </c:pt>
                <c:pt idx="586">
                  <c:v>4.4264151000000002E-2</c:v>
                </c:pt>
                <c:pt idx="587">
                  <c:v>4.4339623000000002E-2</c:v>
                </c:pt>
                <c:pt idx="588">
                  <c:v>4.4415094000000002E-2</c:v>
                </c:pt>
                <c:pt idx="589">
                  <c:v>4.4490566000000002E-2</c:v>
                </c:pt>
                <c:pt idx="590">
                  <c:v>4.4566038000000002E-2</c:v>
                </c:pt>
                <c:pt idx="591">
                  <c:v>4.4641509000000003E-2</c:v>
                </c:pt>
                <c:pt idx="592">
                  <c:v>4.4716981000000003E-2</c:v>
                </c:pt>
                <c:pt idx="593">
                  <c:v>4.4792453000000003E-2</c:v>
                </c:pt>
                <c:pt idx="594">
                  <c:v>4.4867925000000003E-2</c:v>
                </c:pt>
                <c:pt idx="595">
                  <c:v>4.4943395999999997E-2</c:v>
                </c:pt>
                <c:pt idx="596">
                  <c:v>4.5018867999999997E-2</c:v>
                </c:pt>
                <c:pt idx="597">
                  <c:v>4.5094339999999997E-2</c:v>
                </c:pt>
                <c:pt idx="598">
                  <c:v>4.5169810999999997E-2</c:v>
                </c:pt>
                <c:pt idx="599">
                  <c:v>4.5245282999999997E-2</c:v>
                </c:pt>
                <c:pt idx="600">
                  <c:v>4.5320754999999997E-2</c:v>
                </c:pt>
                <c:pt idx="601">
                  <c:v>4.5396225999999998E-2</c:v>
                </c:pt>
                <c:pt idx="602">
                  <c:v>4.5471697999999998E-2</c:v>
                </c:pt>
                <c:pt idx="603">
                  <c:v>4.5547169999999998E-2</c:v>
                </c:pt>
                <c:pt idx="604">
                  <c:v>4.5622641999999998E-2</c:v>
                </c:pt>
                <c:pt idx="605">
                  <c:v>4.5698112999999999E-2</c:v>
                </c:pt>
                <c:pt idx="606">
                  <c:v>4.5773584999999999E-2</c:v>
                </c:pt>
                <c:pt idx="607">
                  <c:v>4.5849056999999999E-2</c:v>
                </c:pt>
                <c:pt idx="608">
                  <c:v>4.5924527999999999E-2</c:v>
                </c:pt>
                <c:pt idx="609">
                  <c:v>4.5999999999999999E-2</c:v>
                </c:pt>
                <c:pt idx="610">
                  <c:v>4.6075471999999999E-2</c:v>
                </c:pt>
                <c:pt idx="611">
                  <c:v>4.6150943E-2</c:v>
                </c:pt>
                <c:pt idx="612">
                  <c:v>4.6226415E-2</c:v>
                </c:pt>
                <c:pt idx="613">
                  <c:v>4.6301887E-2</c:v>
                </c:pt>
                <c:pt idx="614">
                  <c:v>4.6377358E-2</c:v>
                </c:pt>
                <c:pt idx="615">
                  <c:v>4.6452830000000001E-2</c:v>
                </c:pt>
                <c:pt idx="616">
                  <c:v>4.6528302000000001E-2</c:v>
                </c:pt>
                <c:pt idx="617">
                  <c:v>4.6603774000000001E-2</c:v>
                </c:pt>
                <c:pt idx="618">
                  <c:v>4.6679245000000001E-2</c:v>
                </c:pt>
                <c:pt idx="619">
                  <c:v>4.6754717000000001E-2</c:v>
                </c:pt>
                <c:pt idx="620">
                  <c:v>4.6830189000000001E-2</c:v>
                </c:pt>
                <c:pt idx="621">
                  <c:v>4.6905660000000002E-2</c:v>
                </c:pt>
                <c:pt idx="622">
                  <c:v>4.6981132000000002E-2</c:v>
                </c:pt>
                <c:pt idx="623">
                  <c:v>4.7056604000000002E-2</c:v>
                </c:pt>
                <c:pt idx="624">
                  <c:v>4.7132075000000002E-2</c:v>
                </c:pt>
                <c:pt idx="625">
                  <c:v>4.7207547000000002E-2</c:v>
                </c:pt>
                <c:pt idx="626">
                  <c:v>4.7283019000000003E-2</c:v>
                </c:pt>
                <c:pt idx="627">
                  <c:v>4.7358491000000003E-2</c:v>
                </c:pt>
                <c:pt idx="628">
                  <c:v>4.7433962000000003E-2</c:v>
                </c:pt>
                <c:pt idx="629">
                  <c:v>4.7509434000000003E-2</c:v>
                </c:pt>
                <c:pt idx="630">
                  <c:v>4.7584906000000003E-2</c:v>
                </c:pt>
                <c:pt idx="631">
                  <c:v>4.7660376999999997E-2</c:v>
                </c:pt>
                <c:pt idx="632">
                  <c:v>4.7735848999999997E-2</c:v>
                </c:pt>
                <c:pt idx="633">
                  <c:v>4.7811320999999997E-2</c:v>
                </c:pt>
                <c:pt idx="634">
                  <c:v>4.7886791999999997E-2</c:v>
                </c:pt>
                <c:pt idx="635">
                  <c:v>4.7962263999999998E-2</c:v>
                </c:pt>
                <c:pt idx="636">
                  <c:v>4.8037735999999998E-2</c:v>
                </c:pt>
                <c:pt idx="637">
                  <c:v>4.8113207999999998E-2</c:v>
                </c:pt>
                <c:pt idx="638">
                  <c:v>4.8188678999999998E-2</c:v>
                </c:pt>
                <c:pt idx="639">
                  <c:v>4.8264150999999998E-2</c:v>
                </c:pt>
                <c:pt idx="640">
                  <c:v>4.8339622999999998E-2</c:v>
                </c:pt>
                <c:pt idx="641">
                  <c:v>4.8415093999999999E-2</c:v>
                </c:pt>
                <c:pt idx="642">
                  <c:v>4.8490565999999999E-2</c:v>
                </c:pt>
                <c:pt idx="643">
                  <c:v>4.8566037999999999E-2</c:v>
                </c:pt>
                <c:pt idx="644">
                  <c:v>4.8641508999999999E-2</c:v>
                </c:pt>
                <c:pt idx="645">
                  <c:v>4.8716980999999999E-2</c:v>
                </c:pt>
                <c:pt idx="646">
                  <c:v>4.8792453E-2</c:v>
                </c:pt>
                <c:pt idx="647">
                  <c:v>4.8867925E-2</c:v>
                </c:pt>
                <c:pt idx="648">
                  <c:v>4.8943396E-2</c:v>
                </c:pt>
                <c:pt idx="649">
                  <c:v>4.9018868E-2</c:v>
                </c:pt>
                <c:pt idx="650">
                  <c:v>4.909434E-2</c:v>
                </c:pt>
                <c:pt idx="651">
                  <c:v>4.9169811000000001E-2</c:v>
                </c:pt>
                <c:pt idx="652">
                  <c:v>4.9245283000000001E-2</c:v>
                </c:pt>
                <c:pt idx="653">
                  <c:v>4.9320755000000001E-2</c:v>
                </c:pt>
                <c:pt idx="654">
                  <c:v>4.9396226000000001E-2</c:v>
                </c:pt>
                <c:pt idx="655">
                  <c:v>4.9471698000000001E-2</c:v>
                </c:pt>
                <c:pt idx="656">
                  <c:v>4.9547170000000001E-2</c:v>
                </c:pt>
                <c:pt idx="657">
                  <c:v>4.9622642000000002E-2</c:v>
                </c:pt>
                <c:pt idx="658">
                  <c:v>4.9698113000000002E-2</c:v>
                </c:pt>
                <c:pt idx="659">
                  <c:v>4.9773585000000002E-2</c:v>
                </c:pt>
                <c:pt idx="660">
                  <c:v>4.9849057000000002E-2</c:v>
                </c:pt>
                <c:pt idx="661">
                  <c:v>4.9924528000000003E-2</c:v>
                </c:pt>
                <c:pt idx="662">
                  <c:v>0.05</c:v>
                </c:pt>
                <c:pt idx="663">
                  <c:v>5.0075472000000003E-2</c:v>
                </c:pt>
                <c:pt idx="664">
                  <c:v>5.0150943000000003E-2</c:v>
                </c:pt>
                <c:pt idx="665">
                  <c:v>5.0226415000000003E-2</c:v>
                </c:pt>
                <c:pt idx="666">
                  <c:v>5.0301887000000003E-2</c:v>
                </c:pt>
                <c:pt idx="667">
                  <c:v>5.0377357999999997E-2</c:v>
                </c:pt>
                <c:pt idx="668">
                  <c:v>5.0452829999999997E-2</c:v>
                </c:pt>
                <c:pt idx="669">
                  <c:v>5.0528301999999997E-2</c:v>
                </c:pt>
                <c:pt idx="670">
                  <c:v>5.0603773999999997E-2</c:v>
                </c:pt>
                <c:pt idx="671">
                  <c:v>5.0679244999999998E-2</c:v>
                </c:pt>
                <c:pt idx="672">
                  <c:v>5.0754716999999998E-2</c:v>
                </c:pt>
                <c:pt idx="673">
                  <c:v>5.0830188999999998E-2</c:v>
                </c:pt>
                <c:pt idx="674">
                  <c:v>5.0905659999999998E-2</c:v>
                </c:pt>
                <c:pt idx="675">
                  <c:v>5.0981131999999998E-2</c:v>
                </c:pt>
                <c:pt idx="676">
                  <c:v>5.1056603999999998E-2</c:v>
                </c:pt>
                <c:pt idx="677">
                  <c:v>5.1132074999999999E-2</c:v>
                </c:pt>
                <c:pt idx="678">
                  <c:v>5.1207546999999999E-2</c:v>
                </c:pt>
                <c:pt idx="679">
                  <c:v>5.1283018999999999E-2</c:v>
                </c:pt>
                <c:pt idx="680">
                  <c:v>5.1358490999999999E-2</c:v>
                </c:pt>
                <c:pt idx="681">
                  <c:v>5.1433962E-2</c:v>
                </c:pt>
                <c:pt idx="682">
                  <c:v>5.1509434E-2</c:v>
                </c:pt>
                <c:pt idx="683">
                  <c:v>5.1584906E-2</c:v>
                </c:pt>
                <c:pt idx="684">
                  <c:v>5.1660377E-2</c:v>
                </c:pt>
                <c:pt idx="685">
                  <c:v>5.1735849E-2</c:v>
                </c:pt>
                <c:pt idx="686">
                  <c:v>5.1811321E-2</c:v>
                </c:pt>
                <c:pt idx="687">
                  <c:v>5.1886792000000001E-2</c:v>
                </c:pt>
                <c:pt idx="688">
                  <c:v>5.1962264000000001E-2</c:v>
                </c:pt>
                <c:pt idx="689">
                  <c:v>5.2037736000000001E-2</c:v>
                </c:pt>
                <c:pt idx="690">
                  <c:v>5.2113208000000001E-2</c:v>
                </c:pt>
                <c:pt idx="691">
                  <c:v>5.2188679000000002E-2</c:v>
                </c:pt>
                <c:pt idx="692">
                  <c:v>5.2264151000000002E-2</c:v>
                </c:pt>
                <c:pt idx="693">
                  <c:v>5.2339623000000002E-2</c:v>
                </c:pt>
                <c:pt idx="694">
                  <c:v>5.2415094000000002E-2</c:v>
                </c:pt>
                <c:pt idx="695">
                  <c:v>5.2490566000000002E-2</c:v>
                </c:pt>
                <c:pt idx="696">
                  <c:v>5.2566038000000002E-2</c:v>
                </c:pt>
                <c:pt idx="697">
                  <c:v>5.2641509000000003E-2</c:v>
                </c:pt>
                <c:pt idx="698">
                  <c:v>5.2716981000000003E-2</c:v>
                </c:pt>
                <c:pt idx="699">
                  <c:v>5.2792453000000003E-2</c:v>
                </c:pt>
                <c:pt idx="700">
                  <c:v>5.2867925000000003E-2</c:v>
                </c:pt>
                <c:pt idx="701">
                  <c:v>5.2943395999999997E-2</c:v>
                </c:pt>
                <c:pt idx="702">
                  <c:v>5.3018867999999997E-2</c:v>
                </c:pt>
                <c:pt idx="703">
                  <c:v>5.3094339999999997E-2</c:v>
                </c:pt>
                <c:pt idx="704">
                  <c:v>5.3169810999999997E-2</c:v>
                </c:pt>
                <c:pt idx="705">
                  <c:v>5.3245282999999997E-2</c:v>
                </c:pt>
                <c:pt idx="706">
                  <c:v>5.3320754999999997E-2</c:v>
                </c:pt>
                <c:pt idx="707">
                  <c:v>5.3396225999999998E-2</c:v>
                </c:pt>
                <c:pt idx="708">
                  <c:v>5.3471697999999998E-2</c:v>
                </c:pt>
                <c:pt idx="709">
                  <c:v>5.3547169999999998E-2</c:v>
                </c:pt>
                <c:pt idx="710">
                  <c:v>5.3622641999999998E-2</c:v>
                </c:pt>
                <c:pt idx="711">
                  <c:v>5.3698112999999999E-2</c:v>
                </c:pt>
                <c:pt idx="712">
                  <c:v>5.3773584999999999E-2</c:v>
                </c:pt>
                <c:pt idx="713">
                  <c:v>5.3849056999999999E-2</c:v>
                </c:pt>
                <c:pt idx="714">
                  <c:v>5.3924527999999999E-2</c:v>
                </c:pt>
                <c:pt idx="715">
                  <c:v>5.3999999999999999E-2</c:v>
                </c:pt>
                <c:pt idx="716">
                  <c:v>5.4075471999999999E-2</c:v>
                </c:pt>
                <c:pt idx="717">
                  <c:v>5.4150943E-2</c:v>
                </c:pt>
                <c:pt idx="718">
                  <c:v>5.4226415E-2</c:v>
                </c:pt>
                <c:pt idx="719">
                  <c:v>5.4301887E-2</c:v>
                </c:pt>
                <c:pt idx="720">
                  <c:v>5.4377358000000001E-2</c:v>
                </c:pt>
                <c:pt idx="721">
                  <c:v>5.4452830000000001E-2</c:v>
                </c:pt>
                <c:pt idx="722">
                  <c:v>5.4528302000000001E-2</c:v>
                </c:pt>
                <c:pt idx="723">
                  <c:v>5.4603774000000001E-2</c:v>
                </c:pt>
                <c:pt idx="724">
                  <c:v>5.4679245000000001E-2</c:v>
                </c:pt>
                <c:pt idx="725">
                  <c:v>5.4754717000000001E-2</c:v>
                </c:pt>
                <c:pt idx="726">
                  <c:v>5.4830189000000001E-2</c:v>
                </c:pt>
                <c:pt idx="727">
                  <c:v>5.4905660000000002E-2</c:v>
                </c:pt>
                <c:pt idx="728">
                  <c:v>5.4981132000000002E-2</c:v>
                </c:pt>
                <c:pt idx="729">
                  <c:v>5.5056604000000002E-2</c:v>
                </c:pt>
                <c:pt idx="730">
                  <c:v>5.5132075000000003E-2</c:v>
                </c:pt>
                <c:pt idx="731">
                  <c:v>5.5207547000000003E-2</c:v>
                </c:pt>
                <c:pt idx="732">
                  <c:v>5.5283019000000003E-2</c:v>
                </c:pt>
                <c:pt idx="733">
                  <c:v>5.5358491000000003E-2</c:v>
                </c:pt>
                <c:pt idx="734">
                  <c:v>5.5433962000000003E-2</c:v>
                </c:pt>
                <c:pt idx="735">
                  <c:v>5.5509434000000003E-2</c:v>
                </c:pt>
                <c:pt idx="736">
                  <c:v>5.5584906000000003E-2</c:v>
                </c:pt>
                <c:pt idx="737">
                  <c:v>5.5660376999999997E-2</c:v>
                </c:pt>
                <c:pt idx="738">
                  <c:v>5.5735848999999997E-2</c:v>
                </c:pt>
                <c:pt idx="739">
                  <c:v>5.5811320999999997E-2</c:v>
                </c:pt>
                <c:pt idx="740">
                  <c:v>5.5886791999999998E-2</c:v>
                </c:pt>
                <c:pt idx="741">
                  <c:v>5.5962263999999998E-2</c:v>
                </c:pt>
                <c:pt idx="742">
                  <c:v>5.6037735999999998E-2</c:v>
                </c:pt>
                <c:pt idx="743">
                  <c:v>5.6113207999999998E-2</c:v>
                </c:pt>
                <c:pt idx="744">
                  <c:v>5.6188678999999998E-2</c:v>
                </c:pt>
                <c:pt idx="745">
                  <c:v>5.6264150999999998E-2</c:v>
                </c:pt>
                <c:pt idx="746">
                  <c:v>5.6339622999999998E-2</c:v>
                </c:pt>
                <c:pt idx="747">
                  <c:v>5.6415093999999999E-2</c:v>
                </c:pt>
                <c:pt idx="748">
                  <c:v>5.6490565999999999E-2</c:v>
                </c:pt>
                <c:pt idx="749">
                  <c:v>5.6566037999999999E-2</c:v>
                </c:pt>
                <c:pt idx="750">
                  <c:v>5.6641509E-2</c:v>
                </c:pt>
                <c:pt idx="751">
                  <c:v>5.6716981E-2</c:v>
                </c:pt>
                <c:pt idx="752">
                  <c:v>5.6792453E-2</c:v>
                </c:pt>
                <c:pt idx="753">
                  <c:v>5.6867925E-2</c:v>
                </c:pt>
                <c:pt idx="754">
                  <c:v>5.6943396E-2</c:v>
                </c:pt>
                <c:pt idx="755">
                  <c:v>5.7018868E-2</c:v>
                </c:pt>
                <c:pt idx="756">
                  <c:v>5.709434E-2</c:v>
                </c:pt>
                <c:pt idx="757">
                  <c:v>5.7169811000000001E-2</c:v>
                </c:pt>
                <c:pt idx="758">
                  <c:v>5.7245283000000001E-2</c:v>
                </c:pt>
                <c:pt idx="759">
                  <c:v>5.7320755000000001E-2</c:v>
                </c:pt>
                <c:pt idx="760">
                  <c:v>5.7396226000000002E-2</c:v>
                </c:pt>
                <c:pt idx="761">
                  <c:v>5.7471698000000002E-2</c:v>
                </c:pt>
                <c:pt idx="762">
                  <c:v>5.7547170000000002E-2</c:v>
                </c:pt>
                <c:pt idx="763">
                  <c:v>5.7622642000000002E-2</c:v>
                </c:pt>
                <c:pt idx="764">
                  <c:v>5.7698113000000002E-2</c:v>
                </c:pt>
                <c:pt idx="765">
                  <c:v>5.7773585000000002E-2</c:v>
                </c:pt>
                <c:pt idx="766">
                  <c:v>5.7849057000000002E-2</c:v>
                </c:pt>
                <c:pt idx="767">
                  <c:v>5.7924528000000003E-2</c:v>
                </c:pt>
                <c:pt idx="768">
                  <c:v>5.8000000000000003E-2</c:v>
                </c:pt>
                <c:pt idx="769">
                  <c:v>5.8075472000000003E-2</c:v>
                </c:pt>
                <c:pt idx="770">
                  <c:v>5.8150942999999997E-2</c:v>
                </c:pt>
                <c:pt idx="771">
                  <c:v>5.8226414999999997E-2</c:v>
                </c:pt>
                <c:pt idx="772">
                  <c:v>5.8301886999999997E-2</c:v>
                </c:pt>
                <c:pt idx="773">
                  <c:v>5.8377357999999997E-2</c:v>
                </c:pt>
                <c:pt idx="774">
                  <c:v>5.8452829999999997E-2</c:v>
                </c:pt>
                <c:pt idx="775">
                  <c:v>5.8528301999999997E-2</c:v>
                </c:pt>
                <c:pt idx="776">
                  <c:v>5.8603773999999997E-2</c:v>
                </c:pt>
                <c:pt idx="777">
                  <c:v>5.8679244999999998E-2</c:v>
                </c:pt>
                <c:pt idx="778">
                  <c:v>5.8754716999999998E-2</c:v>
                </c:pt>
                <c:pt idx="779">
                  <c:v>5.8830188999999998E-2</c:v>
                </c:pt>
                <c:pt idx="780">
                  <c:v>5.8905659999999999E-2</c:v>
                </c:pt>
                <c:pt idx="781">
                  <c:v>5.8981131999999999E-2</c:v>
                </c:pt>
                <c:pt idx="782">
                  <c:v>5.9056603999999999E-2</c:v>
                </c:pt>
                <c:pt idx="783">
                  <c:v>5.9132074999999999E-2</c:v>
                </c:pt>
                <c:pt idx="784">
                  <c:v>5.9207546999999999E-2</c:v>
                </c:pt>
                <c:pt idx="785">
                  <c:v>5.9283018999999999E-2</c:v>
                </c:pt>
                <c:pt idx="786">
                  <c:v>5.9358490999999999E-2</c:v>
                </c:pt>
                <c:pt idx="787">
                  <c:v>5.9433962E-2</c:v>
                </c:pt>
                <c:pt idx="788">
                  <c:v>5.9509434E-2</c:v>
                </c:pt>
                <c:pt idx="789">
                  <c:v>5.9584906E-2</c:v>
                </c:pt>
                <c:pt idx="790">
                  <c:v>5.9660377000000001E-2</c:v>
                </c:pt>
                <c:pt idx="791">
                  <c:v>5.9735849000000001E-2</c:v>
                </c:pt>
                <c:pt idx="792">
                  <c:v>5.9811321000000001E-2</c:v>
                </c:pt>
                <c:pt idx="793">
                  <c:v>5.9886792000000001E-2</c:v>
                </c:pt>
                <c:pt idx="794">
                  <c:v>5.9962264000000001E-2</c:v>
                </c:pt>
                <c:pt idx="795">
                  <c:v>6.0037736000000001E-2</c:v>
                </c:pt>
                <c:pt idx="796">
                  <c:v>6.0113208000000001E-2</c:v>
                </c:pt>
                <c:pt idx="797">
                  <c:v>6.0188679000000002E-2</c:v>
                </c:pt>
                <c:pt idx="798">
                  <c:v>6.0264151000000002E-2</c:v>
                </c:pt>
                <c:pt idx="799">
                  <c:v>6.0339623000000002E-2</c:v>
                </c:pt>
                <c:pt idx="800">
                  <c:v>6.0415094000000003E-2</c:v>
                </c:pt>
                <c:pt idx="801">
                  <c:v>6.0490566000000003E-2</c:v>
                </c:pt>
                <c:pt idx="802">
                  <c:v>6.0566038000000003E-2</c:v>
                </c:pt>
                <c:pt idx="803">
                  <c:v>6.0641509000000003E-2</c:v>
                </c:pt>
                <c:pt idx="804">
                  <c:v>6.0716981000000003E-2</c:v>
                </c:pt>
                <c:pt idx="805">
                  <c:v>6.0792453000000003E-2</c:v>
                </c:pt>
                <c:pt idx="806">
                  <c:v>6.0867925000000003E-2</c:v>
                </c:pt>
                <c:pt idx="807">
                  <c:v>6.0943395999999997E-2</c:v>
                </c:pt>
                <c:pt idx="808">
                  <c:v>6.1018867999999997E-2</c:v>
                </c:pt>
                <c:pt idx="809">
                  <c:v>6.1094339999999997E-2</c:v>
                </c:pt>
                <c:pt idx="810">
                  <c:v>6.1169810999999998E-2</c:v>
                </c:pt>
                <c:pt idx="811">
                  <c:v>6.1245282999999998E-2</c:v>
                </c:pt>
                <c:pt idx="812">
                  <c:v>6.1320754999999998E-2</c:v>
                </c:pt>
                <c:pt idx="813">
                  <c:v>6.1396225999999998E-2</c:v>
                </c:pt>
                <c:pt idx="814">
                  <c:v>6.1471697999999998E-2</c:v>
                </c:pt>
                <c:pt idx="815">
                  <c:v>6.1547169999999998E-2</c:v>
                </c:pt>
                <c:pt idx="816">
                  <c:v>6.1622641999999998E-2</c:v>
                </c:pt>
                <c:pt idx="817">
                  <c:v>6.1698112999999999E-2</c:v>
                </c:pt>
                <c:pt idx="818">
                  <c:v>6.1773584999999999E-2</c:v>
                </c:pt>
                <c:pt idx="819">
                  <c:v>6.1849056999999999E-2</c:v>
                </c:pt>
                <c:pt idx="820">
                  <c:v>6.1924528E-2</c:v>
                </c:pt>
                <c:pt idx="821">
                  <c:v>6.2E-2</c:v>
                </c:pt>
                <c:pt idx="822">
                  <c:v>6.2075472E-2</c:v>
                </c:pt>
                <c:pt idx="823">
                  <c:v>6.2150943E-2</c:v>
                </c:pt>
                <c:pt idx="824">
                  <c:v>6.2226415E-2</c:v>
                </c:pt>
                <c:pt idx="825">
                  <c:v>6.2301887E-2</c:v>
                </c:pt>
                <c:pt idx="826">
                  <c:v>6.2377358000000001E-2</c:v>
                </c:pt>
                <c:pt idx="827">
                  <c:v>6.2452830000000001E-2</c:v>
                </c:pt>
                <c:pt idx="828">
                  <c:v>6.2528301999999994E-2</c:v>
                </c:pt>
                <c:pt idx="829">
                  <c:v>6.2603774000000001E-2</c:v>
                </c:pt>
                <c:pt idx="830">
                  <c:v>6.2679244999999995E-2</c:v>
                </c:pt>
                <c:pt idx="831">
                  <c:v>6.2754717000000002E-2</c:v>
                </c:pt>
                <c:pt idx="832">
                  <c:v>6.2830188999999995E-2</c:v>
                </c:pt>
                <c:pt idx="833">
                  <c:v>6.2905660000000002E-2</c:v>
                </c:pt>
                <c:pt idx="834">
                  <c:v>6.2981131999999995E-2</c:v>
                </c:pt>
                <c:pt idx="835">
                  <c:v>6.3056604000000002E-2</c:v>
                </c:pt>
                <c:pt idx="836">
                  <c:v>6.3132074999999996E-2</c:v>
                </c:pt>
                <c:pt idx="837">
                  <c:v>6.3207547000000003E-2</c:v>
                </c:pt>
                <c:pt idx="838">
                  <c:v>6.3283018999999996E-2</c:v>
                </c:pt>
                <c:pt idx="839">
                  <c:v>6.3358491000000003E-2</c:v>
                </c:pt>
                <c:pt idx="840">
                  <c:v>6.3433961999999997E-2</c:v>
                </c:pt>
                <c:pt idx="841">
                  <c:v>6.3509434000000003E-2</c:v>
                </c:pt>
                <c:pt idx="842">
                  <c:v>6.3584905999999997E-2</c:v>
                </c:pt>
                <c:pt idx="843">
                  <c:v>6.3660377000000004E-2</c:v>
                </c:pt>
                <c:pt idx="844">
                  <c:v>6.3735848999999997E-2</c:v>
                </c:pt>
                <c:pt idx="845">
                  <c:v>6.3811321000000004E-2</c:v>
                </c:pt>
                <c:pt idx="846">
                  <c:v>6.3886791999999998E-2</c:v>
                </c:pt>
                <c:pt idx="847">
                  <c:v>6.3962264000000005E-2</c:v>
                </c:pt>
                <c:pt idx="848">
                  <c:v>6.4037735999999998E-2</c:v>
                </c:pt>
                <c:pt idx="849">
                  <c:v>6.4113208000000005E-2</c:v>
                </c:pt>
                <c:pt idx="850">
                  <c:v>6.4188678999999998E-2</c:v>
                </c:pt>
                <c:pt idx="851">
                  <c:v>6.4264151000000005E-2</c:v>
                </c:pt>
                <c:pt idx="852">
                  <c:v>6.4339622999999999E-2</c:v>
                </c:pt>
                <c:pt idx="853">
                  <c:v>6.4415094000000006E-2</c:v>
                </c:pt>
                <c:pt idx="854">
                  <c:v>6.4490565999999999E-2</c:v>
                </c:pt>
                <c:pt idx="855">
                  <c:v>6.4566038000000006E-2</c:v>
                </c:pt>
                <c:pt idx="856">
                  <c:v>6.4641509E-2</c:v>
                </c:pt>
                <c:pt idx="857">
                  <c:v>6.4716981000000007E-2</c:v>
                </c:pt>
                <c:pt idx="858">
                  <c:v>6.4792453E-2</c:v>
                </c:pt>
                <c:pt idx="859">
                  <c:v>6.4867925000000007E-2</c:v>
                </c:pt>
                <c:pt idx="860">
                  <c:v>6.4943396E-2</c:v>
                </c:pt>
                <c:pt idx="861">
                  <c:v>6.5018867999999994E-2</c:v>
                </c:pt>
                <c:pt idx="862">
                  <c:v>6.5094340000000001E-2</c:v>
                </c:pt>
                <c:pt idx="863">
                  <c:v>6.5169810999999994E-2</c:v>
                </c:pt>
                <c:pt idx="864">
                  <c:v>6.5245283000000001E-2</c:v>
                </c:pt>
                <c:pt idx="865">
                  <c:v>6.5320754999999994E-2</c:v>
                </c:pt>
                <c:pt idx="866">
                  <c:v>6.5396226000000002E-2</c:v>
                </c:pt>
                <c:pt idx="867">
                  <c:v>6.5471697999999995E-2</c:v>
                </c:pt>
                <c:pt idx="868">
                  <c:v>6.5547170000000002E-2</c:v>
                </c:pt>
                <c:pt idx="869">
                  <c:v>6.5622641999999995E-2</c:v>
                </c:pt>
                <c:pt idx="870">
                  <c:v>6.5698113000000002E-2</c:v>
                </c:pt>
                <c:pt idx="871">
                  <c:v>6.5773584999999996E-2</c:v>
                </c:pt>
                <c:pt idx="872">
                  <c:v>6.5849057000000003E-2</c:v>
                </c:pt>
                <c:pt idx="873">
                  <c:v>6.5924527999999996E-2</c:v>
                </c:pt>
                <c:pt idx="874">
                  <c:v>6.6000000000000003E-2</c:v>
                </c:pt>
                <c:pt idx="875">
                  <c:v>6.6075471999999996E-2</c:v>
                </c:pt>
                <c:pt idx="876">
                  <c:v>6.6150943000000004E-2</c:v>
                </c:pt>
                <c:pt idx="877">
                  <c:v>6.6226414999999997E-2</c:v>
                </c:pt>
                <c:pt idx="878">
                  <c:v>6.6301887000000004E-2</c:v>
                </c:pt>
                <c:pt idx="879">
                  <c:v>6.6377357999999997E-2</c:v>
                </c:pt>
                <c:pt idx="880">
                  <c:v>6.6452830000000004E-2</c:v>
                </c:pt>
                <c:pt idx="881">
                  <c:v>6.6528301999999997E-2</c:v>
                </c:pt>
                <c:pt idx="882">
                  <c:v>6.6603774000000004E-2</c:v>
                </c:pt>
                <c:pt idx="883">
                  <c:v>6.6679244999999998E-2</c:v>
                </c:pt>
                <c:pt idx="884">
                  <c:v>6.6754717000000005E-2</c:v>
                </c:pt>
                <c:pt idx="885">
                  <c:v>6.6830188999999998E-2</c:v>
                </c:pt>
                <c:pt idx="886">
                  <c:v>6.6905660000000006E-2</c:v>
                </c:pt>
                <c:pt idx="887">
                  <c:v>6.6981131999999999E-2</c:v>
                </c:pt>
                <c:pt idx="888">
                  <c:v>6.7056604000000006E-2</c:v>
                </c:pt>
                <c:pt idx="889">
                  <c:v>6.7132074999999999E-2</c:v>
                </c:pt>
                <c:pt idx="890">
                  <c:v>6.7207547000000006E-2</c:v>
                </c:pt>
                <c:pt idx="891">
                  <c:v>6.7283018999999999E-2</c:v>
                </c:pt>
                <c:pt idx="892">
                  <c:v>6.7358491000000006E-2</c:v>
                </c:pt>
                <c:pt idx="893">
                  <c:v>6.7433962E-2</c:v>
                </c:pt>
                <c:pt idx="894">
                  <c:v>6.7509433999999993E-2</c:v>
                </c:pt>
                <c:pt idx="895">
                  <c:v>6.7584906E-2</c:v>
                </c:pt>
                <c:pt idx="896">
                  <c:v>6.7660376999999994E-2</c:v>
                </c:pt>
                <c:pt idx="897">
                  <c:v>6.7735849000000001E-2</c:v>
                </c:pt>
                <c:pt idx="898">
                  <c:v>6.7811320999999994E-2</c:v>
                </c:pt>
                <c:pt idx="899">
                  <c:v>6.7886792000000001E-2</c:v>
                </c:pt>
                <c:pt idx="900">
                  <c:v>6.7962263999999994E-2</c:v>
                </c:pt>
                <c:pt idx="901">
                  <c:v>6.8037736000000001E-2</c:v>
                </c:pt>
                <c:pt idx="902">
                  <c:v>6.8113207999999995E-2</c:v>
                </c:pt>
                <c:pt idx="903">
                  <c:v>6.8188679000000002E-2</c:v>
                </c:pt>
                <c:pt idx="904">
                  <c:v>6.8264150999999995E-2</c:v>
                </c:pt>
                <c:pt idx="905">
                  <c:v>6.8339623000000002E-2</c:v>
                </c:pt>
                <c:pt idx="906">
                  <c:v>6.8415093999999996E-2</c:v>
                </c:pt>
                <c:pt idx="907">
                  <c:v>6.8490566000000003E-2</c:v>
                </c:pt>
                <c:pt idx="908">
                  <c:v>6.8566037999999996E-2</c:v>
                </c:pt>
                <c:pt idx="909">
                  <c:v>6.8641509000000003E-2</c:v>
                </c:pt>
                <c:pt idx="910">
                  <c:v>6.8716980999999996E-2</c:v>
                </c:pt>
                <c:pt idx="911">
                  <c:v>6.8792453000000003E-2</c:v>
                </c:pt>
                <c:pt idx="912">
                  <c:v>6.8867924999999997E-2</c:v>
                </c:pt>
                <c:pt idx="913">
                  <c:v>6.8943396000000004E-2</c:v>
                </c:pt>
                <c:pt idx="914">
                  <c:v>6.9018867999999997E-2</c:v>
                </c:pt>
                <c:pt idx="915">
                  <c:v>6.9094340000000004E-2</c:v>
                </c:pt>
                <c:pt idx="916">
                  <c:v>6.9169810999999998E-2</c:v>
                </c:pt>
                <c:pt idx="917">
                  <c:v>6.9245283000000005E-2</c:v>
                </c:pt>
                <c:pt idx="918">
                  <c:v>6.9320754999999998E-2</c:v>
                </c:pt>
                <c:pt idx="919">
                  <c:v>6.9396226000000005E-2</c:v>
                </c:pt>
                <c:pt idx="920">
                  <c:v>6.9471697999999998E-2</c:v>
                </c:pt>
                <c:pt idx="921">
                  <c:v>6.9547170000000005E-2</c:v>
                </c:pt>
                <c:pt idx="922">
                  <c:v>6.9622641999999998E-2</c:v>
                </c:pt>
                <c:pt idx="923">
                  <c:v>6.9698113000000006E-2</c:v>
                </c:pt>
                <c:pt idx="924">
                  <c:v>6.9773584999999999E-2</c:v>
                </c:pt>
                <c:pt idx="925">
                  <c:v>6.9849057000000006E-2</c:v>
                </c:pt>
                <c:pt idx="926">
                  <c:v>6.9924528E-2</c:v>
                </c:pt>
                <c:pt idx="927">
                  <c:v>7.0000000000000007E-2</c:v>
                </c:pt>
                <c:pt idx="928">
                  <c:v>7.0075472E-2</c:v>
                </c:pt>
                <c:pt idx="929">
                  <c:v>7.0150942999999993E-2</c:v>
                </c:pt>
                <c:pt idx="930">
                  <c:v>7.0226415E-2</c:v>
                </c:pt>
                <c:pt idx="931">
                  <c:v>7.0301886999999993E-2</c:v>
                </c:pt>
                <c:pt idx="932">
                  <c:v>7.0377358000000001E-2</c:v>
                </c:pt>
                <c:pt idx="933">
                  <c:v>7.0452829999999994E-2</c:v>
                </c:pt>
                <c:pt idx="934">
                  <c:v>7.0528302000000001E-2</c:v>
                </c:pt>
                <c:pt idx="935">
                  <c:v>7.0603773999999994E-2</c:v>
                </c:pt>
                <c:pt idx="936">
                  <c:v>7.0679245000000002E-2</c:v>
                </c:pt>
                <c:pt idx="937">
                  <c:v>7.0754716999999995E-2</c:v>
                </c:pt>
                <c:pt idx="938">
                  <c:v>7.0830189000000002E-2</c:v>
                </c:pt>
                <c:pt idx="939">
                  <c:v>7.0905659999999995E-2</c:v>
                </c:pt>
                <c:pt idx="940">
                  <c:v>7.0981132000000002E-2</c:v>
                </c:pt>
                <c:pt idx="941">
                  <c:v>7.1056603999999995E-2</c:v>
                </c:pt>
                <c:pt idx="942">
                  <c:v>7.1132075000000003E-2</c:v>
                </c:pt>
                <c:pt idx="943">
                  <c:v>7.1207546999999996E-2</c:v>
                </c:pt>
                <c:pt idx="944">
                  <c:v>7.1283019000000003E-2</c:v>
                </c:pt>
                <c:pt idx="945">
                  <c:v>7.1358490999999996E-2</c:v>
                </c:pt>
                <c:pt idx="946">
                  <c:v>7.1433962000000004E-2</c:v>
                </c:pt>
                <c:pt idx="947">
                  <c:v>7.1509433999999997E-2</c:v>
                </c:pt>
                <c:pt idx="948">
                  <c:v>7.1584906000000004E-2</c:v>
                </c:pt>
                <c:pt idx="949">
                  <c:v>7.1660376999999997E-2</c:v>
                </c:pt>
                <c:pt idx="950">
                  <c:v>7.1735849000000004E-2</c:v>
                </c:pt>
                <c:pt idx="951">
                  <c:v>7.1811320999999997E-2</c:v>
                </c:pt>
                <c:pt idx="952">
                  <c:v>7.1886792000000005E-2</c:v>
                </c:pt>
                <c:pt idx="953">
                  <c:v>7.1962263999999998E-2</c:v>
                </c:pt>
                <c:pt idx="954">
                  <c:v>7.2037736000000005E-2</c:v>
                </c:pt>
                <c:pt idx="955">
                  <c:v>7.2113207999999998E-2</c:v>
                </c:pt>
                <c:pt idx="956">
                  <c:v>7.2188679000000006E-2</c:v>
                </c:pt>
                <c:pt idx="957">
                  <c:v>7.2264150999999999E-2</c:v>
                </c:pt>
                <c:pt idx="958">
                  <c:v>7.2339623000000006E-2</c:v>
                </c:pt>
                <c:pt idx="959">
                  <c:v>7.2415093999999999E-2</c:v>
                </c:pt>
                <c:pt idx="960">
                  <c:v>7.2490566000000006E-2</c:v>
                </c:pt>
                <c:pt idx="961">
                  <c:v>7.2566037999999999E-2</c:v>
                </c:pt>
                <c:pt idx="962">
                  <c:v>7.2641509000000007E-2</c:v>
                </c:pt>
                <c:pt idx="963">
                  <c:v>7.2716981E-2</c:v>
                </c:pt>
                <c:pt idx="964">
                  <c:v>7.2792452999999993E-2</c:v>
                </c:pt>
                <c:pt idx="965">
                  <c:v>7.2867925E-2</c:v>
                </c:pt>
                <c:pt idx="966">
                  <c:v>7.2943395999999994E-2</c:v>
                </c:pt>
                <c:pt idx="967">
                  <c:v>7.3018868000000001E-2</c:v>
                </c:pt>
                <c:pt idx="968">
                  <c:v>7.3094339999999994E-2</c:v>
                </c:pt>
                <c:pt idx="969">
                  <c:v>7.3169811000000001E-2</c:v>
                </c:pt>
                <c:pt idx="970">
                  <c:v>7.3245282999999994E-2</c:v>
                </c:pt>
                <c:pt idx="971">
                  <c:v>7.3320755000000001E-2</c:v>
                </c:pt>
                <c:pt idx="972">
                  <c:v>7.3396225999999995E-2</c:v>
                </c:pt>
                <c:pt idx="973">
                  <c:v>7.3471698000000002E-2</c:v>
                </c:pt>
                <c:pt idx="974">
                  <c:v>7.3547169999999995E-2</c:v>
                </c:pt>
                <c:pt idx="975">
                  <c:v>7.3622642000000002E-2</c:v>
                </c:pt>
                <c:pt idx="976">
                  <c:v>7.3698112999999996E-2</c:v>
                </c:pt>
                <c:pt idx="977">
                  <c:v>7.3773585000000003E-2</c:v>
                </c:pt>
                <c:pt idx="978">
                  <c:v>7.3849056999999996E-2</c:v>
                </c:pt>
                <c:pt idx="979">
                  <c:v>7.3924528000000003E-2</c:v>
                </c:pt>
                <c:pt idx="980">
                  <c:v>7.3999999999999996E-2</c:v>
                </c:pt>
                <c:pt idx="981">
                  <c:v>7.4075472000000003E-2</c:v>
                </c:pt>
                <c:pt idx="982">
                  <c:v>7.4150942999999997E-2</c:v>
                </c:pt>
                <c:pt idx="983">
                  <c:v>7.4226415000000004E-2</c:v>
                </c:pt>
                <c:pt idx="984">
                  <c:v>7.4301886999999997E-2</c:v>
                </c:pt>
                <c:pt idx="985">
                  <c:v>7.4377358000000005E-2</c:v>
                </c:pt>
                <c:pt idx="986">
                  <c:v>7.4452829999999998E-2</c:v>
                </c:pt>
                <c:pt idx="987">
                  <c:v>7.4528302000000005E-2</c:v>
                </c:pt>
                <c:pt idx="988">
                  <c:v>7.4603773999999998E-2</c:v>
                </c:pt>
                <c:pt idx="989">
                  <c:v>7.4679245000000005E-2</c:v>
                </c:pt>
                <c:pt idx="990">
                  <c:v>7.4754716999999998E-2</c:v>
                </c:pt>
                <c:pt idx="991">
                  <c:v>7.4830189000000005E-2</c:v>
                </c:pt>
                <c:pt idx="992">
                  <c:v>7.4905659999999999E-2</c:v>
                </c:pt>
                <c:pt idx="993">
                  <c:v>7.4981132000000006E-2</c:v>
                </c:pt>
                <c:pt idx="994">
                  <c:v>7.5056603999999999E-2</c:v>
                </c:pt>
                <c:pt idx="995">
                  <c:v>7.5132075000000006E-2</c:v>
                </c:pt>
                <c:pt idx="996">
                  <c:v>7.5207547E-2</c:v>
                </c:pt>
                <c:pt idx="997">
                  <c:v>7.5283019000000007E-2</c:v>
                </c:pt>
                <c:pt idx="998">
                  <c:v>7.5358491E-2</c:v>
                </c:pt>
                <c:pt idx="999">
                  <c:v>7.5433961999999993E-2</c:v>
                </c:pt>
                <c:pt idx="1000">
                  <c:v>7.5509434E-2</c:v>
                </c:pt>
                <c:pt idx="1001">
                  <c:v>7.5584905999999993E-2</c:v>
                </c:pt>
                <c:pt idx="1002">
                  <c:v>7.5660377000000001E-2</c:v>
                </c:pt>
                <c:pt idx="1003">
                  <c:v>7.5735848999999994E-2</c:v>
                </c:pt>
                <c:pt idx="1004">
                  <c:v>7.5811321000000001E-2</c:v>
                </c:pt>
                <c:pt idx="1005">
                  <c:v>7.5886791999999995E-2</c:v>
                </c:pt>
                <c:pt idx="1006">
                  <c:v>7.5962264000000002E-2</c:v>
                </c:pt>
                <c:pt idx="1007">
                  <c:v>7.6037735999999995E-2</c:v>
                </c:pt>
                <c:pt idx="1008">
                  <c:v>7.6113208000000002E-2</c:v>
                </c:pt>
                <c:pt idx="1009">
                  <c:v>7.6188678999999995E-2</c:v>
                </c:pt>
                <c:pt idx="1010">
                  <c:v>7.6264151000000002E-2</c:v>
                </c:pt>
                <c:pt idx="1011">
                  <c:v>7.6339622999999995E-2</c:v>
                </c:pt>
                <c:pt idx="1012">
                  <c:v>7.6415094000000003E-2</c:v>
                </c:pt>
                <c:pt idx="1013">
                  <c:v>7.6490565999999996E-2</c:v>
                </c:pt>
                <c:pt idx="1014">
                  <c:v>7.6566038000000003E-2</c:v>
                </c:pt>
                <c:pt idx="1015">
                  <c:v>7.6641508999999997E-2</c:v>
                </c:pt>
                <c:pt idx="1016">
                  <c:v>7.6716981000000004E-2</c:v>
                </c:pt>
                <c:pt idx="1017">
                  <c:v>7.6792452999999997E-2</c:v>
                </c:pt>
                <c:pt idx="1018">
                  <c:v>7.6867925000000004E-2</c:v>
                </c:pt>
                <c:pt idx="1019">
                  <c:v>7.6943395999999997E-2</c:v>
                </c:pt>
                <c:pt idx="1020">
                  <c:v>7.7018868000000004E-2</c:v>
                </c:pt>
                <c:pt idx="1021">
                  <c:v>7.7094339999999997E-2</c:v>
                </c:pt>
                <c:pt idx="1022">
                  <c:v>7.7169811000000005E-2</c:v>
                </c:pt>
                <c:pt idx="1023">
                  <c:v>7.7245282999999998E-2</c:v>
                </c:pt>
                <c:pt idx="1024">
                  <c:v>7.7320755000000005E-2</c:v>
                </c:pt>
                <c:pt idx="1025">
                  <c:v>7.7396225999999999E-2</c:v>
                </c:pt>
                <c:pt idx="1026">
                  <c:v>7.7471698000000006E-2</c:v>
                </c:pt>
                <c:pt idx="1027">
                  <c:v>7.7547169999999999E-2</c:v>
                </c:pt>
                <c:pt idx="1028">
                  <c:v>7.7622642000000006E-2</c:v>
                </c:pt>
                <c:pt idx="1029">
                  <c:v>7.7698112999999999E-2</c:v>
                </c:pt>
                <c:pt idx="1030">
                  <c:v>7.7773585000000006E-2</c:v>
                </c:pt>
                <c:pt idx="1031">
                  <c:v>7.7849056999999999E-2</c:v>
                </c:pt>
                <c:pt idx="1032">
                  <c:v>7.7924528000000007E-2</c:v>
                </c:pt>
                <c:pt idx="1033">
                  <c:v>7.8E-2</c:v>
                </c:pt>
                <c:pt idx="1034">
                  <c:v>7.8075472000000007E-2</c:v>
                </c:pt>
                <c:pt idx="1035">
                  <c:v>7.8150943E-2</c:v>
                </c:pt>
                <c:pt idx="1036">
                  <c:v>7.8226414999999994E-2</c:v>
                </c:pt>
                <c:pt idx="1037">
                  <c:v>7.8301887000000001E-2</c:v>
                </c:pt>
                <c:pt idx="1038">
                  <c:v>7.8377357999999994E-2</c:v>
                </c:pt>
                <c:pt idx="1039">
                  <c:v>7.8452830000000001E-2</c:v>
                </c:pt>
                <c:pt idx="1040">
                  <c:v>7.8528301999999994E-2</c:v>
                </c:pt>
                <c:pt idx="1041">
                  <c:v>7.8603774000000001E-2</c:v>
                </c:pt>
                <c:pt idx="1042">
                  <c:v>7.8679244999999995E-2</c:v>
                </c:pt>
                <c:pt idx="1043">
                  <c:v>7.8754717000000002E-2</c:v>
                </c:pt>
                <c:pt idx="1044">
                  <c:v>7.8830188999999995E-2</c:v>
                </c:pt>
                <c:pt idx="1045">
                  <c:v>7.8905660000000002E-2</c:v>
                </c:pt>
                <c:pt idx="1046">
                  <c:v>7.8981131999999996E-2</c:v>
                </c:pt>
                <c:pt idx="1047">
                  <c:v>7.9056604000000003E-2</c:v>
                </c:pt>
                <c:pt idx="1048">
                  <c:v>7.9132074999999996E-2</c:v>
                </c:pt>
                <c:pt idx="1049">
                  <c:v>7.9207547000000003E-2</c:v>
                </c:pt>
                <c:pt idx="1050">
                  <c:v>7.9283018999999996E-2</c:v>
                </c:pt>
                <c:pt idx="1051">
                  <c:v>7.9358491000000003E-2</c:v>
                </c:pt>
                <c:pt idx="1052">
                  <c:v>7.9433961999999997E-2</c:v>
                </c:pt>
                <c:pt idx="1053">
                  <c:v>7.9509434000000004E-2</c:v>
                </c:pt>
                <c:pt idx="1054">
                  <c:v>7.9584905999999997E-2</c:v>
                </c:pt>
                <c:pt idx="1055">
                  <c:v>7.9660377000000004E-2</c:v>
                </c:pt>
                <c:pt idx="1056">
                  <c:v>7.9735848999999998E-2</c:v>
                </c:pt>
                <c:pt idx="1057">
                  <c:v>7.9811321000000005E-2</c:v>
                </c:pt>
                <c:pt idx="1058">
                  <c:v>7.9886791999999998E-2</c:v>
                </c:pt>
                <c:pt idx="1059">
                  <c:v>7.9962264000000005E-2</c:v>
                </c:pt>
                <c:pt idx="1060">
                  <c:v>8.0037735999999998E-2</c:v>
                </c:pt>
                <c:pt idx="1061">
                  <c:v>8.0113208000000005E-2</c:v>
                </c:pt>
                <c:pt idx="1062">
                  <c:v>8.0188678999999999E-2</c:v>
                </c:pt>
                <c:pt idx="1063">
                  <c:v>8.0264151000000006E-2</c:v>
                </c:pt>
                <c:pt idx="1064">
                  <c:v>8.0339622999999999E-2</c:v>
                </c:pt>
                <c:pt idx="1065">
                  <c:v>8.0415094000000006E-2</c:v>
                </c:pt>
                <c:pt idx="1066">
                  <c:v>8.0490566E-2</c:v>
                </c:pt>
                <c:pt idx="1067">
                  <c:v>8.0566038000000006E-2</c:v>
                </c:pt>
                <c:pt idx="1068">
                  <c:v>8.0641509E-2</c:v>
                </c:pt>
                <c:pt idx="1069">
                  <c:v>8.0716980999999993E-2</c:v>
                </c:pt>
                <c:pt idx="1070">
                  <c:v>8.0792453E-2</c:v>
                </c:pt>
                <c:pt idx="1071">
                  <c:v>8.0867924999999993E-2</c:v>
                </c:pt>
                <c:pt idx="1072">
                  <c:v>8.0943396000000001E-2</c:v>
                </c:pt>
                <c:pt idx="1073">
                  <c:v>8.1018867999999994E-2</c:v>
                </c:pt>
                <c:pt idx="1074">
                  <c:v>8.1094340000000001E-2</c:v>
                </c:pt>
                <c:pt idx="1075">
                  <c:v>8.1169810999999994E-2</c:v>
                </c:pt>
                <c:pt idx="1076">
                  <c:v>8.1245283000000001E-2</c:v>
                </c:pt>
                <c:pt idx="1077">
                  <c:v>8.1320754999999995E-2</c:v>
                </c:pt>
                <c:pt idx="1078">
                  <c:v>8.1396226000000002E-2</c:v>
                </c:pt>
                <c:pt idx="1079">
                  <c:v>8.1471697999999995E-2</c:v>
                </c:pt>
                <c:pt idx="1080">
                  <c:v>8.1547170000000002E-2</c:v>
                </c:pt>
                <c:pt idx="1081">
                  <c:v>8.1622641999999995E-2</c:v>
                </c:pt>
                <c:pt idx="1082">
                  <c:v>8.1698113000000003E-2</c:v>
                </c:pt>
                <c:pt idx="1083">
                  <c:v>8.1773584999999996E-2</c:v>
                </c:pt>
                <c:pt idx="1084">
                  <c:v>8.1849057000000003E-2</c:v>
                </c:pt>
                <c:pt idx="1085">
                  <c:v>8.1924527999999996E-2</c:v>
                </c:pt>
                <c:pt idx="1086">
                  <c:v>8.2000000000000003E-2</c:v>
                </c:pt>
                <c:pt idx="1087">
                  <c:v>8.2075471999999997E-2</c:v>
                </c:pt>
                <c:pt idx="1088">
                  <c:v>8.2150943000000004E-2</c:v>
                </c:pt>
                <c:pt idx="1089">
                  <c:v>8.2226414999999997E-2</c:v>
                </c:pt>
                <c:pt idx="1090">
                  <c:v>8.2301887000000004E-2</c:v>
                </c:pt>
                <c:pt idx="1091">
                  <c:v>8.2377357999999998E-2</c:v>
                </c:pt>
                <c:pt idx="1092">
                  <c:v>8.2452830000000005E-2</c:v>
                </c:pt>
                <c:pt idx="1093">
                  <c:v>8.2528301999999998E-2</c:v>
                </c:pt>
                <c:pt idx="1094">
                  <c:v>8.2603774000000005E-2</c:v>
                </c:pt>
                <c:pt idx="1095">
                  <c:v>8.2679244999999998E-2</c:v>
                </c:pt>
                <c:pt idx="1096">
                  <c:v>8.2754717000000005E-2</c:v>
                </c:pt>
                <c:pt idx="1097">
                  <c:v>8.2830188999999999E-2</c:v>
                </c:pt>
                <c:pt idx="1098">
                  <c:v>8.2905660000000006E-2</c:v>
                </c:pt>
                <c:pt idx="1099">
                  <c:v>8.2981131999999999E-2</c:v>
                </c:pt>
                <c:pt idx="1100">
                  <c:v>8.3056604000000006E-2</c:v>
                </c:pt>
                <c:pt idx="1101">
                  <c:v>8.3132075E-2</c:v>
                </c:pt>
                <c:pt idx="1102">
                  <c:v>8.3207547000000007E-2</c:v>
                </c:pt>
                <c:pt idx="1103">
                  <c:v>8.3283019E-2</c:v>
                </c:pt>
                <c:pt idx="1104">
                  <c:v>8.3358491000000007E-2</c:v>
                </c:pt>
                <c:pt idx="1105">
                  <c:v>8.3433962E-2</c:v>
                </c:pt>
                <c:pt idx="1106">
                  <c:v>8.3509433999999994E-2</c:v>
                </c:pt>
                <c:pt idx="1107">
                  <c:v>8.3584906E-2</c:v>
                </c:pt>
                <c:pt idx="1108">
                  <c:v>8.3660376999999994E-2</c:v>
                </c:pt>
                <c:pt idx="1109">
                  <c:v>8.3735849000000001E-2</c:v>
                </c:pt>
                <c:pt idx="1110">
                  <c:v>8.3811320999999994E-2</c:v>
                </c:pt>
                <c:pt idx="1111">
                  <c:v>8.3886792000000002E-2</c:v>
                </c:pt>
                <c:pt idx="1112">
                  <c:v>8.3962263999999995E-2</c:v>
                </c:pt>
                <c:pt idx="1113">
                  <c:v>8.4037736000000002E-2</c:v>
                </c:pt>
                <c:pt idx="1114">
                  <c:v>8.4113207999999995E-2</c:v>
                </c:pt>
                <c:pt idx="1115">
                  <c:v>8.4188679000000002E-2</c:v>
                </c:pt>
                <c:pt idx="1116">
                  <c:v>8.4264150999999995E-2</c:v>
                </c:pt>
                <c:pt idx="1117">
                  <c:v>8.4339623000000002E-2</c:v>
                </c:pt>
                <c:pt idx="1118">
                  <c:v>8.4415093999999996E-2</c:v>
                </c:pt>
                <c:pt idx="1119">
                  <c:v>8.4490566000000003E-2</c:v>
                </c:pt>
                <c:pt idx="1120">
                  <c:v>8.4566037999999996E-2</c:v>
                </c:pt>
                <c:pt idx="1121">
                  <c:v>8.4641509000000004E-2</c:v>
                </c:pt>
                <c:pt idx="1122">
                  <c:v>8.4716980999999997E-2</c:v>
                </c:pt>
                <c:pt idx="1123">
                  <c:v>8.4792453000000004E-2</c:v>
                </c:pt>
                <c:pt idx="1124">
                  <c:v>8.4867924999999997E-2</c:v>
                </c:pt>
                <c:pt idx="1125">
                  <c:v>8.4943396000000004E-2</c:v>
                </c:pt>
                <c:pt idx="1126">
                  <c:v>8.5018867999999997E-2</c:v>
                </c:pt>
                <c:pt idx="1127">
                  <c:v>8.5094340000000004E-2</c:v>
                </c:pt>
                <c:pt idx="1128">
                  <c:v>8.5169810999999998E-2</c:v>
                </c:pt>
                <c:pt idx="1129">
                  <c:v>8.5245283000000005E-2</c:v>
                </c:pt>
                <c:pt idx="1130">
                  <c:v>8.5320754999999998E-2</c:v>
                </c:pt>
                <c:pt idx="1131">
                  <c:v>8.5396226000000006E-2</c:v>
                </c:pt>
                <c:pt idx="1132">
                  <c:v>8.5471697999999999E-2</c:v>
                </c:pt>
                <c:pt idx="1133">
                  <c:v>8.5547170000000006E-2</c:v>
                </c:pt>
                <c:pt idx="1134">
                  <c:v>8.5622641999999999E-2</c:v>
                </c:pt>
                <c:pt idx="1135">
                  <c:v>8.5698113000000006E-2</c:v>
                </c:pt>
                <c:pt idx="1136">
                  <c:v>8.5773584999999999E-2</c:v>
                </c:pt>
                <c:pt idx="1137">
                  <c:v>8.5849057000000006E-2</c:v>
                </c:pt>
                <c:pt idx="1138">
                  <c:v>8.5924528E-2</c:v>
                </c:pt>
                <c:pt idx="1139">
                  <c:v>8.5999999999999993E-2</c:v>
                </c:pt>
                <c:pt idx="1140">
                  <c:v>8.6075472E-2</c:v>
                </c:pt>
                <c:pt idx="1141">
                  <c:v>8.6150942999999994E-2</c:v>
                </c:pt>
                <c:pt idx="1142">
                  <c:v>8.6226415000000001E-2</c:v>
                </c:pt>
                <c:pt idx="1143">
                  <c:v>8.6301886999999994E-2</c:v>
                </c:pt>
                <c:pt idx="1144">
                  <c:v>8.6377358000000001E-2</c:v>
                </c:pt>
                <c:pt idx="1145">
                  <c:v>8.6452829999999994E-2</c:v>
                </c:pt>
                <c:pt idx="1146">
                  <c:v>8.6528302000000001E-2</c:v>
                </c:pt>
                <c:pt idx="1147">
                  <c:v>8.6603773999999994E-2</c:v>
                </c:pt>
                <c:pt idx="1148">
                  <c:v>8.6679245000000002E-2</c:v>
                </c:pt>
                <c:pt idx="1149">
                  <c:v>8.6754716999999995E-2</c:v>
                </c:pt>
                <c:pt idx="1150">
                  <c:v>8.6830189000000002E-2</c:v>
                </c:pt>
                <c:pt idx="1151">
                  <c:v>8.6905659999999996E-2</c:v>
                </c:pt>
                <c:pt idx="1152">
                  <c:v>8.6981132000000003E-2</c:v>
                </c:pt>
                <c:pt idx="1153">
                  <c:v>8.7056603999999996E-2</c:v>
                </c:pt>
                <c:pt idx="1154">
                  <c:v>8.7132075000000003E-2</c:v>
                </c:pt>
                <c:pt idx="1155">
                  <c:v>8.7207546999999996E-2</c:v>
                </c:pt>
                <c:pt idx="1156">
                  <c:v>8.7283019000000003E-2</c:v>
                </c:pt>
                <c:pt idx="1157">
                  <c:v>8.7358490999999996E-2</c:v>
                </c:pt>
                <c:pt idx="1158">
                  <c:v>8.7433962000000004E-2</c:v>
                </c:pt>
                <c:pt idx="1159">
                  <c:v>8.7509433999999997E-2</c:v>
                </c:pt>
                <c:pt idx="1160">
                  <c:v>8.7584906000000004E-2</c:v>
                </c:pt>
                <c:pt idx="1161">
                  <c:v>8.7660376999999998E-2</c:v>
                </c:pt>
                <c:pt idx="1162">
                  <c:v>8.7735849000000005E-2</c:v>
                </c:pt>
                <c:pt idx="1163">
                  <c:v>8.7811320999999998E-2</c:v>
                </c:pt>
                <c:pt idx="1164">
                  <c:v>8.7886792000000005E-2</c:v>
                </c:pt>
                <c:pt idx="1165">
                  <c:v>8.7962263999999998E-2</c:v>
                </c:pt>
                <c:pt idx="1166">
                  <c:v>8.8037736000000005E-2</c:v>
                </c:pt>
                <c:pt idx="1167">
                  <c:v>8.8113207999999998E-2</c:v>
                </c:pt>
                <c:pt idx="1168">
                  <c:v>8.8188679000000006E-2</c:v>
                </c:pt>
                <c:pt idx="1169">
                  <c:v>8.8264150999999999E-2</c:v>
                </c:pt>
                <c:pt idx="1170">
                  <c:v>8.8339623000000006E-2</c:v>
                </c:pt>
                <c:pt idx="1171">
                  <c:v>8.8415094E-2</c:v>
                </c:pt>
                <c:pt idx="1172">
                  <c:v>8.8490566000000007E-2</c:v>
                </c:pt>
                <c:pt idx="1173">
                  <c:v>8.8566038E-2</c:v>
                </c:pt>
                <c:pt idx="1174">
                  <c:v>8.8641508999999993E-2</c:v>
                </c:pt>
                <c:pt idx="1175">
                  <c:v>8.8716981E-2</c:v>
                </c:pt>
                <c:pt idx="1176">
                  <c:v>8.8792452999999993E-2</c:v>
                </c:pt>
                <c:pt idx="1177">
                  <c:v>8.8867925E-2</c:v>
                </c:pt>
                <c:pt idx="1178">
                  <c:v>8.8943395999999994E-2</c:v>
                </c:pt>
                <c:pt idx="1179">
                  <c:v>8.9018868000000001E-2</c:v>
                </c:pt>
                <c:pt idx="1180">
                  <c:v>8.9094339999999994E-2</c:v>
                </c:pt>
                <c:pt idx="1181">
                  <c:v>8.9169811000000002E-2</c:v>
                </c:pt>
                <c:pt idx="1182">
                  <c:v>8.9245282999999995E-2</c:v>
                </c:pt>
                <c:pt idx="1183">
                  <c:v>8.9320755000000002E-2</c:v>
                </c:pt>
                <c:pt idx="1184">
                  <c:v>8.9396225999999995E-2</c:v>
                </c:pt>
                <c:pt idx="1185">
                  <c:v>8.9471698000000002E-2</c:v>
                </c:pt>
                <c:pt idx="1186">
                  <c:v>8.9547169999999995E-2</c:v>
                </c:pt>
                <c:pt idx="1187">
                  <c:v>8.9622642000000002E-2</c:v>
                </c:pt>
                <c:pt idx="1188">
                  <c:v>8.9698112999999996E-2</c:v>
                </c:pt>
                <c:pt idx="1189">
                  <c:v>8.9773585000000003E-2</c:v>
                </c:pt>
                <c:pt idx="1190">
                  <c:v>8.9849056999999996E-2</c:v>
                </c:pt>
                <c:pt idx="1191">
                  <c:v>8.9924528000000004E-2</c:v>
                </c:pt>
                <c:pt idx="1192">
                  <c:v>0.09</c:v>
                </c:pt>
                <c:pt idx="1193">
                  <c:v>9.0075472000000004E-2</c:v>
                </c:pt>
                <c:pt idx="1194">
                  <c:v>9.0150942999999997E-2</c:v>
                </c:pt>
                <c:pt idx="1195">
                  <c:v>9.0226415000000004E-2</c:v>
                </c:pt>
                <c:pt idx="1196">
                  <c:v>9.0301886999999997E-2</c:v>
                </c:pt>
                <c:pt idx="1197">
                  <c:v>9.0377358000000005E-2</c:v>
                </c:pt>
                <c:pt idx="1198">
                  <c:v>9.0452829999999998E-2</c:v>
                </c:pt>
                <c:pt idx="1199">
                  <c:v>9.0528302000000005E-2</c:v>
                </c:pt>
                <c:pt idx="1200">
                  <c:v>9.0603773999999998E-2</c:v>
                </c:pt>
                <c:pt idx="1201">
                  <c:v>9.0679245000000006E-2</c:v>
                </c:pt>
                <c:pt idx="1202">
                  <c:v>9.0754716999999999E-2</c:v>
                </c:pt>
                <c:pt idx="1203">
                  <c:v>9.0830189000000006E-2</c:v>
                </c:pt>
                <c:pt idx="1204">
                  <c:v>9.0905659999999999E-2</c:v>
                </c:pt>
                <c:pt idx="1205">
                  <c:v>9.0981132000000006E-2</c:v>
                </c:pt>
                <c:pt idx="1206">
                  <c:v>9.1056603999999999E-2</c:v>
                </c:pt>
                <c:pt idx="1207">
                  <c:v>9.1132075000000007E-2</c:v>
                </c:pt>
                <c:pt idx="1208">
                  <c:v>9.1207547E-2</c:v>
                </c:pt>
                <c:pt idx="1209">
                  <c:v>9.1283019000000007E-2</c:v>
                </c:pt>
                <c:pt idx="1210">
                  <c:v>9.1358491E-2</c:v>
                </c:pt>
                <c:pt idx="1211">
                  <c:v>9.1433961999999994E-2</c:v>
                </c:pt>
                <c:pt idx="1212">
                  <c:v>9.1509434000000001E-2</c:v>
                </c:pt>
                <c:pt idx="1213">
                  <c:v>9.1584905999999994E-2</c:v>
                </c:pt>
                <c:pt idx="1214">
                  <c:v>9.1660377000000001E-2</c:v>
                </c:pt>
                <c:pt idx="1215">
                  <c:v>9.1735848999999994E-2</c:v>
                </c:pt>
                <c:pt idx="1216">
                  <c:v>9.1811321000000001E-2</c:v>
                </c:pt>
                <c:pt idx="1217">
                  <c:v>9.1886791999999995E-2</c:v>
                </c:pt>
                <c:pt idx="1218">
                  <c:v>9.1962264000000002E-2</c:v>
                </c:pt>
                <c:pt idx="1219">
                  <c:v>9.2037735999999995E-2</c:v>
                </c:pt>
                <c:pt idx="1220">
                  <c:v>9.2113208000000002E-2</c:v>
                </c:pt>
                <c:pt idx="1221">
                  <c:v>9.2188678999999996E-2</c:v>
                </c:pt>
                <c:pt idx="1222">
                  <c:v>9.2264151000000003E-2</c:v>
                </c:pt>
                <c:pt idx="1223">
                  <c:v>9.2339622999999996E-2</c:v>
                </c:pt>
                <c:pt idx="1224">
                  <c:v>9.2415094000000003E-2</c:v>
                </c:pt>
                <c:pt idx="1225">
                  <c:v>9.2490565999999996E-2</c:v>
                </c:pt>
                <c:pt idx="1226">
                  <c:v>9.2566038000000003E-2</c:v>
                </c:pt>
                <c:pt idx="1227">
                  <c:v>9.2641508999999997E-2</c:v>
                </c:pt>
                <c:pt idx="1228">
                  <c:v>9.2716981000000004E-2</c:v>
                </c:pt>
                <c:pt idx="1229">
                  <c:v>9.2792452999999997E-2</c:v>
                </c:pt>
                <c:pt idx="1230">
                  <c:v>9.2867925000000004E-2</c:v>
                </c:pt>
                <c:pt idx="1231">
                  <c:v>9.2943395999999998E-2</c:v>
                </c:pt>
                <c:pt idx="1232">
                  <c:v>9.3018868000000005E-2</c:v>
                </c:pt>
                <c:pt idx="1233">
                  <c:v>9.3094339999999998E-2</c:v>
                </c:pt>
                <c:pt idx="1234">
                  <c:v>9.3169811000000005E-2</c:v>
                </c:pt>
                <c:pt idx="1235">
                  <c:v>9.3245282999999998E-2</c:v>
                </c:pt>
                <c:pt idx="1236">
                  <c:v>9.3320755000000005E-2</c:v>
                </c:pt>
                <c:pt idx="1237">
                  <c:v>9.3396225999999999E-2</c:v>
                </c:pt>
                <c:pt idx="1238">
                  <c:v>9.3471698000000006E-2</c:v>
                </c:pt>
                <c:pt idx="1239">
                  <c:v>9.3547169999999999E-2</c:v>
                </c:pt>
                <c:pt idx="1240">
                  <c:v>9.3622642000000006E-2</c:v>
                </c:pt>
                <c:pt idx="1241">
                  <c:v>9.3698113E-2</c:v>
                </c:pt>
                <c:pt idx="1242">
                  <c:v>9.3773585000000007E-2</c:v>
                </c:pt>
                <c:pt idx="1243">
                  <c:v>9.3849057E-2</c:v>
                </c:pt>
                <c:pt idx="1244">
                  <c:v>9.3924527999999993E-2</c:v>
                </c:pt>
                <c:pt idx="1245">
                  <c:v>9.4E-2</c:v>
                </c:pt>
                <c:pt idx="1246">
                  <c:v>9.4075471999999993E-2</c:v>
                </c:pt>
                <c:pt idx="1247">
                  <c:v>9.4150943000000001E-2</c:v>
                </c:pt>
                <c:pt idx="1248">
                  <c:v>9.4226414999999994E-2</c:v>
                </c:pt>
                <c:pt idx="1249">
                  <c:v>9.4301887000000001E-2</c:v>
                </c:pt>
                <c:pt idx="1250">
                  <c:v>9.4377357999999995E-2</c:v>
                </c:pt>
                <c:pt idx="1251">
                  <c:v>9.4452830000000002E-2</c:v>
                </c:pt>
                <c:pt idx="1252">
                  <c:v>9.4528301999999995E-2</c:v>
                </c:pt>
                <c:pt idx="1253">
                  <c:v>9.4603774000000002E-2</c:v>
                </c:pt>
                <c:pt idx="1254">
                  <c:v>9.4679244999999995E-2</c:v>
                </c:pt>
                <c:pt idx="1255">
                  <c:v>9.4754717000000002E-2</c:v>
                </c:pt>
                <c:pt idx="1256">
                  <c:v>9.4830188999999995E-2</c:v>
                </c:pt>
                <c:pt idx="1257">
                  <c:v>9.4905660000000003E-2</c:v>
                </c:pt>
                <c:pt idx="1258">
                  <c:v>9.4981131999999996E-2</c:v>
                </c:pt>
                <c:pt idx="1259">
                  <c:v>9.5056604000000003E-2</c:v>
                </c:pt>
                <c:pt idx="1260">
                  <c:v>9.5132074999999997E-2</c:v>
                </c:pt>
                <c:pt idx="1261">
                  <c:v>9.5207547000000003E-2</c:v>
                </c:pt>
                <c:pt idx="1262">
                  <c:v>9.5283018999999997E-2</c:v>
                </c:pt>
                <c:pt idx="1263">
                  <c:v>9.5358491000000004E-2</c:v>
                </c:pt>
                <c:pt idx="1264">
                  <c:v>9.5433961999999997E-2</c:v>
                </c:pt>
                <c:pt idx="1265">
                  <c:v>9.5509434000000004E-2</c:v>
                </c:pt>
                <c:pt idx="1266">
                  <c:v>9.5584905999999997E-2</c:v>
                </c:pt>
                <c:pt idx="1267">
                  <c:v>9.5660377000000005E-2</c:v>
                </c:pt>
                <c:pt idx="1268">
                  <c:v>9.5735848999999998E-2</c:v>
                </c:pt>
                <c:pt idx="1269">
                  <c:v>9.5811321000000005E-2</c:v>
                </c:pt>
                <c:pt idx="1270">
                  <c:v>9.5886791999999998E-2</c:v>
                </c:pt>
                <c:pt idx="1271">
                  <c:v>9.5962264000000005E-2</c:v>
                </c:pt>
                <c:pt idx="1272">
                  <c:v>9.6037735999999999E-2</c:v>
                </c:pt>
                <c:pt idx="1273">
                  <c:v>9.6113208000000006E-2</c:v>
                </c:pt>
                <c:pt idx="1274">
                  <c:v>9.6188678999999999E-2</c:v>
                </c:pt>
                <c:pt idx="1275">
                  <c:v>9.6264151000000006E-2</c:v>
                </c:pt>
                <c:pt idx="1276">
                  <c:v>9.6339622999999999E-2</c:v>
                </c:pt>
                <c:pt idx="1277">
                  <c:v>9.6415094000000007E-2</c:v>
                </c:pt>
                <c:pt idx="1278">
                  <c:v>9.6490566E-2</c:v>
                </c:pt>
                <c:pt idx="1279">
                  <c:v>9.6566038000000007E-2</c:v>
                </c:pt>
                <c:pt idx="1280">
                  <c:v>9.6641509E-2</c:v>
                </c:pt>
                <c:pt idx="1281">
                  <c:v>9.6716980999999994E-2</c:v>
                </c:pt>
                <c:pt idx="1282">
                  <c:v>9.6792453000000001E-2</c:v>
                </c:pt>
                <c:pt idx="1283">
                  <c:v>9.6867924999999994E-2</c:v>
                </c:pt>
                <c:pt idx="1284">
                  <c:v>9.6943396000000001E-2</c:v>
                </c:pt>
                <c:pt idx="1285">
                  <c:v>9.7018867999999994E-2</c:v>
                </c:pt>
                <c:pt idx="1286">
                  <c:v>9.7094340000000001E-2</c:v>
                </c:pt>
                <c:pt idx="1287">
                  <c:v>9.7169810999999995E-2</c:v>
                </c:pt>
                <c:pt idx="1288">
                  <c:v>9.7245283000000002E-2</c:v>
                </c:pt>
                <c:pt idx="1289">
                  <c:v>9.7320754999999995E-2</c:v>
                </c:pt>
                <c:pt idx="1290">
                  <c:v>9.7396226000000002E-2</c:v>
                </c:pt>
                <c:pt idx="1291">
                  <c:v>9.7471697999999996E-2</c:v>
                </c:pt>
                <c:pt idx="1292">
                  <c:v>9.7547170000000002E-2</c:v>
                </c:pt>
                <c:pt idx="1293">
                  <c:v>9.7622641999999996E-2</c:v>
                </c:pt>
                <c:pt idx="1294">
                  <c:v>9.7698113000000003E-2</c:v>
                </c:pt>
                <c:pt idx="1295">
                  <c:v>9.7773584999999996E-2</c:v>
                </c:pt>
                <c:pt idx="1296">
                  <c:v>9.7849057000000003E-2</c:v>
                </c:pt>
                <c:pt idx="1297">
                  <c:v>9.7924527999999997E-2</c:v>
                </c:pt>
                <c:pt idx="1298">
                  <c:v>9.8000000000000004E-2</c:v>
                </c:pt>
                <c:pt idx="1299">
                  <c:v>9.8075471999999997E-2</c:v>
                </c:pt>
                <c:pt idx="1300">
                  <c:v>9.8150943000000004E-2</c:v>
                </c:pt>
                <c:pt idx="1301">
                  <c:v>9.8226414999999997E-2</c:v>
                </c:pt>
                <c:pt idx="1302">
                  <c:v>9.8301887000000004E-2</c:v>
                </c:pt>
                <c:pt idx="1303">
                  <c:v>9.8377357999999998E-2</c:v>
                </c:pt>
                <c:pt idx="1304">
                  <c:v>9.8452830000000005E-2</c:v>
                </c:pt>
                <c:pt idx="1305">
                  <c:v>9.8528301999999998E-2</c:v>
                </c:pt>
                <c:pt idx="1306">
                  <c:v>9.8603774000000005E-2</c:v>
                </c:pt>
                <c:pt idx="1307">
                  <c:v>9.8679244999999999E-2</c:v>
                </c:pt>
                <c:pt idx="1308">
                  <c:v>9.8754717000000006E-2</c:v>
                </c:pt>
                <c:pt idx="1309">
                  <c:v>9.8830188999999999E-2</c:v>
                </c:pt>
                <c:pt idx="1310">
                  <c:v>9.8905660000000006E-2</c:v>
                </c:pt>
                <c:pt idx="1311">
                  <c:v>9.8981131999999999E-2</c:v>
                </c:pt>
                <c:pt idx="1312">
                  <c:v>9.9056604000000006E-2</c:v>
                </c:pt>
                <c:pt idx="1313">
                  <c:v>9.9132075E-2</c:v>
                </c:pt>
                <c:pt idx="1314">
                  <c:v>9.9207546999999993E-2</c:v>
                </c:pt>
                <c:pt idx="1315">
                  <c:v>9.9283019E-2</c:v>
                </c:pt>
                <c:pt idx="1316">
                  <c:v>9.9358490999999993E-2</c:v>
                </c:pt>
                <c:pt idx="1317">
                  <c:v>9.9433962000000001E-2</c:v>
                </c:pt>
                <c:pt idx="1318">
                  <c:v>9.9509433999999994E-2</c:v>
                </c:pt>
                <c:pt idx="1319">
                  <c:v>9.9584906000000001E-2</c:v>
                </c:pt>
                <c:pt idx="1320">
                  <c:v>9.9660376999999994E-2</c:v>
                </c:pt>
                <c:pt idx="1321">
                  <c:v>9.9735849000000001E-2</c:v>
                </c:pt>
                <c:pt idx="1322">
                  <c:v>9.9811320999999995E-2</c:v>
                </c:pt>
                <c:pt idx="1323">
                  <c:v>9.9886792000000002E-2</c:v>
                </c:pt>
                <c:pt idx="1324">
                  <c:v>9.9962263999999995E-2</c:v>
                </c:pt>
                <c:pt idx="1325">
                  <c:v>0.100037736</c:v>
                </c:pt>
                <c:pt idx="1326">
                  <c:v>0.100113208</c:v>
                </c:pt>
                <c:pt idx="1327">
                  <c:v>0.100188679</c:v>
                </c:pt>
                <c:pt idx="1328">
                  <c:v>0.100264151</c:v>
                </c:pt>
                <c:pt idx="1329">
                  <c:v>0.100339623</c:v>
                </c:pt>
                <c:pt idx="1330">
                  <c:v>0.100415094</c:v>
                </c:pt>
                <c:pt idx="1331">
                  <c:v>0.100490566</c:v>
                </c:pt>
                <c:pt idx="1332">
                  <c:v>0.100566038</c:v>
                </c:pt>
                <c:pt idx="1333">
                  <c:v>0.100641509</c:v>
                </c:pt>
                <c:pt idx="1334">
                  <c:v>0.100716981</c:v>
                </c:pt>
                <c:pt idx="1335">
                  <c:v>0.100792453</c:v>
                </c:pt>
                <c:pt idx="1336">
                  <c:v>0.100867925</c:v>
                </c:pt>
                <c:pt idx="1337">
                  <c:v>0.100943396</c:v>
                </c:pt>
                <c:pt idx="1338">
                  <c:v>0.101018868</c:v>
                </c:pt>
                <c:pt idx="1339">
                  <c:v>0.10109434</c:v>
                </c:pt>
                <c:pt idx="1340">
                  <c:v>0.101169811</c:v>
                </c:pt>
                <c:pt idx="1341">
                  <c:v>0.10124528300000001</c:v>
                </c:pt>
                <c:pt idx="1342">
                  <c:v>0.101320755</c:v>
                </c:pt>
                <c:pt idx="1343">
                  <c:v>0.10139622600000001</c:v>
                </c:pt>
                <c:pt idx="1344">
                  <c:v>0.101471698</c:v>
                </c:pt>
                <c:pt idx="1345">
                  <c:v>0.10154717000000001</c:v>
                </c:pt>
                <c:pt idx="1346">
                  <c:v>0.101622642</c:v>
                </c:pt>
                <c:pt idx="1347">
                  <c:v>0.10169811300000001</c:v>
                </c:pt>
                <c:pt idx="1348">
                  <c:v>0.101773585</c:v>
                </c:pt>
                <c:pt idx="1349">
                  <c:v>0.10184905700000001</c:v>
                </c:pt>
                <c:pt idx="1350">
                  <c:v>0.101924528</c:v>
                </c:pt>
                <c:pt idx="1351">
                  <c:v>0.10199999999999999</c:v>
                </c:pt>
                <c:pt idx="1352">
                  <c:v>0.102075472</c:v>
                </c:pt>
                <c:pt idx="1353">
                  <c:v>0.10215094299999999</c:v>
                </c:pt>
                <c:pt idx="1354">
                  <c:v>0.102226415</c:v>
                </c:pt>
                <c:pt idx="1355">
                  <c:v>0.10230188699999999</c:v>
                </c:pt>
                <c:pt idx="1356">
                  <c:v>0.102377358</c:v>
                </c:pt>
                <c:pt idx="1357">
                  <c:v>0.10245282999999999</c:v>
                </c:pt>
                <c:pt idx="1358">
                  <c:v>0.102528302</c:v>
                </c:pt>
                <c:pt idx="1359">
                  <c:v>0.10260377399999999</c:v>
                </c:pt>
                <c:pt idx="1360">
                  <c:v>0.102679245</c:v>
                </c:pt>
                <c:pt idx="1361">
                  <c:v>0.102754717</c:v>
                </c:pt>
                <c:pt idx="1362">
                  <c:v>0.102830189</c:v>
                </c:pt>
                <c:pt idx="1363">
                  <c:v>0.10290566</c:v>
                </c:pt>
                <c:pt idx="1364">
                  <c:v>0.102981132</c:v>
                </c:pt>
                <c:pt idx="1365">
                  <c:v>0.103056604</c:v>
                </c:pt>
                <c:pt idx="1366">
                  <c:v>0.103132075</c:v>
                </c:pt>
                <c:pt idx="1367">
                  <c:v>0.103207547</c:v>
                </c:pt>
                <c:pt idx="1368">
                  <c:v>0.103283019</c:v>
                </c:pt>
                <c:pt idx="1369">
                  <c:v>0.103358491</c:v>
                </c:pt>
                <c:pt idx="1370">
                  <c:v>0.103433962</c:v>
                </c:pt>
                <c:pt idx="1371">
                  <c:v>0.103509434</c:v>
                </c:pt>
                <c:pt idx="1372">
                  <c:v>0.103584906</c:v>
                </c:pt>
                <c:pt idx="1373">
                  <c:v>0.103660377</c:v>
                </c:pt>
                <c:pt idx="1374">
                  <c:v>0.103735849</c:v>
                </c:pt>
                <c:pt idx="1375">
                  <c:v>0.103811321</c:v>
                </c:pt>
                <c:pt idx="1376">
                  <c:v>0.10388679200000001</c:v>
                </c:pt>
                <c:pt idx="1377">
                  <c:v>0.103962264</c:v>
                </c:pt>
                <c:pt idx="1378">
                  <c:v>0.10403773600000001</c:v>
                </c:pt>
                <c:pt idx="1379">
                  <c:v>0.104113208</c:v>
                </c:pt>
                <c:pt idx="1380">
                  <c:v>0.10418867900000001</c:v>
                </c:pt>
                <c:pt idx="1381">
                  <c:v>0.104264151</c:v>
                </c:pt>
                <c:pt idx="1382">
                  <c:v>0.10433962300000001</c:v>
                </c:pt>
                <c:pt idx="1383">
                  <c:v>0.104415094</c:v>
                </c:pt>
                <c:pt idx="1384">
                  <c:v>0.10449056599999999</c:v>
                </c:pt>
                <c:pt idx="1385">
                  <c:v>0.104566038</c:v>
                </c:pt>
                <c:pt idx="1386">
                  <c:v>0.10464150899999999</c:v>
                </c:pt>
                <c:pt idx="1387">
                  <c:v>0.104716981</c:v>
                </c:pt>
                <c:pt idx="1388">
                  <c:v>0.10479245299999999</c:v>
                </c:pt>
                <c:pt idx="1389">
                  <c:v>0.104867925</c:v>
                </c:pt>
                <c:pt idx="1390">
                  <c:v>0.10494339599999999</c:v>
                </c:pt>
                <c:pt idx="1391">
                  <c:v>0.105018868</c:v>
                </c:pt>
                <c:pt idx="1392">
                  <c:v>0.10509433999999999</c:v>
                </c:pt>
                <c:pt idx="1393">
                  <c:v>0.105169811</c:v>
                </c:pt>
                <c:pt idx="1394">
                  <c:v>0.105245283</c:v>
                </c:pt>
                <c:pt idx="1395">
                  <c:v>0.105320755</c:v>
                </c:pt>
                <c:pt idx="1396">
                  <c:v>0.105396226</c:v>
                </c:pt>
                <c:pt idx="1397">
                  <c:v>0.105471698</c:v>
                </c:pt>
                <c:pt idx="1398">
                  <c:v>0.10554717</c:v>
                </c:pt>
                <c:pt idx="1399">
                  <c:v>0.105622642</c:v>
                </c:pt>
                <c:pt idx="1400">
                  <c:v>0.105698113</c:v>
                </c:pt>
                <c:pt idx="1401">
                  <c:v>0.105773585</c:v>
                </c:pt>
                <c:pt idx="1402">
                  <c:v>0.105849057</c:v>
                </c:pt>
                <c:pt idx="1403">
                  <c:v>0.105924528</c:v>
                </c:pt>
                <c:pt idx="1404">
                  <c:v>0.106</c:v>
                </c:pt>
                <c:pt idx="1405">
                  <c:v>0.106075472</c:v>
                </c:pt>
                <c:pt idx="1406">
                  <c:v>0.106150943</c:v>
                </c:pt>
                <c:pt idx="1407">
                  <c:v>0.106226415</c:v>
                </c:pt>
                <c:pt idx="1408">
                  <c:v>0.106301887</c:v>
                </c:pt>
                <c:pt idx="1409">
                  <c:v>0.10637735800000001</c:v>
                </c:pt>
                <c:pt idx="1410">
                  <c:v>0.10645283</c:v>
                </c:pt>
                <c:pt idx="1411">
                  <c:v>0.10652830200000001</c:v>
                </c:pt>
                <c:pt idx="1412">
                  <c:v>0.106603774</c:v>
                </c:pt>
                <c:pt idx="1413">
                  <c:v>0.10667924500000001</c:v>
                </c:pt>
                <c:pt idx="1414">
                  <c:v>0.106754717</c:v>
                </c:pt>
                <c:pt idx="1415">
                  <c:v>0.10683018900000001</c:v>
                </c:pt>
                <c:pt idx="1416">
                  <c:v>0.10690566</c:v>
                </c:pt>
                <c:pt idx="1417">
                  <c:v>0.10698113200000001</c:v>
                </c:pt>
                <c:pt idx="1418">
                  <c:v>0.107056604</c:v>
                </c:pt>
                <c:pt idx="1419">
                  <c:v>0.10713207499999999</c:v>
                </c:pt>
                <c:pt idx="1420">
                  <c:v>0.107207547</c:v>
                </c:pt>
                <c:pt idx="1421">
                  <c:v>0.10728301899999999</c:v>
                </c:pt>
                <c:pt idx="1422">
                  <c:v>0.107358491</c:v>
                </c:pt>
                <c:pt idx="1423">
                  <c:v>0.10743396199999999</c:v>
                </c:pt>
                <c:pt idx="1424">
                  <c:v>0.107509434</c:v>
                </c:pt>
                <c:pt idx="1425">
                  <c:v>0.10758490599999999</c:v>
                </c:pt>
                <c:pt idx="1426">
                  <c:v>0.107660377</c:v>
                </c:pt>
                <c:pt idx="1427">
                  <c:v>0.10773584899999999</c:v>
                </c:pt>
                <c:pt idx="1428">
                  <c:v>0.107811321</c:v>
                </c:pt>
                <c:pt idx="1429">
                  <c:v>0.107886792</c:v>
                </c:pt>
                <c:pt idx="1430">
                  <c:v>0.107962264</c:v>
                </c:pt>
                <c:pt idx="1431">
                  <c:v>0.108037736</c:v>
                </c:pt>
                <c:pt idx="1432">
                  <c:v>0.108113208</c:v>
                </c:pt>
                <c:pt idx="1433">
                  <c:v>0.108188679</c:v>
                </c:pt>
                <c:pt idx="1434">
                  <c:v>0.108264151</c:v>
                </c:pt>
                <c:pt idx="1435">
                  <c:v>0.108339623</c:v>
                </c:pt>
                <c:pt idx="1436">
                  <c:v>0.108415094</c:v>
                </c:pt>
                <c:pt idx="1437">
                  <c:v>0.108490566</c:v>
                </c:pt>
                <c:pt idx="1438">
                  <c:v>0.108566038</c:v>
                </c:pt>
                <c:pt idx="1439">
                  <c:v>0.108641509</c:v>
                </c:pt>
                <c:pt idx="1440">
                  <c:v>0.108716981</c:v>
                </c:pt>
                <c:pt idx="1441">
                  <c:v>0.108792453</c:v>
                </c:pt>
                <c:pt idx="1442">
                  <c:v>0.108867925</c:v>
                </c:pt>
                <c:pt idx="1443">
                  <c:v>0.108943396</c:v>
                </c:pt>
                <c:pt idx="1444">
                  <c:v>0.109018868</c:v>
                </c:pt>
                <c:pt idx="1445">
                  <c:v>0.10909434</c:v>
                </c:pt>
                <c:pt idx="1446">
                  <c:v>0.10916981100000001</c:v>
                </c:pt>
                <c:pt idx="1447">
                  <c:v>0.109245283</c:v>
                </c:pt>
                <c:pt idx="1448">
                  <c:v>0.10932075500000001</c:v>
                </c:pt>
                <c:pt idx="1449">
                  <c:v>0.109396226</c:v>
                </c:pt>
                <c:pt idx="1450">
                  <c:v>0.10947169800000001</c:v>
                </c:pt>
                <c:pt idx="1451">
                  <c:v>0.10954717</c:v>
                </c:pt>
                <c:pt idx="1452">
                  <c:v>0.10962264200000001</c:v>
                </c:pt>
                <c:pt idx="1453">
                  <c:v>0.109698113</c:v>
                </c:pt>
                <c:pt idx="1454">
                  <c:v>0.10977358500000001</c:v>
                </c:pt>
                <c:pt idx="1455">
                  <c:v>0.109849057</c:v>
                </c:pt>
                <c:pt idx="1456">
                  <c:v>0.10992452799999999</c:v>
                </c:pt>
                <c:pt idx="1457">
                  <c:v>0.11</c:v>
                </c:pt>
                <c:pt idx="1458">
                  <c:v>0.11007547199999999</c:v>
                </c:pt>
                <c:pt idx="1459">
                  <c:v>0.110150943</c:v>
                </c:pt>
                <c:pt idx="1460">
                  <c:v>0.11022641499999999</c:v>
                </c:pt>
                <c:pt idx="1461">
                  <c:v>0.110301887</c:v>
                </c:pt>
                <c:pt idx="1462">
                  <c:v>0.11037735799999999</c:v>
                </c:pt>
                <c:pt idx="1463">
                  <c:v>0.11045283</c:v>
                </c:pt>
                <c:pt idx="1464">
                  <c:v>0.11052830199999999</c:v>
                </c:pt>
                <c:pt idx="1465">
                  <c:v>0.110603774</c:v>
                </c:pt>
                <c:pt idx="1466">
                  <c:v>0.110679245</c:v>
                </c:pt>
                <c:pt idx="1467">
                  <c:v>0.110754717</c:v>
                </c:pt>
                <c:pt idx="1468">
                  <c:v>0.110830189</c:v>
                </c:pt>
                <c:pt idx="1469">
                  <c:v>0.11090566</c:v>
                </c:pt>
                <c:pt idx="1470">
                  <c:v>0.110981132</c:v>
                </c:pt>
                <c:pt idx="1471">
                  <c:v>0.111056604</c:v>
                </c:pt>
                <c:pt idx="1472">
                  <c:v>0.111132075</c:v>
                </c:pt>
                <c:pt idx="1473">
                  <c:v>0.111207547</c:v>
                </c:pt>
                <c:pt idx="1474">
                  <c:v>0.111283019</c:v>
                </c:pt>
                <c:pt idx="1475">
                  <c:v>0.111358491</c:v>
                </c:pt>
                <c:pt idx="1476">
                  <c:v>0.111433962</c:v>
                </c:pt>
                <c:pt idx="1477">
                  <c:v>0.111509434</c:v>
                </c:pt>
                <c:pt idx="1478">
                  <c:v>0.111584906</c:v>
                </c:pt>
                <c:pt idx="1479">
                  <c:v>0.11166037700000001</c:v>
                </c:pt>
                <c:pt idx="1480">
                  <c:v>0.111735849</c:v>
                </c:pt>
                <c:pt idx="1481">
                  <c:v>0.11181132100000001</c:v>
                </c:pt>
                <c:pt idx="1482">
                  <c:v>0.111886792</c:v>
                </c:pt>
                <c:pt idx="1483">
                  <c:v>0.11196226400000001</c:v>
                </c:pt>
                <c:pt idx="1484">
                  <c:v>0.112037736</c:v>
                </c:pt>
                <c:pt idx="1485">
                  <c:v>0.11211320800000001</c:v>
                </c:pt>
                <c:pt idx="1486">
                  <c:v>0.112188679</c:v>
                </c:pt>
                <c:pt idx="1487">
                  <c:v>0.11226415100000001</c:v>
                </c:pt>
                <c:pt idx="1488">
                  <c:v>0.112339623</c:v>
                </c:pt>
                <c:pt idx="1489">
                  <c:v>0.11241509399999999</c:v>
                </c:pt>
                <c:pt idx="1490">
                  <c:v>0.112490566</c:v>
                </c:pt>
                <c:pt idx="1491">
                  <c:v>0.11256603799999999</c:v>
                </c:pt>
                <c:pt idx="1492">
                  <c:v>0.112641509</c:v>
                </c:pt>
                <c:pt idx="1493">
                  <c:v>0.11271698099999999</c:v>
                </c:pt>
                <c:pt idx="1494">
                  <c:v>0.112792453</c:v>
                </c:pt>
                <c:pt idx="1495">
                  <c:v>0.11286792499999999</c:v>
                </c:pt>
                <c:pt idx="1496">
                  <c:v>0.112943396</c:v>
                </c:pt>
                <c:pt idx="1497">
                  <c:v>0.11301886799999999</c:v>
                </c:pt>
                <c:pt idx="1498">
                  <c:v>0.11309434</c:v>
                </c:pt>
                <c:pt idx="1499">
                  <c:v>0.113169811</c:v>
                </c:pt>
                <c:pt idx="1500">
                  <c:v>0.113245283</c:v>
                </c:pt>
                <c:pt idx="1501">
                  <c:v>0.113320755</c:v>
                </c:pt>
                <c:pt idx="1502">
                  <c:v>0.113396226</c:v>
                </c:pt>
                <c:pt idx="1503">
                  <c:v>0.113471698</c:v>
                </c:pt>
                <c:pt idx="1504">
                  <c:v>0.11354717</c:v>
                </c:pt>
                <c:pt idx="1505">
                  <c:v>0.113622642</c:v>
                </c:pt>
                <c:pt idx="1506">
                  <c:v>0.113698113</c:v>
                </c:pt>
                <c:pt idx="1507">
                  <c:v>0.113773585</c:v>
                </c:pt>
                <c:pt idx="1508">
                  <c:v>0.113849057</c:v>
                </c:pt>
                <c:pt idx="1509">
                  <c:v>0.113924528</c:v>
                </c:pt>
                <c:pt idx="1510">
                  <c:v>0.114</c:v>
                </c:pt>
                <c:pt idx="1511">
                  <c:v>0.114075472</c:v>
                </c:pt>
                <c:pt idx="1512">
                  <c:v>0.114150943</c:v>
                </c:pt>
                <c:pt idx="1513">
                  <c:v>0.114226415</c:v>
                </c:pt>
                <c:pt idx="1514">
                  <c:v>0.114301887</c:v>
                </c:pt>
                <c:pt idx="1515">
                  <c:v>0.114377358</c:v>
                </c:pt>
                <c:pt idx="1516">
                  <c:v>0.11445283000000001</c:v>
                </c:pt>
                <c:pt idx="1517">
                  <c:v>0.114528302</c:v>
                </c:pt>
                <c:pt idx="1518">
                  <c:v>0.11460377400000001</c:v>
                </c:pt>
                <c:pt idx="1519">
                  <c:v>0.114679245</c:v>
                </c:pt>
                <c:pt idx="1520">
                  <c:v>0.11475471700000001</c:v>
                </c:pt>
                <c:pt idx="1521">
                  <c:v>0.114830189</c:v>
                </c:pt>
                <c:pt idx="1522">
                  <c:v>0.11490566000000001</c:v>
                </c:pt>
                <c:pt idx="1523">
                  <c:v>0.114981132</c:v>
                </c:pt>
                <c:pt idx="1524">
                  <c:v>0.11505660400000001</c:v>
                </c:pt>
                <c:pt idx="1525">
                  <c:v>0.115132075</c:v>
                </c:pt>
                <c:pt idx="1526">
                  <c:v>0.11520754699999999</c:v>
                </c:pt>
                <c:pt idx="1527">
                  <c:v>0.115283019</c:v>
                </c:pt>
                <c:pt idx="1528">
                  <c:v>0.11535849099999999</c:v>
                </c:pt>
                <c:pt idx="1529">
                  <c:v>0.115433962</c:v>
                </c:pt>
                <c:pt idx="1530">
                  <c:v>0.11550943399999999</c:v>
                </c:pt>
                <c:pt idx="1531">
                  <c:v>0.115584906</c:v>
                </c:pt>
                <c:pt idx="1532">
                  <c:v>0.11566037699999999</c:v>
                </c:pt>
                <c:pt idx="1533">
                  <c:v>0.115735849</c:v>
                </c:pt>
                <c:pt idx="1534">
                  <c:v>0.11581132099999999</c:v>
                </c:pt>
                <c:pt idx="1535">
                  <c:v>0.115886792</c:v>
                </c:pt>
                <c:pt idx="1536">
                  <c:v>0.115962264</c:v>
                </c:pt>
                <c:pt idx="1537">
                  <c:v>0.116037736</c:v>
                </c:pt>
                <c:pt idx="1538">
                  <c:v>0.116113208</c:v>
                </c:pt>
                <c:pt idx="1539">
                  <c:v>0.116188679</c:v>
                </c:pt>
                <c:pt idx="1540">
                  <c:v>0.116264151</c:v>
                </c:pt>
                <c:pt idx="1541">
                  <c:v>0.116339623</c:v>
                </c:pt>
                <c:pt idx="1542">
                  <c:v>0.116415094</c:v>
                </c:pt>
                <c:pt idx="1543">
                  <c:v>0.116490566</c:v>
                </c:pt>
                <c:pt idx="1544">
                  <c:v>0.116566038</c:v>
                </c:pt>
                <c:pt idx="1545">
                  <c:v>0.116641509</c:v>
                </c:pt>
                <c:pt idx="1546">
                  <c:v>0.116716981</c:v>
                </c:pt>
                <c:pt idx="1547">
                  <c:v>0.116792453</c:v>
                </c:pt>
                <c:pt idx="1548">
                  <c:v>0.116867925</c:v>
                </c:pt>
                <c:pt idx="1549">
                  <c:v>0.11694339600000001</c:v>
                </c:pt>
                <c:pt idx="1550">
                  <c:v>0.117018868</c:v>
                </c:pt>
                <c:pt idx="1551">
                  <c:v>0.11709434000000001</c:v>
                </c:pt>
                <c:pt idx="1552">
                  <c:v>0.117169811</c:v>
                </c:pt>
                <c:pt idx="1553">
                  <c:v>0.11724528300000001</c:v>
                </c:pt>
                <c:pt idx="1554">
                  <c:v>0.117320755</c:v>
                </c:pt>
                <c:pt idx="1555">
                  <c:v>0.11739622600000001</c:v>
                </c:pt>
                <c:pt idx="1556">
                  <c:v>0.117471698</c:v>
                </c:pt>
                <c:pt idx="1557">
                  <c:v>0.11754717000000001</c:v>
                </c:pt>
                <c:pt idx="1558">
                  <c:v>0.117622642</c:v>
                </c:pt>
                <c:pt idx="1559">
                  <c:v>0.11769811299999999</c:v>
                </c:pt>
                <c:pt idx="1560">
                  <c:v>0.117773585</c:v>
                </c:pt>
                <c:pt idx="1561">
                  <c:v>0.11784905699999999</c:v>
                </c:pt>
                <c:pt idx="1562">
                  <c:v>0.117924528</c:v>
                </c:pt>
                <c:pt idx="1563">
                  <c:v>0.11799999999999999</c:v>
                </c:pt>
                <c:pt idx="1564">
                  <c:v>0.118075472</c:v>
                </c:pt>
                <c:pt idx="1565">
                  <c:v>0.11815094299999999</c:v>
                </c:pt>
                <c:pt idx="1566">
                  <c:v>0.118226415</c:v>
                </c:pt>
                <c:pt idx="1567">
                  <c:v>0.11830188699999999</c:v>
                </c:pt>
                <c:pt idx="1568">
                  <c:v>0.118377358</c:v>
                </c:pt>
                <c:pt idx="1569">
                  <c:v>0.11845283</c:v>
                </c:pt>
                <c:pt idx="1570">
                  <c:v>0.118528302</c:v>
                </c:pt>
                <c:pt idx="1571">
                  <c:v>0.118603774</c:v>
                </c:pt>
                <c:pt idx="1572">
                  <c:v>0.118679245</c:v>
                </c:pt>
                <c:pt idx="1573">
                  <c:v>0.118754717</c:v>
                </c:pt>
                <c:pt idx="1574">
                  <c:v>0.118830189</c:v>
                </c:pt>
                <c:pt idx="1575">
                  <c:v>0.11890566</c:v>
                </c:pt>
                <c:pt idx="1576">
                  <c:v>0.118981132</c:v>
                </c:pt>
                <c:pt idx="1577">
                  <c:v>0.119056604</c:v>
                </c:pt>
                <c:pt idx="1578">
                  <c:v>0.119132075</c:v>
                </c:pt>
                <c:pt idx="1579">
                  <c:v>0.119207547</c:v>
                </c:pt>
                <c:pt idx="1580">
                  <c:v>0.119283019</c:v>
                </c:pt>
                <c:pt idx="1581">
                  <c:v>0.119358491</c:v>
                </c:pt>
                <c:pt idx="1582">
                  <c:v>0.119433962</c:v>
                </c:pt>
                <c:pt idx="1583">
                  <c:v>0.119509434</c:v>
                </c:pt>
                <c:pt idx="1584">
                  <c:v>0.119584906</c:v>
                </c:pt>
                <c:pt idx="1585">
                  <c:v>0.119660377</c:v>
                </c:pt>
                <c:pt idx="1586">
                  <c:v>0.11973584900000001</c:v>
                </c:pt>
                <c:pt idx="1587">
                  <c:v>0.119811321</c:v>
                </c:pt>
                <c:pt idx="1588">
                  <c:v>0.11988679200000001</c:v>
                </c:pt>
                <c:pt idx="1589">
                  <c:v>0.119962264</c:v>
                </c:pt>
                <c:pt idx="1590">
                  <c:v>0.12003773600000001</c:v>
                </c:pt>
                <c:pt idx="1591">
                  <c:v>0.120113208</c:v>
                </c:pt>
                <c:pt idx="1592">
                  <c:v>0.12018867900000001</c:v>
                </c:pt>
                <c:pt idx="1593">
                  <c:v>0.120264151</c:v>
                </c:pt>
                <c:pt idx="1594">
                  <c:v>0.12033962300000001</c:v>
                </c:pt>
                <c:pt idx="1595">
                  <c:v>0.120415094</c:v>
                </c:pt>
                <c:pt idx="1596">
                  <c:v>0.12049056599999999</c:v>
                </c:pt>
                <c:pt idx="1597">
                  <c:v>0.120566038</c:v>
                </c:pt>
                <c:pt idx="1598">
                  <c:v>0.12064150899999999</c:v>
                </c:pt>
                <c:pt idx="1599">
                  <c:v>0.120716981</c:v>
                </c:pt>
                <c:pt idx="1600">
                  <c:v>0.12079245299999999</c:v>
                </c:pt>
                <c:pt idx="1601">
                  <c:v>0.120867925</c:v>
                </c:pt>
                <c:pt idx="1602">
                  <c:v>0.12094339599999999</c:v>
                </c:pt>
                <c:pt idx="1603">
                  <c:v>0.121018868</c:v>
                </c:pt>
                <c:pt idx="1604">
                  <c:v>0.12109433999999999</c:v>
                </c:pt>
                <c:pt idx="1605">
                  <c:v>0.121169811</c:v>
                </c:pt>
                <c:pt idx="1606">
                  <c:v>0.121245283</c:v>
                </c:pt>
                <c:pt idx="1607">
                  <c:v>0.121320755</c:v>
                </c:pt>
                <c:pt idx="1608">
                  <c:v>0.121396226</c:v>
                </c:pt>
                <c:pt idx="1609">
                  <c:v>0.121471698</c:v>
                </c:pt>
                <c:pt idx="1610">
                  <c:v>0.12154717</c:v>
                </c:pt>
                <c:pt idx="1611">
                  <c:v>0.121622642</c:v>
                </c:pt>
                <c:pt idx="1612">
                  <c:v>0.121698113</c:v>
                </c:pt>
                <c:pt idx="1613">
                  <c:v>0.121773585</c:v>
                </c:pt>
                <c:pt idx="1614">
                  <c:v>0.121849057</c:v>
                </c:pt>
                <c:pt idx="1615">
                  <c:v>0.121924528</c:v>
                </c:pt>
                <c:pt idx="1616">
                  <c:v>0.122</c:v>
                </c:pt>
                <c:pt idx="1617">
                  <c:v>0.122075472</c:v>
                </c:pt>
                <c:pt idx="1618">
                  <c:v>0.122150943</c:v>
                </c:pt>
                <c:pt idx="1619">
                  <c:v>0.122226415</c:v>
                </c:pt>
                <c:pt idx="1620">
                  <c:v>0.122301887</c:v>
                </c:pt>
                <c:pt idx="1621">
                  <c:v>0.12237735800000001</c:v>
                </c:pt>
                <c:pt idx="1622">
                  <c:v>0.12245283</c:v>
                </c:pt>
                <c:pt idx="1623">
                  <c:v>0.12252830200000001</c:v>
                </c:pt>
                <c:pt idx="1624">
                  <c:v>0.122603774</c:v>
                </c:pt>
                <c:pt idx="1625">
                  <c:v>0.12267924500000001</c:v>
                </c:pt>
                <c:pt idx="1626">
                  <c:v>0.122754717</c:v>
                </c:pt>
                <c:pt idx="1627">
                  <c:v>0.12283018900000001</c:v>
                </c:pt>
                <c:pt idx="1628">
                  <c:v>0.12290566</c:v>
                </c:pt>
                <c:pt idx="1629">
                  <c:v>0.12298113200000001</c:v>
                </c:pt>
                <c:pt idx="1630">
                  <c:v>0.123056604</c:v>
                </c:pt>
                <c:pt idx="1631">
                  <c:v>0.12313207499999999</c:v>
                </c:pt>
                <c:pt idx="1632">
                  <c:v>0.123207547</c:v>
                </c:pt>
                <c:pt idx="1633">
                  <c:v>0.12328301899999999</c:v>
                </c:pt>
                <c:pt idx="1634">
                  <c:v>0.123358491</c:v>
                </c:pt>
                <c:pt idx="1635">
                  <c:v>0.12343396199999999</c:v>
                </c:pt>
                <c:pt idx="1636">
                  <c:v>0.123509434</c:v>
                </c:pt>
                <c:pt idx="1637">
                  <c:v>0.12358490599999999</c:v>
                </c:pt>
                <c:pt idx="1638">
                  <c:v>0.123660377</c:v>
                </c:pt>
                <c:pt idx="1639">
                  <c:v>0.12373584899999999</c:v>
                </c:pt>
                <c:pt idx="1640">
                  <c:v>0.123811321</c:v>
                </c:pt>
                <c:pt idx="1641">
                  <c:v>0.123886792</c:v>
                </c:pt>
                <c:pt idx="1642">
                  <c:v>0.123962264</c:v>
                </c:pt>
                <c:pt idx="1643">
                  <c:v>0.124037736</c:v>
                </c:pt>
                <c:pt idx="1644">
                  <c:v>0.124113208</c:v>
                </c:pt>
                <c:pt idx="1645">
                  <c:v>0.124188679</c:v>
                </c:pt>
                <c:pt idx="1646">
                  <c:v>0.124264151</c:v>
                </c:pt>
                <c:pt idx="1647">
                  <c:v>0.124339623</c:v>
                </c:pt>
                <c:pt idx="1648">
                  <c:v>0.124415094</c:v>
                </c:pt>
                <c:pt idx="1649">
                  <c:v>0.124490566</c:v>
                </c:pt>
                <c:pt idx="1650">
                  <c:v>0.124566038</c:v>
                </c:pt>
                <c:pt idx="1651">
                  <c:v>0.124641509</c:v>
                </c:pt>
                <c:pt idx="1652">
                  <c:v>0.124716981</c:v>
                </c:pt>
                <c:pt idx="1653">
                  <c:v>0.124792453</c:v>
                </c:pt>
                <c:pt idx="1654">
                  <c:v>0.124867925</c:v>
                </c:pt>
                <c:pt idx="1655">
                  <c:v>0.124943396</c:v>
                </c:pt>
                <c:pt idx="1656">
                  <c:v>0.12501886800000001</c:v>
                </c:pt>
                <c:pt idx="1657">
                  <c:v>0.12509434</c:v>
                </c:pt>
                <c:pt idx="1658">
                  <c:v>0.12516981099999999</c:v>
                </c:pt>
                <c:pt idx="1659">
                  <c:v>0.12524528300000001</c:v>
                </c:pt>
                <c:pt idx="1660">
                  <c:v>0.12532075500000001</c:v>
                </c:pt>
                <c:pt idx="1661">
                  <c:v>0.125396226</c:v>
                </c:pt>
                <c:pt idx="1662">
                  <c:v>0.12547169799999999</c:v>
                </c:pt>
                <c:pt idx="1663">
                  <c:v>0.12554717000000001</c:v>
                </c:pt>
                <c:pt idx="1664">
                  <c:v>0.12562264200000001</c:v>
                </c:pt>
                <c:pt idx="1665">
                  <c:v>0.125698113</c:v>
                </c:pt>
                <c:pt idx="1666">
                  <c:v>0.12577358499999999</c:v>
                </c:pt>
                <c:pt idx="1667">
                  <c:v>0.12584905699999999</c:v>
                </c:pt>
                <c:pt idx="1668">
                  <c:v>0.12592452800000001</c:v>
                </c:pt>
                <c:pt idx="1669">
                  <c:v>0.126</c:v>
                </c:pt>
                <c:pt idx="1670">
                  <c:v>0.12607547199999999</c:v>
                </c:pt>
                <c:pt idx="1671">
                  <c:v>0.12615094299999999</c:v>
                </c:pt>
                <c:pt idx="1672">
                  <c:v>0.12622641500000001</c:v>
                </c:pt>
                <c:pt idx="1673">
                  <c:v>0.126301887</c:v>
                </c:pt>
                <c:pt idx="1674">
                  <c:v>0.126377358</c:v>
                </c:pt>
                <c:pt idx="1675">
                  <c:v>0.12645282999999999</c:v>
                </c:pt>
                <c:pt idx="1676">
                  <c:v>0.12652830200000001</c:v>
                </c:pt>
                <c:pt idx="1677">
                  <c:v>0.126603774</c:v>
                </c:pt>
                <c:pt idx="1678">
                  <c:v>0.126679245</c:v>
                </c:pt>
                <c:pt idx="1679">
                  <c:v>0.12675471699999999</c:v>
                </c:pt>
                <c:pt idx="1680">
                  <c:v>0.12683018900000001</c:v>
                </c:pt>
                <c:pt idx="1681">
                  <c:v>0.12690566</c:v>
                </c:pt>
                <c:pt idx="1682">
                  <c:v>0.126981132</c:v>
                </c:pt>
                <c:pt idx="1683">
                  <c:v>0.12705660399999999</c:v>
                </c:pt>
                <c:pt idx="1684">
                  <c:v>0.12713207500000001</c:v>
                </c:pt>
                <c:pt idx="1685">
                  <c:v>0.127207547</c:v>
                </c:pt>
                <c:pt idx="1686">
                  <c:v>0.127283019</c:v>
                </c:pt>
                <c:pt idx="1687">
                  <c:v>0.12735849099999999</c:v>
                </c:pt>
                <c:pt idx="1688">
                  <c:v>0.12743396200000001</c:v>
                </c:pt>
                <c:pt idx="1689">
                  <c:v>0.127509434</c:v>
                </c:pt>
                <c:pt idx="1690">
                  <c:v>0.127584906</c:v>
                </c:pt>
                <c:pt idx="1691">
                  <c:v>0.12766037699999999</c:v>
                </c:pt>
                <c:pt idx="1692">
                  <c:v>0.12773584900000001</c:v>
                </c:pt>
                <c:pt idx="1693">
                  <c:v>0.12781132100000001</c:v>
                </c:pt>
                <c:pt idx="1694">
                  <c:v>0.127886792</c:v>
                </c:pt>
                <c:pt idx="1695">
                  <c:v>0.12796226399999999</c:v>
                </c:pt>
                <c:pt idx="1696">
                  <c:v>0.12803773600000001</c:v>
                </c:pt>
                <c:pt idx="1697">
                  <c:v>0.12811320800000001</c:v>
                </c:pt>
                <c:pt idx="1698">
                  <c:v>0.128188679</c:v>
                </c:pt>
                <c:pt idx="1699">
                  <c:v>0.12826415099999999</c:v>
                </c:pt>
                <c:pt idx="1700">
                  <c:v>0.12833962300000001</c:v>
                </c:pt>
                <c:pt idx="1701">
                  <c:v>0.12841509400000001</c:v>
                </c:pt>
                <c:pt idx="1702">
                  <c:v>0.128490566</c:v>
                </c:pt>
                <c:pt idx="1703">
                  <c:v>0.12856603799999999</c:v>
                </c:pt>
                <c:pt idx="1704">
                  <c:v>0.12864150899999999</c:v>
                </c:pt>
                <c:pt idx="1705">
                  <c:v>0.12871698100000001</c:v>
                </c:pt>
                <c:pt idx="1706">
                  <c:v>0.128792453</c:v>
                </c:pt>
                <c:pt idx="1707">
                  <c:v>0.12886792499999999</c:v>
                </c:pt>
                <c:pt idx="1708">
                  <c:v>0.12894339599999999</c:v>
                </c:pt>
                <c:pt idx="1709">
                  <c:v>0.12901886800000001</c:v>
                </c:pt>
                <c:pt idx="1710">
                  <c:v>0.12909434</c:v>
                </c:pt>
                <c:pt idx="1711">
                  <c:v>0.129169811</c:v>
                </c:pt>
                <c:pt idx="1712">
                  <c:v>0.12924528299999999</c:v>
                </c:pt>
                <c:pt idx="1713">
                  <c:v>0.12932075500000001</c:v>
                </c:pt>
                <c:pt idx="1714">
                  <c:v>0.129396226</c:v>
                </c:pt>
                <c:pt idx="1715">
                  <c:v>0.129471698</c:v>
                </c:pt>
                <c:pt idx="1716">
                  <c:v>0.12954716999999999</c:v>
                </c:pt>
                <c:pt idx="1717">
                  <c:v>0.12962264200000001</c:v>
                </c:pt>
                <c:pt idx="1718">
                  <c:v>0.129698113</c:v>
                </c:pt>
                <c:pt idx="1719">
                  <c:v>0.129773585</c:v>
                </c:pt>
                <c:pt idx="1720">
                  <c:v>0.12984905699999999</c:v>
                </c:pt>
                <c:pt idx="1721">
                  <c:v>0.12992452800000001</c:v>
                </c:pt>
                <c:pt idx="1722">
                  <c:v>0.13</c:v>
                </c:pt>
                <c:pt idx="1723">
                  <c:v>0.130075472</c:v>
                </c:pt>
                <c:pt idx="1724">
                  <c:v>0.13015094299999999</c:v>
                </c:pt>
                <c:pt idx="1725">
                  <c:v>0.13022641500000001</c:v>
                </c:pt>
                <c:pt idx="1726">
                  <c:v>0.13030188700000001</c:v>
                </c:pt>
                <c:pt idx="1727">
                  <c:v>0.130377358</c:v>
                </c:pt>
                <c:pt idx="1728">
                  <c:v>0.13045282999999999</c:v>
                </c:pt>
                <c:pt idx="1729">
                  <c:v>0.13052830200000001</c:v>
                </c:pt>
                <c:pt idx="1730">
                  <c:v>0.13060377400000001</c:v>
                </c:pt>
                <c:pt idx="1731">
                  <c:v>0.130679245</c:v>
                </c:pt>
                <c:pt idx="1732">
                  <c:v>0.13075471699999999</c:v>
                </c:pt>
                <c:pt idx="1733">
                  <c:v>0.13083018900000001</c:v>
                </c:pt>
                <c:pt idx="1734">
                  <c:v>0.13090566000000001</c:v>
                </c:pt>
                <c:pt idx="1735">
                  <c:v>0.130981132</c:v>
                </c:pt>
                <c:pt idx="1736">
                  <c:v>0.13105660399999999</c:v>
                </c:pt>
                <c:pt idx="1737">
                  <c:v>0.13113207499999999</c:v>
                </c:pt>
                <c:pt idx="1738">
                  <c:v>0.13120754700000001</c:v>
                </c:pt>
                <c:pt idx="1739">
                  <c:v>0.131283019</c:v>
                </c:pt>
                <c:pt idx="1740">
                  <c:v>0.13135849099999999</c:v>
                </c:pt>
                <c:pt idx="1741">
                  <c:v>0.13143396199999999</c:v>
                </c:pt>
                <c:pt idx="1742">
                  <c:v>0.13150943400000001</c:v>
                </c:pt>
                <c:pt idx="1743">
                  <c:v>0.131584906</c:v>
                </c:pt>
                <c:pt idx="1744">
                  <c:v>0.131660377</c:v>
                </c:pt>
                <c:pt idx="1745">
                  <c:v>0.13173584899999999</c:v>
                </c:pt>
                <c:pt idx="1746">
                  <c:v>0.13181132100000001</c:v>
                </c:pt>
                <c:pt idx="1747">
                  <c:v>0.131886792</c:v>
                </c:pt>
                <c:pt idx="1748">
                  <c:v>0.131962264</c:v>
                </c:pt>
                <c:pt idx="1749">
                  <c:v>0.13203773599999999</c:v>
                </c:pt>
                <c:pt idx="1750">
                  <c:v>0.13211320800000001</c:v>
                </c:pt>
                <c:pt idx="1751">
                  <c:v>0.132188679</c:v>
                </c:pt>
                <c:pt idx="1752">
                  <c:v>0.132264151</c:v>
                </c:pt>
                <c:pt idx="1753">
                  <c:v>0.13233962299999999</c:v>
                </c:pt>
                <c:pt idx="1754">
                  <c:v>0.13241509400000001</c:v>
                </c:pt>
                <c:pt idx="1755">
                  <c:v>0.132490566</c:v>
                </c:pt>
                <c:pt idx="1756">
                  <c:v>0.132566038</c:v>
                </c:pt>
                <c:pt idx="1757">
                  <c:v>0.13264150899999999</c:v>
                </c:pt>
                <c:pt idx="1758">
                  <c:v>0.13271698100000001</c:v>
                </c:pt>
                <c:pt idx="1759">
                  <c:v>0.132792453</c:v>
                </c:pt>
                <c:pt idx="1760">
                  <c:v>0.132867925</c:v>
                </c:pt>
                <c:pt idx="1761">
                  <c:v>0.13294339599999999</c:v>
                </c:pt>
                <c:pt idx="1762">
                  <c:v>0.13301886800000001</c:v>
                </c:pt>
                <c:pt idx="1763">
                  <c:v>0.13309434000000001</c:v>
                </c:pt>
                <c:pt idx="1764">
                  <c:v>0.133169811</c:v>
                </c:pt>
                <c:pt idx="1765">
                  <c:v>0.13324528299999999</c:v>
                </c:pt>
                <c:pt idx="1766">
                  <c:v>0.13332075500000001</c:v>
                </c:pt>
                <c:pt idx="1767">
                  <c:v>0.13339622600000001</c:v>
                </c:pt>
                <c:pt idx="1768">
                  <c:v>0.133471698</c:v>
                </c:pt>
                <c:pt idx="1769">
                  <c:v>0.13354716999999999</c:v>
                </c:pt>
                <c:pt idx="1770">
                  <c:v>0.13362264200000001</c:v>
                </c:pt>
                <c:pt idx="1771">
                  <c:v>0.13369811300000001</c:v>
                </c:pt>
                <c:pt idx="1772">
                  <c:v>0.133773585</c:v>
                </c:pt>
                <c:pt idx="1773">
                  <c:v>0.13384905699999999</c:v>
                </c:pt>
                <c:pt idx="1774">
                  <c:v>0.13392452799999999</c:v>
                </c:pt>
                <c:pt idx="1775">
                  <c:v>0.13400000000000001</c:v>
                </c:pt>
                <c:pt idx="1776">
                  <c:v>0.134075472</c:v>
                </c:pt>
                <c:pt idx="1777">
                  <c:v>0.13415094299999999</c:v>
                </c:pt>
                <c:pt idx="1778">
                  <c:v>0.13422641499999999</c:v>
                </c:pt>
                <c:pt idx="1779">
                  <c:v>0.13430188700000001</c:v>
                </c:pt>
                <c:pt idx="1780">
                  <c:v>0.134377358</c:v>
                </c:pt>
                <c:pt idx="1781">
                  <c:v>0.13445283</c:v>
                </c:pt>
                <c:pt idx="1782">
                  <c:v>0.13452830199999999</c:v>
                </c:pt>
                <c:pt idx="1783">
                  <c:v>0.13460377400000001</c:v>
                </c:pt>
                <c:pt idx="1784">
                  <c:v>0.134679245</c:v>
                </c:pt>
                <c:pt idx="1785">
                  <c:v>0.134754717</c:v>
                </c:pt>
                <c:pt idx="1786">
                  <c:v>0.13483018899999999</c:v>
                </c:pt>
                <c:pt idx="1787">
                  <c:v>0.13490566000000001</c:v>
                </c:pt>
                <c:pt idx="1788">
                  <c:v>0.134981132</c:v>
                </c:pt>
                <c:pt idx="1789">
                  <c:v>0.135056604</c:v>
                </c:pt>
                <c:pt idx="1790">
                  <c:v>0.13513207499999999</c:v>
                </c:pt>
                <c:pt idx="1791">
                  <c:v>0.13520754700000001</c:v>
                </c:pt>
                <c:pt idx="1792">
                  <c:v>0.135283019</c:v>
                </c:pt>
                <c:pt idx="1793">
                  <c:v>0.135358491</c:v>
                </c:pt>
                <c:pt idx="1794">
                  <c:v>0.13543396199999999</c:v>
                </c:pt>
                <c:pt idx="1795">
                  <c:v>0.13550943400000001</c:v>
                </c:pt>
                <c:pt idx="1796">
                  <c:v>0.13558490600000001</c:v>
                </c:pt>
                <c:pt idx="1797">
                  <c:v>0.135660377</c:v>
                </c:pt>
                <c:pt idx="1798">
                  <c:v>0.13573584899999999</c:v>
                </c:pt>
                <c:pt idx="1799">
                  <c:v>0.13581132100000001</c:v>
                </c:pt>
                <c:pt idx="1800">
                  <c:v>0.13588679200000001</c:v>
                </c:pt>
                <c:pt idx="1801">
                  <c:v>0.135962264</c:v>
                </c:pt>
                <c:pt idx="1802">
                  <c:v>0.13603773599999999</c:v>
                </c:pt>
                <c:pt idx="1803">
                  <c:v>0.13611320800000001</c:v>
                </c:pt>
                <c:pt idx="1804">
                  <c:v>0.13618867900000001</c:v>
                </c:pt>
                <c:pt idx="1805">
                  <c:v>0.136264151</c:v>
                </c:pt>
                <c:pt idx="1806">
                  <c:v>0.13633962299999999</c:v>
                </c:pt>
                <c:pt idx="1807">
                  <c:v>0.13641509399999999</c:v>
                </c:pt>
                <c:pt idx="1808">
                  <c:v>0.13649056600000001</c:v>
                </c:pt>
                <c:pt idx="1809">
                  <c:v>0.136566038</c:v>
                </c:pt>
                <c:pt idx="1810">
                  <c:v>0.13664150899999999</c:v>
                </c:pt>
                <c:pt idx="1811">
                  <c:v>0.13671698099999999</c:v>
                </c:pt>
                <c:pt idx="1812">
                  <c:v>0.13679245300000001</c:v>
                </c:pt>
                <c:pt idx="1813">
                  <c:v>0.136867925</c:v>
                </c:pt>
                <c:pt idx="1814">
                  <c:v>0.136943396</c:v>
                </c:pt>
                <c:pt idx="1815">
                  <c:v>0.13701886799999999</c:v>
                </c:pt>
                <c:pt idx="1816">
                  <c:v>0.13709434000000001</c:v>
                </c:pt>
                <c:pt idx="1817">
                  <c:v>0.137169811</c:v>
                </c:pt>
                <c:pt idx="1818">
                  <c:v>0.137245283</c:v>
                </c:pt>
                <c:pt idx="1819">
                  <c:v>0.13732075499999999</c:v>
                </c:pt>
                <c:pt idx="1820">
                  <c:v>0.13739622600000001</c:v>
                </c:pt>
                <c:pt idx="1821">
                  <c:v>0.137471698</c:v>
                </c:pt>
                <c:pt idx="1822">
                  <c:v>0.13754717</c:v>
                </c:pt>
                <c:pt idx="1823">
                  <c:v>0.13762264199999999</c:v>
                </c:pt>
                <c:pt idx="1824">
                  <c:v>0.13769811300000001</c:v>
                </c:pt>
                <c:pt idx="1825">
                  <c:v>0.137773585</c:v>
                </c:pt>
                <c:pt idx="1826">
                  <c:v>0.137849057</c:v>
                </c:pt>
                <c:pt idx="1827">
                  <c:v>0.13792452799999999</c:v>
                </c:pt>
                <c:pt idx="1828">
                  <c:v>0.13800000000000001</c:v>
                </c:pt>
                <c:pt idx="1829">
                  <c:v>0.138075472</c:v>
                </c:pt>
                <c:pt idx="1830">
                  <c:v>0.138150943</c:v>
                </c:pt>
                <c:pt idx="1831">
                  <c:v>0.13822641499999999</c:v>
                </c:pt>
                <c:pt idx="1832">
                  <c:v>0.13830188700000001</c:v>
                </c:pt>
                <c:pt idx="1833">
                  <c:v>0.13837735800000001</c:v>
                </c:pt>
                <c:pt idx="1834">
                  <c:v>0.13845283</c:v>
                </c:pt>
                <c:pt idx="1835">
                  <c:v>0.13852830199999999</c:v>
                </c:pt>
                <c:pt idx="1836">
                  <c:v>0.13860377400000001</c:v>
                </c:pt>
                <c:pt idx="1837">
                  <c:v>0.13867924500000001</c:v>
                </c:pt>
                <c:pt idx="1838">
                  <c:v>0.138754717</c:v>
                </c:pt>
                <c:pt idx="1839">
                  <c:v>0.13883018899999999</c:v>
                </c:pt>
                <c:pt idx="1840">
                  <c:v>0.13890565999999999</c:v>
                </c:pt>
                <c:pt idx="1841">
                  <c:v>0.13898113200000001</c:v>
                </c:pt>
                <c:pt idx="1842">
                  <c:v>0.139056604</c:v>
                </c:pt>
                <c:pt idx="1843">
                  <c:v>0.13913207499999999</c:v>
                </c:pt>
                <c:pt idx="1844">
                  <c:v>0.13920754699999999</c:v>
                </c:pt>
                <c:pt idx="1845">
                  <c:v>0.13928301900000001</c:v>
                </c:pt>
                <c:pt idx="1846">
                  <c:v>0.139358491</c:v>
                </c:pt>
                <c:pt idx="1847">
                  <c:v>0.13943396199999999</c:v>
                </c:pt>
                <c:pt idx="1848">
                  <c:v>0.13950943399999999</c:v>
                </c:pt>
                <c:pt idx="1849">
                  <c:v>0.13958490600000001</c:v>
                </c:pt>
                <c:pt idx="1850">
                  <c:v>0.139660377</c:v>
                </c:pt>
                <c:pt idx="1851">
                  <c:v>0.139735849</c:v>
                </c:pt>
                <c:pt idx="1852">
                  <c:v>0.13981132099999999</c:v>
                </c:pt>
                <c:pt idx="1853">
                  <c:v>0.13988679200000001</c:v>
                </c:pt>
                <c:pt idx="1854">
                  <c:v>0.139962264</c:v>
                </c:pt>
                <c:pt idx="1855">
                  <c:v>0.140037736</c:v>
                </c:pt>
                <c:pt idx="1856">
                  <c:v>0.14011320799999999</c:v>
                </c:pt>
                <c:pt idx="1857">
                  <c:v>0.14018867900000001</c:v>
                </c:pt>
                <c:pt idx="1858">
                  <c:v>0.140264151</c:v>
                </c:pt>
                <c:pt idx="1859">
                  <c:v>0.140339623</c:v>
                </c:pt>
                <c:pt idx="1860">
                  <c:v>0.14041509399999999</c:v>
                </c:pt>
                <c:pt idx="1861">
                  <c:v>0.14049056600000001</c:v>
                </c:pt>
                <c:pt idx="1862">
                  <c:v>0.140566038</c:v>
                </c:pt>
                <c:pt idx="1863">
                  <c:v>0.140641509</c:v>
                </c:pt>
                <c:pt idx="1864">
                  <c:v>0.14071698099999999</c:v>
                </c:pt>
                <c:pt idx="1865">
                  <c:v>0.14079245300000001</c:v>
                </c:pt>
                <c:pt idx="1866">
                  <c:v>0.140867925</c:v>
                </c:pt>
                <c:pt idx="1867">
                  <c:v>0.140943396</c:v>
                </c:pt>
                <c:pt idx="1868">
                  <c:v>0.14101886799999999</c:v>
                </c:pt>
                <c:pt idx="1869">
                  <c:v>0.14109434000000001</c:v>
                </c:pt>
                <c:pt idx="1870">
                  <c:v>0.14116981100000001</c:v>
                </c:pt>
                <c:pt idx="1871">
                  <c:v>0.141245283</c:v>
                </c:pt>
                <c:pt idx="1872">
                  <c:v>0.14132075499999999</c:v>
                </c:pt>
                <c:pt idx="1873">
                  <c:v>0.14139622600000001</c:v>
                </c:pt>
                <c:pt idx="1874">
                  <c:v>0.14147169800000001</c:v>
                </c:pt>
                <c:pt idx="1875">
                  <c:v>0.14154717</c:v>
                </c:pt>
                <c:pt idx="1876">
                  <c:v>0.14162264199999999</c:v>
                </c:pt>
                <c:pt idx="1877">
                  <c:v>0.14169811299999999</c:v>
                </c:pt>
                <c:pt idx="1878">
                  <c:v>0.14177358500000001</c:v>
                </c:pt>
                <c:pt idx="1879">
                  <c:v>0.141849057</c:v>
                </c:pt>
                <c:pt idx="1880">
                  <c:v>0.14192452799999999</c:v>
                </c:pt>
                <c:pt idx="1881">
                  <c:v>0.14199999999999999</c:v>
                </c:pt>
                <c:pt idx="1882">
                  <c:v>0.14207547200000001</c:v>
                </c:pt>
                <c:pt idx="1883">
                  <c:v>0.142150943</c:v>
                </c:pt>
                <c:pt idx="1884">
                  <c:v>0.14222641499999999</c:v>
                </c:pt>
                <c:pt idx="1885">
                  <c:v>0.14230188699999999</c:v>
                </c:pt>
                <c:pt idx="1886">
                  <c:v>0.14237735800000001</c:v>
                </c:pt>
                <c:pt idx="1887">
                  <c:v>0.14245283</c:v>
                </c:pt>
                <c:pt idx="1888">
                  <c:v>0.142528302</c:v>
                </c:pt>
                <c:pt idx="1889">
                  <c:v>0.14260377399999999</c:v>
                </c:pt>
                <c:pt idx="1890">
                  <c:v>0.14267924500000001</c:v>
                </c:pt>
                <c:pt idx="1891">
                  <c:v>0.142754717</c:v>
                </c:pt>
                <c:pt idx="1892">
                  <c:v>0.142830189</c:v>
                </c:pt>
                <c:pt idx="1893">
                  <c:v>0.14290565999999999</c:v>
                </c:pt>
                <c:pt idx="1894">
                  <c:v>0.14298113200000001</c:v>
                </c:pt>
                <c:pt idx="1895">
                  <c:v>0.143056604</c:v>
                </c:pt>
                <c:pt idx="1896">
                  <c:v>0.143132075</c:v>
                </c:pt>
                <c:pt idx="1897">
                  <c:v>0.14320754699999999</c:v>
                </c:pt>
                <c:pt idx="1898">
                  <c:v>0.14328301900000001</c:v>
                </c:pt>
                <c:pt idx="1899">
                  <c:v>0.143358491</c:v>
                </c:pt>
                <c:pt idx="1900">
                  <c:v>0.143433962</c:v>
                </c:pt>
                <c:pt idx="1901">
                  <c:v>0.14350943399999999</c:v>
                </c:pt>
                <c:pt idx="1902">
                  <c:v>0.14358490600000001</c:v>
                </c:pt>
                <c:pt idx="1903">
                  <c:v>0.14366037700000001</c:v>
                </c:pt>
                <c:pt idx="1904">
                  <c:v>0.143735849</c:v>
                </c:pt>
                <c:pt idx="1905">
                  <c:v>0.14381132099999999</c:v>
                </c:pt>
                <c:pt idx="1906">
                  <c:v>0.14388679200000001</c:v>
                </c:pt>
                <c:pt idx="1907">
                  <c:v>0.14396226400000001</c:v>
                </c:pt>
                <c:pt idx="1908">
                  <c:v>0.144037736</c:v>
                </c:pt>
                <c:pt idx="1909">
                  <c:v>0.14411320799999999</c:v>
                </c:pt>
                <c:pt idx="1910">
                  <c:v>0.14418867899999999</c:v>
                </c:pt>
                <c:pt idx="1911">
                  <c:v>0.14426415100000001</c:v>
                </c:pt>
                <c:pt idx="1912">
                  <c:v>0.144339623</c:v>
                </c:pt>
                <c:pt idx="1913">
                  <c:v>0.14441509399999999</c:v>
                </c:pt>
                <c:pt idx="1914">
                  <c:v>0.14449056599999999</c:v>
                </c:pt>
                <c:pt idx="1915">
                  <c:v>0.14456603800000001</c:v>
                </c:pt>
                <c:pt idx="1916">
                  <c:v>0.144641509</c:v>
                </c:pt>
                <c:pt idx="1917">
                  <c:v>0.14471698099999999</c:v>
                </c:pt>
                <c:pt idx="1918">
                  <c:v>0.14479245299999999</c:v>
                </c:pt>
                <c:pt idx="1919">
                  <c:v>0.14486792500000001</c:v>
                </c:pt>
                <c:pt idx="1920">
                  <c:v>0.144943396</c:v>
                </c:pt>
                <c:pt idx="1921">
                  <c:v>0.145018868</c:v>
                </c:pt>
                <c:pt idx="1922">
                  <c:v>0.14509433999999999</c:v>
                </c:pt>
                <c:pt idx="1923">
                  <c:v>0.14516981100000001</c:v>
                </c:pt>
                <c:pt idx="1924">
                  <c:v>0.145245283</c:v>
                </c:pt>
                <c:pt idx="1925">
                  <c:v>0.145320755</c:v>
                </c:pt>
                <c:pt idx="1926">
                  <c:v>0.14539622599999999</c:v>
                </c:pt>
                <c:pt idx="1927">
                  <c:v>0.14547169800000001</c:v>
                </c:pt>
                <c:pt idx="1928">
                  <c:v>0.14554717</c:v>
                </c:pt>
                <c:pt idx="1929">
                  <c:v>0.145622642</c:v>
                </c:pt>
                <c:pt idx="1930">
                  <c:v>0.14569811299999999</c:v>
                </c:pt>
                <c:pt idx="1931">
                  <c:v>0.14577358500000001</c:v>
                </c:pt>
                <c:pt idx="1932">
                  <c:v>0.145849057</c:v>
                </c:pt>
                <c:pt idx="1933">
                  <c:v>0.145924528</c:v>
                </c:pt>
                <c:pt idx="1934">
                  <c:v>0.14599999999999999</c:v>
                </c:pt>
                <c:pt idx="1935">
                  <c:v>0.14607547200000001</c:v>
                </c:pt>
                <c:pt idx="1936">
                  <c:v>0.14615094300000001</c:v>
                </c:pt>
                <c:pt idx="1937">
                  <c:v>0.146226415</c:v>
                </c:pt>
                <c:pt idx="1938">
                  <c:v>0.14630188699999999</c:v>
                </c:pt>
                <c:pt idx="1939">
                  <c:v>0.14637735800000001</c:v>
                </c:pt>
                <c:pt idx="1940">
                  <c:v>0.14645283000000001</c:v>
                </c:pt>
                <c:pt idx="1941">
                  <c:v>0.146528302</c:v>
                </c:pt>
                <c:pt idx="1942">
                  <c:v>0.14660377399999999</c:v>
                </c:pt>
                <c:pt idx="1943">
                  <c:v>0.14667924500000001</c:v>
                </c:pt>
                <c:pt idx="1944">
                  <c:v>0.14675471700000001</c:v>
                </c:pt>
                <c:pt idx="1945">
                  <c:v>0.146830189</c:v>
                </c:pt>
                <c:pt idx="1946">
                  <c:v>0.14690565999999999</c:v>
                </c:pt>
                <c:pt idx="1947">
                  <c:v>0.14698113199999999</c:v>
                </c:pt>
                <c:pt idx="1948">
                  <c:v>0.14705660400000001</c:v>
                </c:pt>
                <c:pt idx="1949">
                  <c:v>0.147132075</c:v>
                </c:pt>
                <c:pt idx="1950">
                  <c:v>0.14720754699999999</c:v>
                </c:pt>
                <c:pt idx="1951">
                  <c:v>0.14728301899999999</c:v>
                </c:pt>
                <c:pt idx="1952">
                  <c:v>0.14735849100000001</c:v>
                </c:pt>
                <c:pt idx="1953">
                  <c:v>0.147433962</c:v>
                </c:pt>
                <c:pt idx="1954">
                  <c:v>0.14750943399999999</c:v>
                </c:pt>
                <c:pt idx="1955">
                  <c:v>0.14758490599999999</c:v>
                </c:pt>
                <c:pt idx="1956">
                  <c:v>0.14766037700000001</c:v>
                </c:pt>
                <c:pt idx="1957">
                  <c:v>0.147735849</c:v>
                </c:pt>
                <c:pt idx="1958">
                  <c:v>0.147811321</c:v>
                </c:pt>
                <c:pt idx="1959">
                  <c:v>0.14788679199999999</c:v>
                </c:pt>
                <c:pt idx="1960">
                  <c:v>0.14796226400000001</c:v>
                </c:pt>
                <c:pt idx="1961">
                  <c:v>0.148037736</c:v>
                </c:pt>
                <c:pt idx="1962">
                  <c:v>0.148113208</c:v>
                </c:pt>
                <c:pt idx="1963">
                  <c:v>0.14818867899999999</c:v>
                </c:pt>
                <c:pt idx="1964">
                  <c:v>0.14826415100000001</c:v>
                </c:pt>
                <c:pt idx="1965">
                  <c:v>0.148339623</c:v>
                </c:pt>
                <c:pt idx="1966">
                  <c:v>0.148415094</c:v>
                </c:pt>
                <c:pt idx="1967">
                  <c:v>0.14849056599999999</c:v>
                </c:pt>
                <c:pt idx="1968">
                  <c:v>0.14856603800000001</c:v>
                </c:pt>
                <c:pt idx="1969">
                  <c:v>0.148641509</c:v>
                </c:pt>
                <c:pt idx="1970">
                  <c:v>0.148716981</c:v>
                </c:pt>
                <c:pt idx="1971">
                  <c:v>0.14879245299999999</c:v>
                </c:pt>
                <c:pt idx="1972">
                  <c:v>0.14886792500000001</c:v>
                </c:pt>
                <c:pt idx="1973">
                  <c:v>0.14894339600000001</c:v>
                </c:pt>
                <c:pt idx="1974">
                  <c:v>0.149018868</c:v>
                </c:pt>
                <c:pt idx="1975">
                  <c:v>0.14909433999999999</c:v>
                </c:pt>
                <c:pt idx="1976">
                  <c:v>0.14916981100000001</c:v>
                </c:pt>
                <c:pt idx="1977">
                  <c:v>0.14924528300000001</c:v>
                </c:pt>
                <c:pt idx="1978">
                  <c:v>0.149320755</c:v>
                </c:pt>
                <c:pt idx="1979">
                  <c:v>0.14939622599999999</c:v>
                </c:pt>
                <c:pt idx="1980">
                  <c:v>0.14947169799999999</c:v>
                </c:pt>
                <c:pt idx="1981">
                  <c:v>0.14954717000000001</c:v>
                </c:pt>
                <c:pt idx="1982">
                  <c:v>0.149622642</c:v>
                </c:pt>
                <c:pt idx="1983">
                  <c:v>0.14969811299999999</c:v>
                </c:pt>
                <c:pt idx="1984">
                  <c:v>0.14977358499999999</c:v>
                </c:pt>
                <c:pt idx="1985">
                  <c:v>0.14984905700000001</c:v>
                </c:pt>
                <c:pt idx="1986">
                  <c:v>0.149924528</c:v>
                </c:pt>
                <c:pt idx="1987">
                  <c:v>0.15</c:v>
                </c:pt>
                <c:pt idx="1988">
                  <c:v>0.15007547199999999</c:v>
                </c:pt>
                <c:pt idx="1989">
                  <c:v>0.15015094300000001</c:v>
                </c:pt>
                <c:pt idx="1990">
                  <c:v>0.150226415</c:v>
                </c:pt>
                <c:pt idx="1991">
                  <c:v>0.150301887</c:v>
                </c:pt>
                <c:pt idx="1992">
                  <c:v>0.15037735799999999</c:v>
                </c:pt>
                <c:pt idx="1993">
                  <c:v>0.15045283000000001</c:v>
                </c:pt>
                <c:pt idx="1994">
                  <c:v>0.150528302</c:v>
                </c:pt>
                <c:pt idx="1995">
                  <c:v>0.150603774</c:v>
                </c:pt>
                <c:pt idx="1996">
                  <c:v>0.15067924499999999</c:v>
                </c:pt>
                <c:pt idx="1997">
                  <c:v>0.15075471700000001</c:v>
                </c:pt>
                <c:pt idx="1998">
                  <c:v>0.150830189</c:v>
                </c:pt>
                <c:pt idx="1999">
                  <c:v>0.15090566</c:v>
                </c:pt>
                <c:pt idx="2000">
                  <c:v>0.15098113199999999</c:v>
                </c:pt>
                <c:pt idx="2001">
                  <c:v>0.15105660400000001</c:v>
                </c:pt>
                <c:pt idx="2002">
                  <c:v>0.151132075</c:v>
                </c:pt>
                <c:pt idx="2003">
                  <c:v>0.151207547</c:v>
                </c:pt>
                <c:pt idx="2004">
                  <c:v>0.15128301899999999</c:v>
                </c:pt>
                <c:pt idx="2005">
                  <c:v>0.15135849100000001</c:v>
                </c:pt>
                <c:pt idx="2006">
                  <c:v>0.15143396200000001</c:v>
                </c:pt>
                <c:pt idx="2007">
                  <c:v>0.151509434</c:v>
                </c:pt>
                <c:pt idx="2008">
                  <c:v>0.15158490599999999</c:v>
                </c:pt>
                <c:pt idx="2009">
                  <c:v>0.15166037700000001</c:v>
                </c:pt>
                <c:pt idx="2010">
                  <c:v>0.15173584900000001</c:v>
                </c:pt>
                <c:pt idx="2011">
                  <c:v>0.151811321</c:v>
                </c:pt>
                <c:pt idx="2012">
                  <c:v>0.15188679199999999</c:v>
                </c:pt>
                <c:pt idx="2013">
                  <c:v>0.15196226400000001</c:v>
                </c:pt>
                <c:pt idx="2014">
                  <c:v>0.15203773600000001</c:v>
                </c:pt>
                <c:pt idx="2015">
                  <c:v>0.152113208</c:v>
                </c:pt>
                <c:pt idx="2016">
                  <c:v>0.15218867899999999</c:v>
                </c:pt>
                <c:pt idx="2017">
                  <c:v>0.15226415099999999</c:v>
                </c:pt>
                <c:pt idx="2018">
                  <c:v>0.15233962300000001</c:v>
                </c:pt>
                <c:pt idx="2019">
                  <c:v>0.152415094</c:v>
                </c:pt>
                <c:pt idx="2020">
                  <c:v>0.15249056599999999</c:v>
                </c:pt>
                <c:pt idx="2021">
                  <c:v>0.15256603799999999</c:v>
                </c:pt>
                <c:pt idx="2022">
                  <c:v>0.15264150900000001</c:v>
                </c:pt>
                <c:pt idx="2023">
                  <c:v>0.152716981</c:v>
                </c:pt>
                <c:pt idx="2024">
                  <c:v>0.15279245299999999</c:v>
                </c:pt>
                <c:pt idx="2025">
                  <c:v>0.15286792499999999</c:v>
                </c:pt>
                <c:pt idx="2026">
                  <c:v>0.15294339600000001</c:v>
                </c:pt>
                <c:pt idx="2027">
                  <c:v>0.153018868</c:v>
                </c:pt>
                <c:pt idx="2028">
                  <c:v>0.15309434</c:v>
                </c:pt>
                <c:pt idx="2029">
                  <c:v>0.15316981099999999</c:v>
                </c:pt>
                <c:pt idx="2030">
                  <c:v>0.15324528300000001</c:v>
                </c:pt>
                <c:pt idx="2031">
                  <c:v>0.153320755</c:v>
                </c:pt>
                <c:pt idx="2032">
                  <c:v>0.153396226</c:v>
                </c:pt>
                <c:pt idx="2033">
                  <c:v>0.15347169799999999</c:v>
                </c:pt>
                <c:pt idx="2034">
                  <c:v>0.15354717000000001</c:v>
                </c:pt>
                <c:pt idx="2035">
                  <c:v>0.153622642</c:v>
                </c:pt>
                <c:pt idx="2036">
                  <c:v>0.153698113</c:v>
                </c:pt>
                <c:pt idx="2037">
                  <c:v>0.15377358499999999</c:v>
                </c:pt>
                <c:pt idx="2038">
                  <c:v>0.15384905700000001</c:v>
                </c:pt>
                <c:pt idx="2039">
                  <c:v>0.153924528</c:v>
                </c:pt>
                <c:pt idx="2040">
                  <c:v>0.154</c:v>
                </c:pt>
                <c:pt idx="2041">
                  <c:v>0.15407547199999999</c:v>
                </c:pt>
                <c:pt idx="2042">
                  <c:v>0.15415094300000001</c:v>
                </c:pt>
                <c:pt idx="2043">
                  <c:v>0.15422641500000001</c:v>
                </c:pt>
                <c:pt idx="2044">
                  <c:v>0.154301887</c:v>
                </c:pt>
                <c:pt idx="2045">
                  <c:v>0.15437735799999999</c:v>
                </c:pt>
                <c:pt idx="2046">
                  <c:v>0.15445283000000001</c:v>
                </c:pt>
                <c:pt idx="2047">
                  <c:v>0.15452830200000001</c:v>
                </c:pt>
                <c:pt idx="2048">
                  <c:v>0.154603774</c:v>
                </c:pt>
                <c:pt idx="2049">
                  <c:v>0.15467924499999999</c:v>
                </c:pt>
                <c:pt idx="2050">
                  <c:v>0.15475471700000001</c:v>
                </c:pt>
                <c:pt idx="2051">
                  <c:v>0.15483018900000001</c:v>
                </c:pt>
                <c:pt idx="2052">
                  <c:v>0.15490566</c:v>
                </c:pt>
                <c:pt idx="2053">
                  <c:v>0.15498113199999999</c:v>
                </c:pt>
                <c:pt idx="2054">
                  <c:v>0.15505660399999999</c:v>
                </c:pt>
                <c:pt idx="2055">
                  <c:v>0.15513207500000001</c:v>
                </c:pt>
                <c:pt idx="2056">
                  <c:v>0.155207547</c:v>
                </c:pt>
                <c:pt idx="2057">
                  <c:v>0.15528301899999999</c:v>
                </c:pt>
                <c:pt idx="2058">
                  <c:v>0.15535849099999999</c:v>
                </c:pt>
                <c:pt idx="2059">
                  <c:v>0.15543396200000001</c:v>
                </c:pt>
                <c:pt idx="2060">
                  <c:v>0.155509434</c:v>
                </c:pt>
                <c:pt idx="2061">
                  <c:v>0.155584906</c:v>
                </c:pt>
                <c:pt idx="2062">
                  <c:v>0.15566037699999999</c:v>
                </c:pt>
                <c:pt idx="2063">
                  <c:v>0.15573584900000001</c:v>
                </c:pt>
                <c:pt idx="2064">
                  <c:v>0.155811321</c:v>
                </c:pt>
                <c:pt idx="2065">
                  <c:v>0.155886792</c:v>
                </c:pt>
                <c:pt idx="2066">
                  <c:v>0.15596226399999999</c:v>
                </c:pt>
                <c:pt idx="2067">
                  <c:v>0.15603773600000001</c:v>
                </c:pt>
                <c:pt idx="2068">
                  <c:v>0.156113208</c:v>
                </c:pt>
                <c:pt idx="2069">
                  <c:v>0.156188679</c:v>
                </c:pt>
                <c:pt idx="2070">
                  <c:v>0.15626415099999999</c:v>
                </c:pt>
                <c:pt idx="2071">
                  <c:v>0.15633962300000001</c:v>
                </c:pt>
                <c:pt idx="2072">
                  <c:v>0.156415094</c:v>
                </c:pt>
                <c:pt idx="2073">
                  <c:v>0.156490566</c:v>
                </c:pt>
                <c:pt idx="2074">
                  <c:v>0.15656603799999999</c:v>
                </c:pt>
                <c:pt idx="2075">
                  <c:v>0.15664150900000001</c:v>
                </c:pt>
                <c:pt idx="2076">
                  <c:v>0.15671698100000001</c:v>
                </c:pt>
                <c:pt idx="2077">
                  <c:v>0.156792453</c:v>
                </c:pt>
                <c:pt idx="2078">
                  <c:v>0.15686792499999999</c:v>
                </c:pt>
                <c:pt idx="2079">
                  <c:v>0.15694339600000001</c:v>
                </c:pt>
                <c:pt idx="2080">
                  <c:v>0.15701886800000001</c:v>
                </c:pt>
                <c:pt idx="2081">
                  <c:v>0.15709434</c:v>
                </c:pt>
                <c:pt idx="2082">
                  <c:v>0.15716981099999999</c:v>
                </c:pt>
                <c:pt idx="2083">
                  <c:v>0.15724528300000001</c:v>
                </c:pt>
                <c:pt idx="2084">
                  <c:v>0.15732075500000001</c:v>
                </c:pt>
                <c:pt idx="2085">
                  <c:v>0.157396226</c:v>
                </c:pt>
                <c:pt idx="2086">
                  <c:v>0.15747169799999999</c:v>
                </c:pt>
                <c:pt idx="2087">
                  <c:v>0.15754716999999999</c:v>
                </c:pt>
                <c:pt idx="2088">
                  <c:v>0.15762264200000001</c:v>
                </c:pt>
                <c:pt idx="2089">
                  <c:v>0.157698113</c:v>
                </c:pt>
                <c:pt idx="2090">
                  <c:v>0.15777358499999999</c:v>
                </c:pt>
                <c:pt idx="2091">
                  <c:v>0.15784905699999999</c:v>
                </c:pt>
                <c:pt idx="2092">
                  <c:v>0.15792452800000001</c:v>
                </c:pt>
                <c:pt idx="2093">
                  <c:v>0.158</c:v>
                </c:pt>
                <c:pt idx="2094">
                  <c:v>0.15807547199999999</c:v>
                </c:pt>
                <c:pt idx="2095">
                  <c:v>0.15815094299999999</c:v>
                </c:pt>
                <c:pt idx="2096">
                  <c:v>0.15822641500000001</c:v>
                </c:pt>
                <c:pt idx="2097">
                  <c:v>0.158301887</c:v>
                </c:pt>
                <c:pt idx="2098">
                  <c:v>0.158377358</c:v>
                </c:pt>
                <c:pt idx="2099">
                  <c:v>0.15845282999999999</c:v>
                </c:pt>
                <c:pt idx="2100">
                  <c:v>0.15852830200000001</c:v>
                </c:pt>
                <c:pt idx="2101">
                  <c:v>0.158603774</c:v>
                </c:pt>
                <c:pt idx="2102">
                  <c:v>0.158679245</c:v>
                </c:pt>
                <c:pt idx="2103">
                  <c:v>0.15875471699999999</c:v>
                </c:pt>
                <c:pt idx="2104">
                  <c:v>0.15883018900000001</c:v>
                </c:pt>
                <c:pt idx="2105">
                  <c:v>0.15890566</c:v>
                </c:pt>
                <c:pt idx="2106">
                  <c:v>0.158981132</c:v>
                </c:pt>
                <c:pt idx="2107">
                  <c:v>0.15905660399999999</c:v>
                </c:pt>
                <c:pt idx="2108">
                  <c:v>0.15913207500000001</c:v>
                </c:pt>
                <c:pt idx="2109">
                  <c:v>0.159207547</c:v>
                </c:pt>
                <c:pt idx="2110">
                  <c:v>0.159283019</c:v>
                </c:pt>
                <c:pt idx="2111">
                  <c:v>0.15935849099999999</c:v>
                </c:pt>
                <c:pt idx="2112">
                  <c:v>0.15943396200000001</c:v>
                </c:pt>
                <c:pt idx="2113">
                  <c:v>0.15950943400000001</c:v>
                </c:pt>
                <c:pt idx="2114">
                  <c:v>0.159584906</c:v>
                </c:pt>
                <c:pt idx="2115">
                  <c:v>0.15966037699999999</c:v>
                </c:pt>
                <c:pt idx="2116">
                  <c:v>0.15973584900000001</c:v>
                </c:pt>
                <c:pt idx="2117">
                  <c:v>0.15981132100000001</c:v>
                </c:pt>
                <c:pt idx="2118">
                  <c:v>0.159886792</c:v>
                </c:pt>
                <c:pt idx="2119">
                  <c:v>0.15996226399999999</c:v>
                </c:pt>
                <c:pt idx="2120">
                  <c:v>0.16003773600000001</c:v>
                </c:pt>
                <c:pt idx="2121">
                  <c:v>0.16011320800000001</c:v>
                </c:pt>
                <c:pt idx="2122">
                  <c:v>0.160188679</c:v>
                </c:pt>
                <c:pt idx="2123">
                  <c:v>0.16026415099999999</c:v>
                </c:pt>
                <c:pt idx="2124">
                  <c:v>0.16033962299999999</c:v>
                </c:pt>
                <c:pt idx="2125">
                  <c:v>0.16041509400000001</c:v>
                </c:pt>
                <c:pt idx="2126">
                  <c:v>0.160490566</c:v>
                </c:pt>
                <c:pt idx="2127">
                  <c:v>0.16056603799999999</c:v>
                </c:pt>
                <c:pt idx="2128">
                  <c:v>0.16064150899999999</c:v>
                </c:pt>
                <c:pt idx="2129">
                  <c:v>0.16071698100000001</c:v>
                </c:pt>
                <c:pt idx="2130">
                  <c:v>0.160792453</c:v>
                </c:pt>
                <c:pt idx="2131">
                  <c:v>0.16086792499999999</c:v>
                </c:pt>
                <c:pt idx="2132">
                  <c:v>0.16094339599999999</c:v>
                </c:pt>
                <c:pt idx="2133">
                  <c:v>0.16101886800000001</c:v>
                </c:pt>
                <c:pt idx="2134">
                  <c:v>0.16109434</c:v>
                </c:pt>
                <c:pt idx="2135">
                  <c:v>0.161169811</c:v>
                </c:pt>
                <c:pt idx="2136">
                  <c:v>0.16124528299999999</c:v>
                </c:pt>
                <c:pt idx="2137">
                  <c:v>0.16132075500000001</c:v>
                </c:pt>
                <c:pt idx="2138">
                  <c:v>0.161396226</c:v>
                </c:pt>
                <c:pt idx="2139">
                  <c:v>0.161471698</c:v>
                </c:pt>
                <c:pt idx="2140">
                  <c:v>0.16154716999999999</c:v>
                </c:pt>
                <c:pt idx="2141">
                  <c:v>0.16162264200000001</c:v>
                </c:pt>
                <c:pt idx="2142">
                  <c:v>0.161698113</c:v>
                </c:pt>
                <c:pt idx="2143">
                  <c:v>0.161773585</c:v>
                </c:pt>
                <c:pt idx="2144">
                  <c:v>0.16184905699999999</c:v>
                </c:pt>
                <c:pt idx="2145">
                  <c:v>0.16192452800000001</c:v>
                </c:pt>
                <c:pt idx="2146">
                  <c:v>0.16200000000000001</c:v>
                </c:pt>
                <c:pt idx="2147">
                  <c:v>0.162075472</c:v>
                </c:pt>
                <c:pt idx="2148">
                  <c:v>0.16215094299999999</c:v>
                </c:pt>
                <c:pt idx="2149">
                  <c:v>0.16222641500000001</c:v>
                </c:pt>
                <c:pt idx="2150">
                  <c:v>0.16230188700000001</c:v>
                </c:pt>
                <c:pt idx="2151">
                  <c:v>0.162377358</c:v>
                </c:pt>
                <c:pt idx="2152">
                  <c:v>0.16245282999999999</c:v>
                </c:pt>
                <c:pt idx="2153">
                  <c:v>0.16252830200000001</c:v>
                </c:pt>
                <c:pt idx="2154">
                  <c:v>0.16260377400000001</c:v>
                </c:pt>
                <c:pt idx="2155">
                  <c:v>0.162679245</c:v>
                </c:pt>
                <c:pt idx="2156">
                  <c:v>0.16275471699999999</c:v>
                </c:pt>
                <c:pt idx="2157">
                  <c:v>0.16283018899999999</c:v>
                </c:pt>
                <c:pt idx="2158">
                  <c:v>0.16290566000000001</c:v>
                </c:pt>
                <c:pt idx="2159">
                  <c:v>0.162981132</c:v>
                </c:pt>
                <c:pt idx="2160">
                  <c:v>0.16305660399999999</c:v>
                </c:pt>
                <c:pt idx="2161">
                  <c:v>0.16313207499999999</c:v>
                </c:pt>
                <c:pt idx="2162">
                  <c:v>0.16320754700000001</c:v>
                </c:pt>
                <c:pt idx="2163">
                  <c:v>0.163283019</c:v>
                </c:pt>
                <c:pt idx="2164">
                  <c:v>0.16335849099999999</c:v>
                </c:pt>
                <c:pt idx="2165">
                  <c:v>0.16343396199999999</c:v>
                </c:pt>
                <c:pt idx="2166">
                  <c:v>0.16350943400000001</c:v>
                </c:pt>
                <c:pt idx="2167">
                  <c:v>0.163584906</c:v>
                </c:pt>
                <c:pt idx="2168">
                  <c:v>0.163660377</c:v>
                </c:pt>
                <c:pt idx="2169">
                  <c:v>0.16373584899999999</c:v>
                </c:pt>
                <c:pt idx="2170">
                  <c:v>0.16381132100000001</c:v>
                </c:pt>
                <c:pt idx="2171">
                  <c:v>0.163886792</c:v>
                </c:pt>
                <c:pt idx="2172">
                  <c:v>0.163962264</c:v>
                </c:pt>
                <c:pt idx="2173">
                  <c:v>0.16403773599999999</c:v>
                </c:pt>
                <c:pt idx="2174">
                  <c:v>0.16411320800000001</c:v>
                </c:pt>
                <c:pt idx="2175">
                  <c:v>0.164188679</c:v>
                </c:pt>
                <c:pt idx="2176">
                  <c:v>0.164264151</c:v>
                </c:pt>
                <c:pt idx="2177">
                  <c:v>0.16433962299999999</c:v>
                </c:pt>
                <c:pt idx="2178">
                  <c:v>0.16441509400000001</c:v>
                </c:pt>
                <c:pt idx="2179">
                  <c:v>0.164490566</c:v>
                </c:pt>
                <c:pt idx="2180">
                  <c:v>0.164566038</c:v>
                </c:pt>
                <c:pt idx="2181">
                  <c:v>0.16464150899999999</c:v>
                </c:pt>
                <c:pt idx="2182">
                  <c:v>0.16471698100000001</c:v>
                </c:pt>
                <c:pt idx="2183">
                  <c:v>0.16479245300000001</c:v>
                </c:pt>
                <c:pt idx="2184">
                  <c:v>0.164867925</c:v>
                </c:pt>
                <c:pt idx="2185">
                  <c:v>0.16494339599999999</c:v>
                </c:pt>
                <c:pt idx="2186">
                  <c:v>0.16501886800000001</c:v>
                </c:pt>
                <c:pt idx="2187">
                  <c:v>0.16509434000000001</c:v>
                </c:pt>
                <c:pt idx="2188">
                  <c:v>0.165169811</c:v>
                </c:pt>
                <c:pt idx="2189">
                  <c:v>0.16524528299999999</c:v>
                </c:pt>
                <c:pt idx="2190">
                  <c:v>0.16532075500000001</c:v>
                </c:pt>
                <c:pt idx="2191">
                  <c:v>0.16539622600000001</c:v>
                </c:pt>
                <c:pt idx="2192">
                  <c:v>0.165471698</c:v>
                </c:pt>
                <c:pt idx="2193">
                  <c:v>0.16554716999999999</c:v>
                </c:pt>
                <c:pt idx="2194">
                  <c:v>0.16562264199999999</c:v>
                </c:pt>
                <c:pt idx="2195">
                  <c:v>0.16569811300000001</c:v>
                </c:pt>
                <c:pt idx="2196">
                  <c:v>0.165773585</c:v>
                </c:pt>
                <c:pt idx="2197">
                  <c:v>0.16584905699999999</c:v>
                </c:pt>
                <c:pt idx="2198">
                  <c:v>0.16592452799999999</c:v>
                </c:pt>
                <c:pt idx="2199">
                  <c:v>0.16600000000000001</c:v>
                </c:pt>
                <c:pt idx="2200">
                  <c:v>0.166075472</c:v>
                </c:pt>
                <c:pt idx="2201">
                  <c:v>0.166150943</c:v>
                </c:pt>
                <c:pt idx="2202">
                  <c:v>0.16622641499999999</c:v>
                </c:pt>
                <c:pt idx="2203">
                  <c:v>0.16630188700000001</c:v>
                </c:pt>
                <c:pt idx="2204">
                  <c:v>0.166377358</c:v>
                </c:pt>
                <c:pt idx="2205">
                  <c:v>0.16645283</c:v>
                </c:pt>
                <c:pt idx="2206">
                  <c:v>0.16652830199999999</c:v>
                </c:pt>
                <c:pt idx="2207">
                  <c:v>0.16660377400000001</c:v>
                </c:pt>
                <c:pt idx="2208">
                  <c:v>0.166679245</c:v>
                </c:pt>
                <c:pt idx="2209">
                  <c:v>0.166754717</c:v>
                </c:pt>
                <c:pt idx="2210">
                  <c:v>0.16683018899999999</c:v>
                </c:pt>
                <c:pt idx="2211">
                  <c:v>0.16690566000000001</c:v>
                </c:pt>
                <c:pt idx="2212">
                  <c:v>0.166981132</c:v>
                </c:pt>
                <c:pt idx="2213">
                  <c:v>0.167056604</c:v>
                </c:pt>
                <c:pt idx="2214">
                  <c:v>0.16713207499999999</c:v>
                </c:pt>
                <c:pt idx="2215">
                  <c:v>0.16720754700000001</c:v>
                </c:pt>
                <c:pt idx="2216">
                  <c:v>0.16728301900000001</c:v>
                </c:pt>
                <c:pt idx="2217">
                  <c:v>0.167358491</c:v>
                </c:pt>
                <c:pt idx="2218">
                  <c:v>0.16743396199999999</c:v>
                </c:pt>
                <c:pt idx="2219">
                  <c:v>0.16750943400000001</c:v>
                </c:pt>
                <c:pt idx="2220">
                  <c:v>0.16758490600000001</c:v>
                </c:pt>
                <c:pt idx="2221">
                  <c:v>0.167660377</c:v>
                </c:pt>
                <c:pt idx="2222">
                  <c:v>0.16773584899999999</c:v>
                </c:pt>
                <c:pt idx="2223">
                  <c:v>0.16781132100000001</c:v>
                </c:pt>
                <c:pt idx="2224">
                  <c:v>0.16788679200000001</c:v>
                </c:pt>
                <c:pt idx="2225">
                  <c:v>0.167962264</c:v>
                </c:pt>
                <c:pt idx="2226">
                  <c:v>0.16803773599999999</c:v>
                </c:pt>
                <c:pt idx="2227">
                  <c:v>0.16811320799999999</c:v>
                </c:pt>
                <c:pt idx="2228">
                  <c:v>0.16818867900000001</c:v>
                </c:pt>
                <c:pt idx="2229">
                  <c:v>0.168264151</c:v>
                </c:pt>
                <c:pt idx="2230">
                  <c:v>0.16833962299999999</c:v>
                </c:pt>
                <c:pt idx="2231">
                  <c:v>0.16841509399999999</c:v>
                </c:pt>
                <c:pt idx="2232">
                  <c:v>0.16849056600000001</c:v>
                </c:pt>
                <c:pt idx="2233">
                  <c:v>0.168566038</c:v>
                </c:pt>
                <c:pt idx="2234">
                  <c:v>0.16864150899999999</c:v>
                </c:pt>
                <c:pt idx="2235">
                  <c:v>0.16871698099999999</c:v>
                </c:pt>
                <c:pt idx="2236">
                  <c:v>0.16879245300000001</c:v>
                </c:pt>
                <c:pt idx="2237">
                  <c:v>0.168867925</c:v>
                </c:pt>
                <c:pt idx="2238">
                  <c:v>0.168943396</c:v>
                </c:pt>
                <c:pt idx="2239">
                  <c:v>0.16901886799999999</c:v>
                </c:pt>
                <c:pt idx="2240">
                  <c:v>0.16909434000000001</c:v>
                </c:pt>
                <c:pt idx="2241">
                  <c:v>0.169169811</c:v>
                </c:pt>
                <c:pt idx="2242">
                  <c:v>0.169245283</c:v>
                </c:pt>
                <c:pt idx="2243">
                  <c:v>0.16932075499999999</c:v>
                </c:pt>
                <c:pt idx="2244">
                  <c:v>0.16939622600000001</c:v>
                </c:pt>
                <c:pt idx="2245">
                  <c:v>0.169471698</c:v>
                </c:pt>
                <c:pt idx="2246">
                  <c:v>0.16954717</c:v>
                </c:pt>
                <c:pt idx="2247">
                  <c:v>0.16962264199999999</c:v>
                </c:pt>
                <c:pt idx="2248">
                  <c:v>0.16969811300000001</c:v>
                </c:pt>
                <c:pt idx="2249">
                  <c:v>0.169773585</c:v>
                </c:pt>
                <c:pt idx="2250">
                  <c:v>0.169849057</c:v>
                </c:pt>
                <c:pt idx="2251">
                  <c:v>0.16992452799999999</c:v>
                </c:pt>
                <c:pt idx="2252">
                  <c:v>0.17</c:v>
                </c:pt>
                <c:pt idx="2253">
                  <c:v>0.17007547200000001</c:v>
                </c:pt>
                <c:pt idx="2254">
                  <c:v>0.170150943</c:v>
                </c:pt>
                <c:pt idx="2255">
                  <c:v>0.17022641499999999</c:v>
                </c:pt>
                <c:pt idx="2256">
                  <c:v>0.17030188700000001</c:v>
                </c:pt>
                <c:pt idx="2257">
                  <c:v>0.17037735800000001</c:v>
                </c:pt>
                <c:pt idx="2258">
                  <c:v>0.17045283</c:v>
                </c:pt>
                <c:pt idx="2259">
                  <c:v>0.17052830199999999</c:v>
                </c:pt>
                <c:pt idx="2260">
                  <c:v>0.17060377400000001</c:v>
                </c:pt>
                <c:pt idx="2261">
                  <c:v>0.17067924500000001</c:v>
                </c:pt>
                <c:pt idx="2262">
                  <c:v>0.170754717</c:v>
                </c:pt>
                <c:pt idx="2263">
                  <c:v>0.17083018899999999</c:v>
                </c:pt>
                <c:pt idx="2264">
                  <c:v>0.17090565999999999</c:v>
                </c:pt>
                <c:pt idx="2265">
                  <c:v>0.17098113200000001</c:v>
                </c:pt>
                <c:pt idx="2266">
                  <c:v>0.171056604</c:v>
                </c:pt>
                <c:pt idx="2267">
                  <c:v>0.17113207499999999</c:v>
                </c:pt>
                <c:pt idx="2268">
                  <c:v>0.17120754699999999</c:v>
                </c:pt>
                <c:pt idx="2269">
                  <c:v>0.17128301900000001</c:v>
                </c:pt>
                <c:pt idx="2270">
                  <c:v>0.171358491</c:v>
                </c:pt>
                <c:pt idx="2271">
                  <c:v>0.171433962</c:v>
                </c:pt>
                <c:pt idx="2272">
                  <c:v>0.17150943399999999</c:v>
                </c:pt>
                <c:pt idx="2273">
                  <c:v>0.17158490600000001</c:v>
                </c:pt>
                <c:pt idx="2274">
                  <c:v>0.171660377</c:v>
                </c:pt>
                <c:pt idx="2275">
                  <c:v>0.171735849</c:v>
                </c:pt>
                <c:pt idx="2276">
                  <c:v>0.17181132099999999</c:v>
                </c:pt>
                <c:pt idx="2277">
                  <c:v>0.17188679200000001</c:v>
                </c:pt>
                <c:pt idx="2278">
                  <c:v>0.171962264</c:v>
                </c:pt>
                <c:pt idx="2279">
                  <c:v>0.172037736</c:v>
                </c:pt>
                <c:pt idx="2280">
                  <c:v>0.17211320799999999</c:v>
                </c:pt>
                <c:pt idx="2281">
                  <c:v>0.17218867900000001</c:v>
                </c:pt>
                <c:pt idx="2282">
                  <c:v>0.172264151</c:v>
                </c:pt>
                <c:pt idx="2283">
                  <c:v>0.172339623</c:v>
                </c:pt>
                <c:pt idx="2284">
                  <c:v>0.17241509399999999</c:v>
                </c:pt>
                <c:pt idx="2285">
                  <c:v>0.17249056600000001</c:v>
                </c:pt>
                <c:pt idx="2286">
                  <c:v>0.172566038</c:v>
                </c:pt>
                <c:pt idx="2287">
                  <c:v>0.172641509</c:v>
                </c:pt>
                <c:pt idx="2288">
                  <c:v>0.17271698099999999</c:v>
                </c:pt>
                <c:pt idx="2289">
                  <c:v>0.17279245300000001</c:v>
                </c:pt>
                <c:pt idx="2290">
                  <c:v>0.17286792500000001</c:v>
                </c:pt>
                <c:pt idx="2291">
                  <c:v>0.172943396</c:v>
                </c:pt>
                <c:pt idx="2292">
                  <c:v>0.17301886799999999</c:v>
                </c:pt>
                <c:pt idx="2293">
                  <c:v>0.17309434000000001</c:v>
                </c:pt>
                <c:pt idx="2294">
                  <c:v>0.17316981100000001</c:v>
                </c:pt>
                <c:pt idx="2295">
                  <c:v>0.173245283</c:v>
                </c:pt>
                <c:pt idx="2296">
                  <c:v>0.17332075499999999</c:v>
                </c:pt>
                <c:pt idx="2297">
                  <c:v>0.17339622599999999</c:v>
                </c:pt>
                <c:pt idx="2298">
                  <c:v>0.17347169800000001</c:v>
                </c:pt>
                <c:pt idx="2299">
                  <c:v>0.17354717</c:v>
                </c:pt>
                <c:pt idx="2300">
                  <c:v>0.17362264199999999</c:v>
                </c:pt>
                <c:pt idx="2301">
                  <c:v>0.17369811299999999</c:v>
                </c:pt>
                <c:pt idx="2302">
                  <c:v>0.17377358500000001</c:v>
                </c:pt>
                <c:pt idx="2303">
                  <c:v>0.173849057</c:v>
                </c:pt>
                <c:pt idx="2304">
                  <c:v>0.17392452799999999</c:v>
                </c:pt>
                <c:pt idx="2305">
                  <c:v>0.17399999999999999</c:v>
                </c:pt>
                <c:pt idx="2306">
                  <c:v>0.17407547200000001</c:v>
                </c:pt>
                <c:pt idx="2307">
                  <c:v>0.174150943</c:v>
                </c:pt>
                <c:pt idx="2308">
                  <c:v>0.174226415</c:v>
                </c:pt>
                <c:pt idx="2309">
                  <c:v>0.17430188699999999</c:v>
                </c:pt>
                <c:pt idx="2310">
                  <c:v>0.17437735800000001</c:v>
                </c:pt>
                <c:pt idx="2311">
                  <c:v>0.17445283</c:v>
                </c:pt>
                <c:pt idx="2312">
                  <c:v>0.174528302</c:v>
                </c:pt>
                <c:pt idx="2313">
                  <c:v>0.17460377399999999</c:v>
                </c:pt>
                <c:pt idx="2314">
                  <c:v>0.17467924500000001</c:v>
                </c:pt>
                <c:pt idx="2315">
                  <c:v>0.174754717</c:v>
                </c:pt>
                <c:pt idx="2316">
                  <c:v>0.174830189</c:v>
                </c:pt>
                <c:pt idx="2317">
                  <c:v>0.17490565999999999</c:v>
                </c:pt>
                <c:pt idx="2318">
                  <c:v>0.17498113200000001</c:v>
                </c:pt>
                <c:pt idx="2319">
                  <c:v>0.175056604</c:v>
                </c:pt>
                <c:pt idx="2320">
                  <c:v>0.175132075</c:v>
                </c:pt>
                <c:pt idx="2321">
                  <c:v>0.17520754699999999</c:v>
                </c:pt>
                <c:pt idx="2322">
                  <c:v>0.17528301900000001</c:v>
                </c:pt>
                <c:pt idx="2323">
                  <c:v>0.17535849100000001</c:v>
                </c:pt>
                <c:pt idx="2324">
                  <c:v>0.175433962</c:v>
                </c:pt>
                <c:pt idx="2325">
                  <c:v>0.17550943399999999</c:v>
                </c:pt>
                <c:pt idx="2326">
                  <c:v>0.17558490600000001</c:v>
                </c:pt>
                <c:pt idx="2327">
                  <c:v>0.17566037700000001</c:v>
                </c:pt>
                <c:pt idx="2328">
                  <c:v>0.175735849</c:v>
                </c:pt>
                <c:pt idx="2329">
                  <c:v>0.17581132099999999</c:v>
                </c:pt>
                <c:pt idx="2330">
                  <c:v>0.17588679199999999</c:v>
                </c:pt>
                <c:pt idx="2331">
                  <c:v>0.17596226400000001</c:v>
                </c:pt>
                <c:pt idx="2332">
                  <c:v>0.176037736</c:v>
                </c:pt>
                <c:pt idx="2333">
                  <c:v>0.17611320799999999</c:v>
                </c:pt>
                <c:pt idx="2334">
                  <c:v>0.17618867899999999</c:v>
                </c:pt>
                <c:pt idx="2335">
                  <c:v>0.17626415100000001</c:v>
                </c:pt>
                <c:pt idx="2336">
                  <c:v>0.176339623</c:v>
                </c:pt>
                <c:pt idx="2337">
                  <c:v>0.17641509399999999</c:v>
                </c:pt>
                <c:pt idx="2338">
                  <c:v>0.17649056599999999</c:v>
                </c:pt>
                <c:pt idx="2339">
                  <c:v>0.17656603800000001</c:v>
                </c:pt>
                <c:pt idx="2340">
                  <c:v>0.176641509</c:v>
                </c:pt>
                <c:pt idx="2341">
                  <c:v>0.176716981</c:v>
                </c:pt>
                <c:pt idx="2342">
                  <c:v>0.17679245299999999</c:v>
                </c:pt>
                <c:pt idx="2343">
                  <c:v>0.17686792500000001</c:v>
                </c:pt>
                <c:pt idx="2344">
                  <c:v>0.176943396</c:v>
                </c:pt>
                <c:pt idx="2345">
                  <c:v>0.177018868</c:v>
                </c:pt>
                <c:pt idx="2346">
                  <c:v>0.17709433999999999</c:v>
                </c:pt>
                <c:pt idx="2347">
                  <c:v>0.17716981100000001</c:v>
                </c:pt>
                <c:pt idx="2348">
                  <c:v>0.177245283</c:v>
                </c:pt>
                <c:pt idx="2349">
                  <c:v>0.177320755</c:v>
                </c:pt>
                <c:pt idx="2350">
                  <c:v>0.17739622599999999</c:v>
                </c:pt>
                <c:pt idx="2351">
                  <c:v>0.17747169800000001</c:v>
                </c:pt>
                <c:pt idx="2352">
                  <c:v>0.17754717</c:v>
                </c:pt>
                <c:pt idx="2353">
                  <c:v>0.177622642</c:v>
                </c:pt>
                <c:pt idx="2354">
                  <c:v>0.17769811299999999</c:v>
                </c:pt>
                <c:pt idx="2355">
                  <c:v>0.17777358500000001</c:v>
                </c:pt>
                <c:pt idx="2356">
                  <c:v>0.177849057</c:v>
                </c:pt>
                <c:pt idx="2357">
                  <c:v>0.177924528</c:v>
                </c:pt>
                <c:pt idx="2358">
                  <c:v>0.17799999999999999</c:v>
                </c:pt>
                <c:pt idx="2359">
                  <c:v>0.17807547200000001</c:v>
                </c:pt>
                <c:pt idx="2360">
                  <c:v>0.17815094300000001</c:v>
                </c:pt>
                <c:pt idx="2361">
                  <c:v>0.178226415</c:v>
                </c:pt>
                <c:pt idx="2362">
                  <c:v>0.17830188699999999</c:v>
                </c:pt>
                <c:pt idx="2363">
                  <c:v>0.17837735800000001</c:v>
                </c:pt>
                <c:pt idx="2364">
                  <c:v>0.17845283000000001</c:v>
                </c:pt>
                <c:pt idx="2365">
                  <c:v>0.178528302</c:v>
                </c:pt>
                <c:pt idx="2366">
                  <c:v>0.17860377399999999</c:v>
                </c:pt>
                <c:pt idx="2367">
                  <c:v>0.17867924499999999</c:v>
                </c:pt>
                <c:pt idx="2368">
                  <c:v>0.17875471700000001</c:v>
                </c:pt>
                <c:pt idx="2369">
                  <c:v>0.178830189</c:v>
                </c:pt>
                <c:pt idx="2370">
                  <c:v>0.17890565999999999</c:v>
                </c:pt>
                <c:pt idx="2371">
                  <c:v>0.17898113199999999</c:v>
                </c:pt>
                <c:pt idx="2372">
                  <c:v>0.17905660400000001</c:v>
                </c:pt>
                <c:pt idx="2373">
                  <c:v>0.179132075</c:v>
                </c:pt>
                <c:pt idx="2374">
                  <c:v>0.17920754699999999</c:v>
                </c:pt>
                <c:pt idx="2375">
                  <c:v>0.17928301899999999</c:v>
                </c:pt>
                <c:pt idx="2376">
                  <c:v>0.17935849100000001</c:v>
                </c:pt>
                <c:pt idx="2377">
                  <c:v>0.179433962</c:v>
                </c:pt>
                <c:pt idx="2378">
                  <c:v>0.179509434</c:v>
                </c:pt>
                <c:pt idx="2379">
                  <c:v>0.17958490599999999</c:v>
                </c:pt>
                <c:pt idx="2380">
                  <c:v>0.17966037700000001</c:v>
                </c:pt>
                <c:pt idx="2381">
                  <c:v>0.179735849</c:v>
                </c:pt>
                <c:pt idx="2382">
                  <c:v>0.179811321</c:v>
                </c:pt>
                <c:pt idx="2383">
                  <c:v>0.17988679199999999</c:v>
                </c:pt>
                <c:pt idx="2384">
                  <c:v>0.17996226400000001</c:v>
                </c:pt>
                <c:pt idx="2385">
                  <c:v>0.180037736</c:v>
                </c:pt>
                <c:pt idx="2386">
                  <c:v>0.180113208</c:v>
                </c:pt>
                <c:pt idx="2387">
                  <c:v>0.18018867899999999</c:v>
                </c:pt>
                <c:pt idx="2388">
                  <c:v>0.18026415100000001</c:v>
                </c:pt>
                <c:pt idx="2389">
                  <c:v>0.180339623</c:v>
                </c:pt>
                <c:pt idx="2390">
                  <c:v>0.180415094</c:v>
                </c:pt>
                <c:pt idx="2391">
                  <c:v>0.18049056599999999</c:v>
                </c:pt>
                <c:pt idx="2392">
                  <c:v>0.18056603800000001</c:v>
                </c:pt>
                <c:pt idx="2393">
                  <c:v>0.18064150900000001</c:v>
                </c:pt>
                <c:pt idx="2394">
                  <c:v>0.180716981</c:v>
                </c:pt>
                <c:pt idx="2395">
                  <c:v>0.18079245299999999</c:v>
                </c:pt>
                <c:pt idx="2396">
                  <c:v>0.18086792500000001</c:v>
                </c:pt>
                <c:pt idx="2397">
                  <c:v>0.18094339600000001</c:v>
                </c:pt>
                <c:pt idx="2398">
                  <c:v>0.181018868</c:v>
                </c:pt>
                <c:pt idx="2399">
                  <c:v>0.18109433999999999</c:v>
                </c:pt>
                <c:pt idx="2400">
                  <c:v>0.18116981099999999</c:v>
                </c:pt>
                <c:pt idx="2401">
                  <c:v>0.18124528300000001</c:v>
                </c:pt>
                <c:pt idx="2402">
                  <c:v>0.181320755</c:v>
                </c:pt>
                <c:pt idx="2403">
                  <c:v>0.18139622599999999</c:v>
                </c:pt>
                <c:pt idx="2404">
                  <c:v>0.18147169799999999</c:v>
                </c:pt>
                <c:pt idx="2405">
                  <c:v>0.18154717000000001</c:v>
                </c:pt>
                <c:pt idx="2406">
                  <c:v>0.181622642</c:v>
                </c:pt>
                <c:pt idx="2407">
                  <c:v>0.18169811299999999</c:v>
                </c:pt>
                <c:pt idx="2408">
                  <c:v>0.18177358499999999</c:v>
                </c:pt>
                <c:pt idx="2409">
                  <c:v>0.18184905700000001</c:v>
                </c:pt>
                <c:pt idx="2410">
                  <c:v>0.181924528</c:v>
                </c:pt>
                <c:pt idx="2411">
                  <c:v>0.182</c:v>
                </c:pt>
                <c:pt idx="2412">
                  <c:v>0.18207547199999999</c:v>
                </c:pt>
                <c:pt idx="2413">
                  <c:v>0.18215094300000001</c:v>
                </c:pt>
                <c:pt idx="2414">
                  <c:v>0.182226415</c:v>
                </c:pt>
                <c:pt idx="2415">
                  <c:v>0.182301887</c:v>
                </c:pt>
                <c:pt idx="2416">
                  <c:v>0.18237735799999999</c:v>
                </c:pt>
                <c:pt idx="2417">
                  <c:v>0.18245283000000001</c:v>
                </c:pt>
                <c:pt idx="2418">
                  <c:v>0.182528302</c:v>
                </c:pt>
                <c:pt idx="2419">
                  <c:v>0.182603774</c:v>
                </c:pt>
                <c:pt idx="2420">
                  <c:v>0.18267924499999999</c:v>
                </c:pt>
                <c:pt idx="2421">
                  <c:v>0.18275471700000001</c:v>
                </c:pt>
                <c:pt idx="2422">
                  <c:v>0.182830189</c:v>
                </c:pt>
                <c:pt idx="2423">
                  <c:v>0.18290566</c:v>
                </c:pt>
                <c:pt idx="2424">
                  <c:v>0.18298113199999999</c:v>
                </c:pt>
                <c:pt idx="2425">
                  <c:v>0.18305660400000001</c:v>
                </c:pt>
                <c:pt idx="2426">
                  <c:v>0.18313207500000001</c:v>
                </c:pt>
                <c:pt idx="2427">
                  <c:v>0.183207547</c:v>
                </c:pt>
                <c:pt idx="2428">
                  <c:v>0.18328301899999999</c:v>
                </c:pt>
                <c:pt idx="2429">
                  <c:v>0.18335849100000001</c:v>
                </c:pt>
                <c:pt idx="2430">
                  <c:v>0.18343396200000001</c:v>
                </c:pt>
                <c:pt idx="2431">
                  <c:v>0.183509434</c:v>
                </c:pt>
                <c:pt idx="2432">
                  <c:v>0.18358490599999999</c:v>
                </c:pt>
                <c:pt idx="2433">
                  <c:v>0.18366037700000001</c:v>
                </c:pt>
                <c:pt idx="2434">
                  <c:v>0.18373584900000001</c:v>
                </c:pt>
                <c:pt idx="2435">
                  <c:v>0.183811321</c:v>
                </c:pt>
                <c:pt idx="2436">
                  <c:v>0.18388679199999999</c:v>
                </c:pt>
                <c:pt idx="2437">
                  <c:v>0.18396226399999999</c:v>
                </c:pt>
                <c:pt idx="2438">
                  <c:v>0.18403773600000001</c:v>
                </c:pt>
                <c:pt idx="2439">
                  <c:v>0.184113208</c:v>
                </c:pt>
                <c:pt idx="2440">
                  <c:v>0.18418867899999999</c:v>
                </c:pt>
                <c:pt idx="2441">
                  <c:v>0.18426415099999999</c:v>
                </c:pt>
                <c:pt idx="2442">
                  <c:v>0.18433962300000001</c:v>
                </c:pt>
                <c:pt idx="2443">
                  <c:v>0.184415094</c:v>
                </c:pt>
                <c:pt idx="2444">
                  <c:v>0.18449056599999999</c:v>
                </c:pt>
                <c:pt idx="2445">
                  <c:v>0.18456603799999999</c:v>
                </c:pt>
                <c:pt idx="2446">
                  <c:v>0.18464150900000001</c:v>
                </c:pt>
                <c:pt idx="2447">
                  <c:v>0.184716981</c:v>
                </c:pt>
                <c:pt idx="2448">
                  <c:v>0.184792453</c:v>
                </c:pt>
                <c:pt idx="2449">
                  <c:v>0.18486792499999999</c:v>
                </c:pt>
                <c:pt idx="2450">
                  <c:v>0.18494339600000001</c:v>
                </c:pt>
                <c:pt idx="2451">
                  <c:v>0.185018868</c:v>
                </c:pt>
                <c:pt idx="2452">
                  <c:v>0.18509434</c:v>
                </c:pt>
                <c:pt idx="2453">
                  <c:v>0.18516981099999999</c:v>
                </c:pt>
                <c:pt idx="2454">
                  <c:v>0.18524528300000001</c:v>
                </c:pt>
                <c:pt idx="2455">
                  <c:v>0.185320755</c:v>
                </c:pt>
                <c:pt idx="2456">
                  <c:v>0.185396226</c:v>
                </c:pt>
                <c:pt idx="2457">
                  <c:v>0.18547169799999999</c:v>
                </c:pt>
                <c:pt idx="2458">
                  <c:v>0.18554717000000001</c:v>
                </c:pt>
                <c:pt idx="2459">
                  <c:v>0.185622642</c:v>
                </c:pt>
                <c:pt idx="2460">
                  <c:v>0.185698113</c:v>
                </c:pt>
                <c:pt idx="2461">
                  <c:v>0.18577358499999999</c:v>
                </c:pt>
                <c:pt idx="2462">
                  <c:v>0.18584905700000001</c:v>
                </c:pt>
                <c:pt idx="2463">
                  <c:v>0.18592452800000001</c:v>
                </c:pt>
                <c:pt idx="2464">
                  <c:v>0.186</c:v>
                </c:pt>
                <c:pt idx="2465">
                  <c:v>0.18607547199999999</c:v>
                </c:pt>
                <c:pt idx="2466">
                  <c:v>0.18615094300000001</c:v>
                </c:pt>
                <c:pt idx="2467">
                  <c:v>0.18622641500000001</c:v>
                </c:pt>
                <c:pt idx="2468">
                  <c:v>0.186301887</c:v>
                </c:pt>
                <c:pt idx="2469">
                  <c:v>0.18637735799999999</c:v>
                </c:pt>
                <c:pt idx="2470">
                  <c:v>0.18645283000000001</c:v>
                </c:pt>
                <c:pt idx="2471">
                  <c:v>0.18652830200000001</c:v>
                </c:pt>
                <c:pt idx="2472">
                  <c:v>0.186603774</c:v>
                </c:pt>
                <c:pt idx="2473">
                  <c:v>0.18667924499999999</c:v>
                </c:pt>
                <c:pt idx="2474">
                  <c:v>0.18675471699999999</c:v>
                </c:pt>
                <c:pt idx="2475">
                  <c:v>0.18683018900000001</c:v>
                </c:pt>
                <c:pt idx="2476">
                  <c:v>0.18690566</c:v>
                </c:pt>
                <c:pt idx="2477">
                  <c:v>0.18698113199999999</c:v>
                </c:pt>
                <c:pt idx="2478">
                  <c:v>0.18705660399999999</c:v>
                </c:pt>
                <c:pt idx="2479">
                  <c:v>0.18713207500000001</c:v>
                </c:pt>
                <c:pt idx="2480">
                  <c:v>0.187207547</c:v>
                </c:pt>
                <c:pt idx="2481">
                  <c:v>0.187283019</c:v>
                </c:pt>
                <c:pt idx="2482">
                  <c:v>0.18735849099999999</c:v>
                </c:pt>
                <c:pt idx="2483">
                  <c:v>0.18743396200000001</c:v>
                </c:pt>
                <c:pt idx="2484">
                  <c:v>0.187509434</c:v>
                </c:pt>
                <c:pt idx="2485">
                  <c:v>0.187584906</c:v>
                </c:pt>
                <c:pt idx="2486">
                  <c:v>0.18766037699999999</c:v>
                </c:pt>
                <c:pt idx="2487">
                  <c:v>0.18773584900000001</c:v>
                </c:pt>
                <c:pt idx="2488">
                  <c:v>0.187811321</c:v>
                </c:pt>
                <c:pt idx="2489">
                  <c:v>0.187886792</c:v>
                </c:pt>
                <c:pt idx="2490">
                  <c:v>0.18796226399999999</c:v>
                </c:pt>
                <c:pt idx="2491">
                  <c:v>0.18803773600000001</c:v>
                </c:pt>
                <c:pt idx="2492">
                  <c:v>0.188113208</c:v>
                </c:pt>
                <c:pt idx="2493">
                  <c:v>0.188188679</c:v>
                </c:pt>
                <c:pt idx="2494">
                  <c:v>0.18826415099999999</c:v>
                </c:pt>
                <c:pt idx="2495">
                  <c:v>0.18833962300000001</c:v>
                </c:pt>
                <c:pt idx="2496">
                  <c:v>0.18841509400000001</c:v>
                </c:pt>
                <c:pt idx="2497">
                  <c:v>0.188490566</c:v>
                </c:pt>
                <c:pt idx="2498">
                  <c:v>0.18856603799999999</c:v>
                </c:pt>
                <c:pt idx="2499">
                  <c:v>0.18864150900000001</c:v>
                </c:pt>
                <c:pt idx="2500">
                  <c:v>0.18871698100000001</c:v>
                </c:pt>
                <c:pt idx="2501">
                  <c:v>0.188792453</c:v>
                </c:pt>
                <c:pt idx="2502">
                  <c:v>0.18886792499999999</c:v>
                </c:pt>
                <c:pt idx="2503">
                  <c:v>0.18894339600000001</c:v>
                </c:pt>
                <c:pt idx="2504">
                  <c:v>0.18901886800000001</c:v>
                </c:pt>
                <c:pt idx="2505">
                  <c:v>0.18909434</c:v>
                </c:pt>
                <c:pt idx="2506">
                  <c:v>0.18916981099999999</c:v>
                </c:pt>
                <c:pt idx="2507">
                  <c:v>0.18924528299999999</c:v>
                </c:pt>
                <c:pt idx="2508">
                  <c:v>0.18932075500000001</c:v>
                </c:pt>
                <c:pt idx="2509">
                  <c:v>0.189396226</c:v>
                </c:pt>
                <c:pt idx="2510">
                  <c:v>0.18947169799999999</c:v>
                </c:pt>
                <c:pt idx="2511">
                  <c:v>0.18954716999999999</c:v>
                </c:pt>
                <c:pt idx="2512">
                  <c:v>0.18962264200000001</c:v>
                </c:pt>
                <c:pt idx="2513">
                  <c:v>0.189698113</c:v>
                </c:pt>
                <c:pt idx="2514">
                  <c:v>0.18977358499999999</c:v>
                </c:pt>
                <c:pt idx="2515">
                  <c:v>0.18984905699999999</c:v>
                </c:pt>
                <c:pt idx="2516">
                  <c:v>0.18992452800000001</c:v>
                </c:pt>
                <c:pt idx="2517">
                  <c:v>0.19</c:v>
                </c:pt>
                <c:pt idx="2518">
                  <c:v>0.190075472</c:v>
                </c:pt>
                <c:pt idx="2519">
                  <c:v>0.19015094299999999</c:v>
                </c:pt>
                <c:pt idx="2520">
                  <c:v>0.19022641500000001</c:v>
                </c:pt>
                <c:pt idx="2521">
                  <c:v>0.190301887</c:v>
                </c:pt>
                <c:pt idx="2522">
                  <c:v>0.190377358</c:v>
                </c:pt>
                <c:pt idx="2523">
                  <c:v>0.19045282999999999</c:v>
                </c:pt>
                <c:pt idx="2524">
                  <c:v>0.19052830200000001</c:v>
                </c:pt>
                <c:pt idx="2525">
                  <c:v>0.190603774</c:v>
                </c:pt>
                <c:pt idx="2526">
                  <c:v>0.190679245</c:v>
                </c:pt>
                <c:pt idx="2527">
                  <c:v>0.19075471699999999</c:v>
                </c:pt>
                <c:pt idx="2528">
                  <c:v>0.19083018900000001</c:v>
                </c:pt>
                <c:pt idx="2529">
                  <c:v>0.19090566</c:v>
                </c:pt>
                <c:pt idx="2530">
                  <c:v>0.190981132</c:v>
                </c:pt>
                <c:pt idx="2531">
                  <c:v>0.19105660399999999</c:v>
                </c:pt>
                <c:pt idx="2532">
                  <c:v>0.19113207500000001</c:v>
                </c:pt>
                <c:pt idx="2533">
                  <c:v>0.19120754700000001</c:v>
                </c:pt>
                <c:pt idx="2534">
                  <c:v>0.191283019</c:v>
                </c:pt>
                <c:pt idx="2535">
                  <c:v>0.19135849099999999</c:v>
                </c:pt>
                <c:pt idx="2536">
                  <c:v>0.19143396200000001</c:v>
                </c:pt>
                <c:pt idx="2537">
                  <c:v>0.19150943400000001</c:v>
                </c:pt>
                <c:pt idx="2538">
                  <c:v>0.191584906</c:v>
                </c:pt>
                <c:pt idx="2539">
                  <c:v>0.19166037699999999</c:v>
                </c:pt>
                <c:pt idx="2540">
                  <c:v>0.19173584900000001</c:v>
                </c:pt>
                <c:pt idx="2541">
                  <c:v>0.19181132100000001</c:v>
                </c:pt>
                <c:pt idx="2542">
                  <c:v>0.191886792</c:v>
                </c:pt>
                <c:pt idx="2543">
                  <c:v>0.19196226399999999</c:v>
                </c:pt>
                <c:pt idx="2544">
                  <c:v>0.19203773599999999</c:v>
                </c:pt>
                <c:pt idx="2545">
                  <c:v>0.19211320800000001</c:v>
                </c:pt>
                <c:pt idx="2546">
                  <c:v>0.192188679</c:v>
                </c:pt>
                <c:pt idx="2547">
                  <c:v>0.19226415099999999</c:v>
                </c:pt>
                <c:pt idx="2548">
                  <c:v>0.19233962299999999</c:v>
                </c:pt>
                <c:pt idx="2549">
                  <c:v>0.19241509400000001</c:v>
                </c:pt>
                <c:pt idx="2550">
                  <c:v>0.192490566</c:v>
                </c:pt>
                <c:pt idx="2551">
                  <c:v>0.19256603799999999</c:v>
                </c:pt>
                <c:pt idx="2552">
                  <c:v>0.19264150899999999</c:v>
                </c:pt>
                <c:pt idx="2553">
                  <c:v>0.19271698100000001</c:v>
                </c:pt>
                <c:pt idx="2554">
                  <c:v>0.192792453</c:v>
                </c:pt>
                <c:pt idx="2555">
                  <c:v>0.192867925</c:v>
                </c:pt>
                <c:pt idx="2556">
                  <c:v>0.19294339599999999</c:v>
                </c:pt>
                <c:pt idx="2557">
                  <c:v>0.19301886800000001</c:v>
                </c:pt>
                <c:pt idx="2558">
                  <c:v>0.19309434</c:v>
                </c:pt>
                <c:pt idx="2559">
                  <c:v>0.193169811</c:v>
                </c:pt>
                <c:pt idx="2560">
                  <c:v>0.19324528299999999</c:v>
                </c:pt>
                <c:pt idx="2561">
                  <c:v>0.19332075500000001</c:v>
                </c:pt>
                <c:pt idx="2562">
                  <c:v>0.193396226</c:v>
                </c:pt>
                <c:pt idx="2563">
                  <c:v>0.193471698</c:v>
                </c:pt>
                <c:pt idx="2564">
                  <c:v>0.19354716999999999</c:v>
                </c:pt>
                <c:pt idx="2565">
                  <c:v>0.19362264200000001</c:v>
                </c:pt>
                <c:pt idx="2566">
                  <c:v>0.19369811300000001</c:v>
                </c:pt>
                <c:pt idx="2567">
                  <c:v>0.193773585</c:v>
                </c:pt>
                <c:pt idx="2568">
                  <c:v>0.19384905699999999</c:v>
                </c:pt>
                <c:pt idx="2569">
                  <c:v>0.19392452800000001</c:v>
                </c:pt>
                <c:pt idx="2570">
                  <c:v>0.19400000000000001</c:v>
                </c:pt>
                <c:pt idx="2571">
                  <c:v>0.194075472</c:v>
                </c:pt>
                <c:pt idx="2572">
                  <c:v>0.19415094299999999</c:v>
                </c:pt>
                <c:pt idx="2573">
                  <c:v>0.19422641500000001</c:v>
                </c:pt>
                <c:pt idx="2574">
                  <c:v>0.19430188700000001</c:v>
                </c:pt>
                <c:pt idx="2575">
                  <c:v>0.194377358</c:v>
                </c:pt>
                <c:pt idx="2576">
                  <c:v>0.19445282999999999</c:v>
                </c:pt>
                <c:pt idx="2577">
                  <c:v>0.19452830199999999</c:v>
                </c:pt>
                <c:pt idx="2578">
                  <c:v>0.19460377400000001</c:v>
                </c:pt>
                <c:pt idx="2579">
                  <c:v>0.194679245</c:v>
                </c:pt>
                <c:pt idx="2580">
                  <c:v>0.19475471699999999</c:v>
                </c:pt>
                <c:pt idx="2581">
                  <c:v>0.19483018899999999</c:v>
                </c:pt>
                <c:pt idx="2582">
                  <c:v>0.19490566000000001</c:v>
                </c:pt>
                <c:pt idx="2583">
                  <c:v>0.194981132</c:v>
                </c:pt>
                <c:pt idx="2584">
                  <c:v>0.19505660399999999</c:v>
                </c:pt>
                <c:pt idx="2585">
                  <c:v>0.19513207499999999</c:v>
                </c:pt>
                <c:pt idx="2586">
                  <c:v>0.19520754700000001</c:v>
                </c:pt>
                <c:pt idx="2587">
                  <c:v>0.195283019</c:v>
                </c:pt>
                <c:pt idx="2588">
                  <c:v>0.195358491</c:v>
                </c:pt>
                <c:pt idx="2589">
                  <c:v>0.19543396199999999</c:v>
                </c:pt>
                <c:pt idx="2590">
                  <c:v>0.19550943400000001</c:v>
                </c:pt>
                <c:pt idx="2591">
                  <c:v>0.195584906</c:v>
                </c:pt>
                <c:pt idx="2592">
                  <c:v>0.195660377</c:v>
                </c:pt>
                <c:pt idx="2593">
                  <c:v>0.19573584899999999</c:v>
                </c:pt>
                <c:pt idx="2594">
                  <c:v>0.19581132100000001</c:v>
                </c:pt>
                <c:pt idx="2595">
                  <c:v>0.195886792</c:v>
                </c:pt>
                <c:pt idx="2596">
                  <c:v>0.195962264</c:v>
                </c:pt>
                <c:pt idx="2597">
                  <c:v>0.19603773599999999</c:v>
                </c:pt>
                <c:pt idx="2598">
                  <c:v>0.19611320800000001</c:v>
                </c:pt>
                <c:pt idx="2599">
                  <c:v>0.196188679</c:v>
                </c:pt>
                <c:pt idx="2600">
                  <c:v>0.196264151</c:v>
                </c:pt>
                <c:pt idx="2601">
                  <c:v>0.19633962299999999</c:v>
                </c:pt>
                <c:pt idx="2602">
                  <c:v>0.19641509400000001</c:v>
                </c:pt>
                <c:pt idx="2603">
                  <c:v>0.19649056600000001</c:v>
                </c:pt>
                <c:pt idx="2604">
                  <c:v>0.196566038</c:v>
                </c:pt>
                <c:pt idx="2605">
                  <c:v>0.19664150899999999</c:v>
                </c:pt>
                <c:pt idx="2606">
                  <c:v>0.19671698100000001</c:v>
                </c:pt>
                <c:pt idx="2607">
                  <c:v>0.19679245300000001</c:v>
                </c:pt>
                <c:pt idx="2608">
                  <c:v>0.196867925</c:v>
                </c:pt>
                <c:pt idx="2609">
                  <c:v>0.19694339599999999</c:v>
                </c:pt>
                <c:pt idx="2610">
                  <c:v>0.19701886800000001</c:v>
                </c:pt>
                <c:pt idx="2611">
                  <c:v>0.19709434000000001</c:v>
                </c:pt>
                <c:pt idx="2612">
                  <c:v>0.197169811</c:v>
                </c:pt>
                <c:pt idx="2613">
                  <c:v>0.19724528299999999</c:v>
                </c:pt>
                <c:pt idx="2614">
                  <c:v>0.19732075499999999</c:v>
                </c:pt>
                <c:pt idx="2615">
                  <c:v>0.19739622600000001</c:v>
                </c:pt>
                <c:pt idx="2616">
                  <c:v>0.197471698</c:v>
                </c:pt>
                <c:pt idx="2617">
                  <c:v>0.19754716999999999</c:v>
                </c:pt>
                <c:pt idx="2618">
                  <c:v>0.19762264199999999</c:v>
                </c:pt>
                <c:pt idx="2619">
                  <c:v>0.19769811300000001</c:v>
                </c:pt>
                <c:pt idx="2620">
                  <c:v>0.197773585</c:v>
                </c:pt>
                <c:pt idx="2621">
                  <c:v>0.19784905699999999</c:v>
                </c:pt>
                <c:pt idx="2622">
                  <c:v>0.19792452799999999</c:v>
                </c:pt>
                <c:pt idx="2623">
                  <c:v>0.19800000000000001</c:v>
                </c:pt>
                <c:pt idx="2624">
                  <c:v>0.198075472</c:v>
                </c:pt>
                <c:pt idx="2625">
                  <c:v>0.198150943</c:v>
                </c:pt>
                <c:pt idx="2626">
                  <c:v>0.19822641499999999</c:v>
                </c:pt>
                <c:pt idx="2627">
                  <c:v>0.19830188700000001</c:v>
                </c:pt>
                <c:pt idx="2628">
                  <c:v>0.198377358</c:v>
                </c:pt>
                <c:pt idx="2629">
                  <c:v>0.19845283</c:v>
                </c:pt>
                <c:pt idx="2630">
                  <c:v>0.19852830199999999</c:v>
                </c:pt>
                <c:pt idx="2631">
                  <c:v>0.19860377400000001</c:v>
                </c:pt>
                <c:pt idx="2632">
                  <c:v>0.198679245</c:v>
                </c:pt>
                <c:pt idx="2633">
                  <c:v>0.198754717</c:v>
                </c:pt>
                <c:pt idx="2634">
                  <c:v>0.19883018899999999</c:v>
                </c:pt>
                <c:pt idx="2635">
                  <c:v>0.19890566000000001</c:v>
                </c:pt>
                <c:pt idx="2636">
                  <c:v>0.19898113200000001</c:v>
                </c:pt>
                <c:pt idx="2637">
                  <c:v>0.199056604</c:v>
                </c:pt>
                <c:pt idx="2638">
                  <c:v>0.19913207499999999</c:v>
                </c:pt>
                <c:pt idx="2639">
                  <c:v>0.19920754700000001</c:v>
                </c:pt>
                <c:pt idx="2640">
                  <c:v>0.19928301900000001</c:v>
                </c:pt>
                <c:pt idx="2641">
                  <c:v>0.199358491</c:v>
                </c:pt>
                <c:pt idx="2642">
                  <c:v>0.19943396199999999</c:v>
                </c:pt>
                <c:pt idx="2643">
                  <c:v>0.19950943400000001</c:v>
                </c:pt>
                <c:pt idx="2644">
                  <c:v>0.19958490600000001</c:v>
                </c:pt>
                <c:pt idx="2645">
                  <c:v>0.199660377</c:v>
                </c:pt>
                <c:pt idx="2646">
                  <c:v>0.19973584899999999</c:v>
                </c:pt>
                <c:pt idx="2647">
                  <c:v>0.19981132099999999</c:v>
                </c:pt>
                <c:pt idx="2648">
                  <c:v>0.19988679200000001</c:v>
                </c:pt>
                <c:pt idx="2649">
                  <c:v>0.199962264</c:v>
                </c:pt>
                <c:pt idx="2650">
                  <c:v>0.20003773599999999</c:v>
                </c:pt>
                <c:pt idx="2651">
                  <c:v>0.20011320799999999</c:v>
                </c:pt>
                <c:pt idx="2652">
                  <c:v>0.20018867900000001</c:v>
                </c:pt>
                <c:pt idx="2653">
                  <c:v>0.200264151</c:v>
                </c:pt>
                <c:pt idx="2654">
                  <c:v>0.20033962299999999</c:v>
                </c:pt>
                <c:pt idx="2655">
                  <c:v>0.20041509399999999</c:v>
                </c:pt>
                <c:pt idx="2656">
                  <c:v>0.20049056600000001</c:v>
                </c:pt>
                <c:pt idx="2657">
                  <c:v>0.200566038</c:v>
                </c:pt>
                <c:pt idx="2658">
                  <c:v>0.200641509</c:v>
                </c:pt>
                <c:pt idx="2659">
                  <c:v>0.20071698099999999</c:v>
                </c:pt>
                <c:pt idx="2660">
                  <c:v>0.20079245300000001</c:v>
                </c:pt>
                <c:pt idx="2661">
                  <c:v>0.200867925</c:v>
                </c:pt>
                <c:pt idx="2662">
                  <c:v>0.200943396</c:v>
                </c:pt>
                <c:pt idx="2663">
                  <c:v>0.20101886799999999</c:v>
                </c:pt>
                <c:pt idx="2664">
                  <c:v>0.20109434000000001</c:v>
                </c:pt>
                <c:pt idx="2665">
                  <c:v>0.201169811</c:v>
                </c:pt>
                <c:pt idx="2666">
                  <c:v>0.201245283</c:v>
                </c:pt>
                <c:pt idx="2667">
                  <c:v>0.20132075499999999</c:v>
                </c:pt>
                <c:pt idx="2668">
                  <c:v>0.20139622600000001</c:v>
                </c:pt>
                <c:pt idx="2669">
                  <c:v>0.201471698</c:v>
                </c:pt>
                <c:pt idx="2670">
                  <c:v>0.20154717</c:v>
                </c:pt>
                <c:pt idx="2671">
                  <c:v>0.20162264199999999</c:v>
                </c:pt>
                <c:pt idx="2672">
                  <c:v>0.20169811300000001</c:v>
                </c:pt>
                <c:pt idx="2673">
                  <c:v>0.20177358500000001</c:v>
                </c:pt>
                <c:pt idx="2674">
                  <c:v>0.201849057</c:v>
                </c:pt>
                <c:pt idx="2675">
                  <c:v>0.20192452799999999</c:v>
                </c:pt>
                <c:pt idx="2676">
                  <c:v>0.20200000000000001</c:v>
                </c:pt>
                <c:pt idx="2677">
                  <c:v>0.20207547200000001</c:v>
                </c:pt>
                <c:pt idx="2678">
                  <c:v>0.202150943</c:v>
                </c:pt>
                <c:pt idx="2679">
                  <c:v>0.20222641499999999</c:v>
                </c:pt>
                <c:pt idx="2680">
                  <c:v>0.20230188700000001</c:v>
                </c:pt>
                <c:pt idx="2681">
                  <c:v>0.20237735800000001</c:v>
                </c:pt>
                <c:pt idx="2682">
                  <c:v>0.20245283</c:v>
                </c:pt>
                <c:pt idx="2683">
                  <c:v>0.20252830199999999</c:v>
                </c:pt>
                <c:pt idx="2684">
                  <c:v>0.20260377399999999</c:v>
                </c:pt>
                <c:pt idx="2685">
                  <c:v>0.20267924500000001</c:v>
                </c:pt>
                <c:pt idx="2686">
                  <c:v>0.202754717</c:v>
                </c:pt>
                <c:pt idx="2687">
                  <c:v>0.20283018899999999</c:v>
                </c:pt>
                <c:pt idx="2688">
                  <c:v>0.20290565999999999</c:v>
                </c:pt>
                <c:pt idx="2689">
                  <c:v>0.20298113200000001</c:v>
                </c:pt>
                <c:pt idx="2690">
                  <c:v>0.203056604</c:v>
                </c:pt>
                <c:pt idx="2691">
                  <c:v>0.203132075</c:v>
                </c:pt>
                <c:pt idx="2692">
                  <c:v>0.20320754699999999</c:v>
                </c:pt>
                <c:pt idx="2693">
                  <c:v>0.20328301900000001</c:v>
                </c:pt>
                <c:pt idx="2694">
                  <c:v>0.203358491</c:v>
                </c:pt>
                <c:pt idx="2695">
                  <c:v>0.203433962</c:v>
                </c:pt>
                <c:pt idx="2696">
                  <c:v>0.20350943399999999</c:v>
                </c:pt>
                <c:pt idx="2697">
                  <c:v>0.20358490600000001</c:v>
                </c:pt>
                <c:pt idx="2698">
                  <c:v>0.203660377</c:v>
                </c:pt>
                <c:pt idx="2699">
                  <c:v>0.203735849</c:v>
                </c:pt>
                <c:pt idx="2700">
                  <c:v>0.20381132099999999</c:v>
                </c:pt>
                <c:pt idx="2701">
                  <c:v>0.20388679200000001</c:v>
                </c:pt>
                <c:pt idx="2702">
                  <c:v>0.203962264</c:v>
                </c:pt>
                <c:pt idx="2703">
                  <c:v>0.204037736</c:v>
                </c:pt>
                <c:pt idx="2704">
                  <c:v>0.20411320799999999</c:v>
                </c:pt>
                <c:pt idx="2705">
                  <c:v>0.20418867900000001</c:v>
                </c:pt>
                <c:pt idx="2706">
                  <c:v>0.204264151</c:v>
                </c:pt>
                <c:pt idx="2707">
                  <c:v>0.204339623</c:v>
                </c:pt>
                <c:pt idx="2708">
                  <c:v>0.20441509399999999</c:v>
                </c:pt>
                <c:pt idx="2709">
                  <c:v>0.20449056600000001</c:v>
                </c:pt>
                <c:pt idx="2710">
                  <c:v>0.20456603800000001</c:v>
                </c:pt>
                <c:pt idx="2711">
                  <c:v>0.204641509</c:v>
                </c:pt>
                <c:pt idx="2712">
                  <c:v>0.20471698099999999</c:v>
                </c:pt>
                <c:pt idx="2713">
                  <c:v>0.20479245300000001</c:v>
                </c:pt>
                <c:pt idx="2714">
                  <c:v>0.20486792500000001</c:v>
                </c:pt>
                <c:pt idx="2715">
                  <c:v>0.204943396</c:v>
                </c:pt>
                <c:pt idx="2716">
                  <c:v>0.20501886799999999</c:v>
                </c:pt>
                <c:pt idx="2717">
                  <c:v>0.20509434000000001</c:v>
                </c:pt>
                <c:pt idx="2718">
                  <c:v>0.20516981100000001</c:v>
                </c:pt>
                <c:pt idx="2719">
                  <c:v>0.205245283</c:v>
                </c:pt>
                <c:pt idx="2720">
                  <c:v>0.20532075499999999</c:v>
                </c:pt>
                <c:pt idx="2721">
                  <c:v>0.20539622599999999</c:v>
                </c:pt>
                <c:pt idx="2722">
                  <c:v>0.20547169800000001</c:v>
                </c:pt>
                <c:pt idx="2723">
                  <c:v>0.20554717</c:v>
                </c:pt>
                <c:pt idx="2724">
                  <c:v>0.20562264199999999</c:v>
                </c:pt>
                <c:pt idx="2725">
                  <c:v>0.20569811299999999</c:v>
                </c:pt>
                <c:pt idx="2726">
                  <c:v>0.20577358500000001</c:v>
                </c:pt>
                <c:pt idx="2727">
                  <c:v>0.205849057</c:v>
                </c:pt>
                <c:pt idx="2728">
                  <c:v>0.205924528</c:v>
                </c:pt>
                <c:pt idx="2729">
                  <c:v>0.20599999999999999</c:v>
                </c:pt>
                <c:pt idx="2730">
                  <c:v>0.20607547200000001</c:v>
                </c:pt>
                <c:pt idx="2731">
                  <c:v>0.206150943</c:v>
                </c:pt>
                <c:pt idx="2732">
                  <c:v>0.206226415</c:v>
                </c:pt>
                <c:pt idx="2733">
                  <c:v>0.20630188699999999</c:v>
                </c:pt>
                <c:pt idx="2734">
                  <c:v>0.20637735800000001</c:v>
                </c:pt>
                <c:pt idx="2735">
                  <c:v>0.20645283</c:v>
                </c:pt>
                <c:pt idx="2736">
                  <c:v>0.206528302</c:v>
                </c:pt>
                <c:pt idx="2737">
                  <c:v>0.20660377399999999</c:v>
                </c:pt>
                <c:pt idx="2738">
                  <c:v>0.20667924500000001</c:v>
                </c:pt>
                <c:pt idx="2739">
                  <c:v>0.206754717</c:v>
                </c:pt>
                <c:pt idx="2740">
                  <c:v>0.206830189</c:v>
                </c:pt>
                <c:pt idx="2741">
                  <c:v>0.20690565999999999</c:v>
                </c:pt>
                <c:pt idx="2742">
                  <c:v>0.20698113200000001</c:v>
                </c:pt>
                <c:pt idx="2743">
                  <c:v>0.20705660400000001</c:v>
                </c:pt>
                <c:pt idx="2744">
                  <c:v>0.207132075</c:v>
                </c:pt>
                <c:pt idx="2745">
                  <c:v>0.20720754699999999</c:v>
                </c:pt>
                <c:pt idx="2746">
                  <c:v>0.20728301900000001</c:v>
                </c:pt>
                <c:pt idx="2747">
                  <c:v>0.20735849100000001</c:v>
                </c:pt>
                <c:pt idx="2748">
                  <c:v>0.207433962</c:v>
                </c:pt>
                <c:pt idx="2749">
                  <c:v>0.20750943399999999</c:v>
                </c:pt>
                <c:pt idx="2750">
                  <c:v>0.20758490600000001</c:v>
                </c:pt>
                <c:pt idx="2751">
                  <c:v>0.20766037700000001</c:v>
                </c:pt>
                <c:pt idx="2752">
                  <c:v>0.207735849</c:v>
                </c:pt>
                <c:pt idx="2753">
                  <c:v>0.20781132099999999</c:v>
                </c:pt>
                <c:pt idx="2754">
                  <c:v>0.20788679199999999</c:v>
                </c:pt>
                <c:pt idx="2755">
                  <c:v>0.20796226400000001</c:v>
                </c:pt>
                <c:pt idx="2756">
                  <c:v>0.208037736</c:v>
                </c:pt>
                <c:pt idx="2757">
                  <c:v>0.20811320799999999</c:v>
                </c:pt>
                <c:pt idx="2758">
                  <c:v>0.20818867899999999</c:v>
                </c:pt>
                <c:pt idx="2759">
                  <c:v>0.20826415100000001</c:v>
                </c:pt>
                <c:pt idx="2760">
                  <c:v>0.208339623</c:v>
                </c:pt>
                <c:pt idx="2761">
                  <c:v>0.208415094</c:v>
                </c:pt>
                <c:pt idx="2762">
                  <c:v>0.20849056599999999</c:v>
                </c:pt>
                <c:pt idx="2763">
                  <c:v>0.20856603800000001</c:v>
                </c:pt>
                <c:pt idx="2764">
                  <c:v>0.208641509</c:v>
                </c:pt>
                <c:pt idx="2765">
                  <c:v>0.208716981</c:v>
                </c:pt>
                <c:pt idx="2766">
                  <c:v>0.20879245299999999</c:v>
                </c:pt>
                <c:pt idx="2767">
                  <c:v>0.20886792500000001</c:v>
                </c:pt>
                <c:pt idx="2768">
                  <c:v>0.208943396</c:v>
                </c:pt>
                <c:pt idx="2769">
                  <c:v>0.209018868</c:v>
                </c:pt>
                <c:pt idx="2770">
                  <c:v>0.20909433999999999</c:v>
                </c:pt>
                <c:pt idx="2771">
                  <c:v>0.20916981100000001</c:v>
                </c:pt>
                <c:pt idx="2772">
                  <c:v>0.209245283</c:v>
                </c:pt>
                <c:pt idx="2773">
                  <c:v>0.209320755</c:v>
                </c:pt>
                <c:pt idx="2774">
                  <c:v>0.20939622599999999</c:v>
                </c:pt>
                <c:pt idx="2775">
                  <c:v>0.20947169800000001</c:v>
                </c:pt>
                <c:pt idx="2776">
                  <c:v>0.20954717</c:v>
                </c:pt>
                <c:pt idx="2777">
                  <c:v>0.209622642</c:v>
                </c:pt>
                <c:pt idx="2778">
                  <c:v>0.20969811299999999</c:v>
                </c:pt>
                <c:pt idx="2779">
                  <c:v>0.20977358500000001</c:v>
                </c:pt>
                <c:pt idx="2780">
                  <c:v>0.20984905700000001</c:v>
                </c:pt>
                <c:pt idx="2781">
                  <c:v>0.209924528</c:v>
                </c:pt>
                <c:pt idx="2782">
                  <c:v>0.21</c:v>
                </c:pt>
                <c:pt idx="2783">
                  <c:v>0.21007547200000001</c:v>
                </c:pt>
                <c:pt idx="2784">
                  <c:v>0.21015094300000001</c:v>
                </c:pt>
                <c:pt idx="2785">
                  <c:v>0.210226415</c:v>
                </c:pt>
                <c:pt idx="2786">
                  <c:v>0.21030188699999999</c:v>
                </c:pt>
                <c:pt idx="2787">
                  <c:v>0.21037735799999999</c:v>
                </c:pt>
                <c:pt idx="2788">
                  <c:v>0.21045283000000001</c:v>
                </c:pt>
                <c:pt idx="2789">
                  <c:v>0.210528302</c:v>
                </c:pt>
                <c:pt idx="2790">
                  <c:v>0.21060377399999999</c:v>
                </c:pt>
                <c:pt idx="2791">
                  <c:v>0.21067924499999999</c:v>
                </c:pt>
                <c:pt idx="2792">
                  <c:v>0.21075471700000001</c:v>
                </c:pt>
                <c:pt idx="2793">
                  <c:v>0.210830189</c:v>
                </c:pt>
                <c:pt idx="2794">
                  <c:v>0.21090565999999999</c:v>
                </c:pt>
                <c:pt idx="2795">
                  <c:v>0.21098113199999999</c:v>
                </c:pt>
                <c:pt idx="2796">
                  <c:v>0.21105660400000001</c:v>
                </c:pt>
                <c:pt idx="2797">
                  <c:v>0.211132075</c:v>
                </c:pt>
                <c:pt idx="2798">
                  <c:v>0.211207547</c:v>
                </c:pt>
                <c:pt idx="2799">
                  <c:v>0.21128301899999999</c:v>
                </c:pt>
                <c:pt idx="2800">
                  <c:v>0.21135849100000001</c:v>
                </c:pt>
                <c:pt idx="2801">
                  <c:v>0.211433962</c:v>
                </c:pt>
                <c:pt idx="2802">
                  <c:v>0.211509434</c:v>
                </c:pt>
                <c:pt idx="2803">
                  <c:v>0.21158490599999999</c:v>
                </c:pt>
                <c:pt idx="2804">
                  <c:v>0.21166037700000001</c:v>
                </c:pt>
                <c:pt idx="2805">
                  <c:v>0.211735849</c:v>
                </c:pt>
                <c:pt idx="2806">
                  <c:v>0.211811321</c:v>
                </c:pt>
                <c:pt idx="2807">
                  <c:v>0.21188679199999999</c:v>
                </c:pt>
                <c:pt idx="2808">
                  <c:v>0.21196226400000001</c:v>
                </c:pt>
                <c:pt idx="2809">
                  <c:v>0.212037736</c:v>
                </c:pt>
                <c:pt idx="2810">
                  <c:v>0.212113208</c:v>
                </c:pt>
                <c:pt idx="2811">
                  <c:v>0.21218867899999999</c:v>
                </c:pt>
                <c:pt idx="2812">
                  <c:v>0.21226415100000001</c:v>
                </c:pt>
                <c:pt idx="2813">
                  <c:v>0.21233962300000001</c:v>
                </c:pt>
                <c:pt idx="2814">
                  <c:v>0.212415094</c:v>
                </c:pt>
                <c:pt idx="2815">
                  <c:v>0.21249056599999999</c:v>
                </c:pt>
                <c:pt idx="2816">
                  <c:v>0.21256603800000001</c:v>
                </c:pt>
                <c:pt idx="2817">
                  <c:v>0.21264150900000001</c:v>
                </c:pt>
                <c:pt idx="2818">
                  <c:v>0.212716981</c:v>
                </c:pt>
                <c:pt idx="2819">
                  <c:v>0.21279245299999999</c:v>
                </c:pt>
                <c:pt idx="2820">
                  <c:v>0.21286792500000001</c:v>
                </c:pt>
                <c:pt idx="2821">
                  <c:v>0.21294339600000001</c:v>
                </c:pt>
                <c:pt idx="2822">
                  <c:v>0.213018868</c:v>
                </c:pt>
                <c:pt idx="2823">
                  <c:v>0.21309433999999999</c:v>
                </c:pt>
                <c:pt idx="2824">
                  <c:v>0.21316981099999999</c:v>
                </c:pt>
                <c:pt idx="2825">
                  <c:v>0.21324528300000001</c:v>
                </c:pt>
                <c:pt idx="2826">
                  <c:v>0.213320755</c:v>
                </c:pt>
                <c:pt idx="2827">
                  <c:v>0.21339622599999999</c:v>
                </c:pt>
                <c:pt idx="2828">
                  <c:v>0.21347169799999999</c:v>
                </c:pt>
                <c:pt idx="2829">
                  <c:v>0.21354717000000001</c:v>
                </c:pt>
                <c:pt idx="2830">
                  <c:v>0.213622642</c:v>
                </c:pt>
                <c:pt idx="2831">
                  <c:v>0.213698113</c:v>
                </c:pt>
                <c:pt idx="2832">
                  <c:v>0.21377358499999999</c:v>
                </c:pt>
                <c:pt idx="2833">
                  <c:v>0.21384905700000001</c:v>
                </c:pt>
                <c:pt idx="2834">
                  <c:v>0.213924528</c:v>
                </c:pt>
                <c:pt idx="2835">
                  <c:v>0.214</c:v>
                </c:pt>
                <c:pt idx="2836">
                  <c:v>0.21407547199999999</c:v>
                </c:pt>
                <c:pt idx="2837">
                  <c:v>0.21415094300000001</c:v>
                </c:pt>
                <c:pt idx="2838">
                  <c:v>0.214226415</c:v>
                </c:pt>
                <c:pt idx="2839">
                  <c:v>0.214301887</c:v>
                </c:pt>
                <c:pt idx="2840">
                  <c:v>0.21437735799999999</c:v>
                </c:pt>
                <c:pt idx="2841">
                  <c:v>0.21445283000000001</c:v>
                </c:pt>
                <c:pt idx="2842">
                  <c:v>0.214528302</c:v>
                </c:pt>
                <c:pt idx="2843">
                  <c:v>0.214603774</c:v>
                </c:pt>
                <c:pt idx="2844">
                  <c:v>0.21467924499999999</c:v>
                </c:pt>
                <c:pt idx="2845">
                  <c:v>0.21475471700000001</c:v>
                </c:pt>
                <c:pt idx="2846">
                  <c:v>0.214830189</c:v>
                </c:pt>
                <c:pt idx="2847">
                  <c:v>0.21490566</c:v>
                </c:pt>
                <c:pt idx="2848">
                  <c:v>0.21498113199999999</c:v>
                </c:pt>
                <c:pt idx="2849">
                  <c:v>0.21505660400000001</c:v>
                </c:pt>
                <c:pt idx="2850">
                  <c:v>0.21513207500000001</c:v>
                </c:pt>
                <c:pt idx="2851">
                  <c:v>0.215207547</c:v>
                </c:pt>
                <c:pt idx="2852">
                  <c:v>0.21528301899999999</c:v>
                </c:pt>
                <c:pt idx="2853">
                  <c:v>0.21535849100000001</c:v>
                </c:pt>
                <c:pt idx="2854">
                  <c:v>0.21543396200000001</c:v>
                </c:pt>
                <c:pt idx="2855">
                  <c:v>0.215509434</c:v>
                </c:pt>
                <c:pt idx="2856">
                  <c:v>0.21558490599999999</c:v>
                </c:pt>
                <c:pt idx="2857">
                  <c:v>0.21566037699999999</c:v>
                </c:pt>
                <c:pt idx="2858">
                  <c:v>0.21573584900000001</c:v>
                </c:pt>
                <c:pt idx="2859">
                  <c:v>0.215811321</c:v>
                </c:pt>
                <c:pt idx="2860">
                  <c:v>0.21588679199999999</c:v>
                </c:pt>
                <c:pt idx="2861">
                  <c:v>0.21596226399999999</c:v>
                </c:pt>
                <c:pt idx="2862">
                  <c:v>0.21603773600000001</c:v>
                </c:pt>
                <c:pt idx="2863">
                  <c:v>0.216113208</c:v>
                </c:pt>
                <c:pt idx="2864">
                  <c:v>0.21618867899999999</c:v>
                </c:pt>
                <c:pt idx="2865">
                  <c:v>0.21626415099999999</c:v>
                </c:pt>
                <c:pt idx="2866">
                  <c:v>0.21633962300000001</c:v>
                </c:pt>
                <c:pt idx="2867">
                  <c:v>0.216415094</c:v>
                </c:pt>
                <c:pt idx="2868">
                  <c:v>0.216490566</c:v>
                </c:pt>
                <c:pt idx="2869">
                  <c:v>0.21656603799999999</c:v>
                </c:pt>
                <c:pt idx="2870">
                  <c:v>0.21664150900000001</c:v>
                </c:pt>
                <c:pt idx="2871">
                  <c:v>0.216716981</c:v>
                </c:pt>
                <c:pt idx="2872">
                  <c:v>0.216792453</c:v>
                </c:pt>
                <c:pt idx="2873">
                  <c:v>0.21686792499999999</c:v>
                </c:pt>
                <c:pt idx="2874">
                  <c:v>0.21694339600000001</c:v>
                </c:pt>
                <c:pt idx="2875">
                  <c:v>0.217018868</c:v>
                </c:pt>
                <c:pt idx="2876">
                  <c:v>0.21709434</c:v>
                </c:pt>
                <c:pt idx="2877">
                  <c:v>0.21716981099999999</c:v>
                </c:pt>
                <c:pt idx="2878">
                  <c:v>0.21724528300000001</c:v>
                </c:pt>
                <c:pt idx="2879">
                  <c:v>0.217320755</c:v>
                </c:pt>
                <c:pt idx="2880">
                  <c:v>0.217396226</c:v>
                </c:pt>
                <c:pt idx="2881">
                  <c:v>0.21747169799999999</c:v>
                </c:pt>
                <c:pt idx="2882">
                  <c:v>0.21754717000000001</c:v>
                </c:pt>
                <c:pt idx="2883">
                  <c:v>0.21762264200000001</c:v>
                </c:pt>
                <c:pt idx="2884">
                  <c:v>0.217698113</c:v>
                </c:pt>
                <c:pt idx="2885">
                  <c:v>0.21777358499999999</c:v>
                </c:pt>
                <c:pt idx="2886">
                  <c:v>0.21784905700000001</c:v>
                </c:pt>
                <c:pt idx="2887">
                  <c:v>0.21792452800000001</c:v>
                </c:pt>
                <c:pt idx="2888">
                  <c:v>0.218</c:v>
                </c:pt>
                <c:pt idx="2889">
                  <c:v>0.21807547199999999</c:v>
                </c:pt>
                <c:pt idx="2890">
                  <c:v>0.21815094300000001</c:v>
                </c:pt>
                <c:pt idx="2891">
                  <c:v>0.21822641500000001</c:v>
                </c:pt>
                <c:pt idx="2892">
                  <c:v>0.218301887</c:v>
                </c:pt>
                <c:pt idx="2893">
                  <c:v>0.21837735799999999</c:v>
                </c:pt>
                <c:pt idx="2894">
                  <c:v>0.21845282999999999</c:v>
                </c:pt>
                <c:pt idx="2895">
                  <c:v>0.21852830200000001</c:v>
                </c:pt>
                <c:pt idx="2896">
                  <c:v>0.218603774</c:v>
                </c:pt>
                <c:pt idx="2897">
                  <c:v>0.21867924499999999</c:v>
                </c:pt>
                <c:pt idx="2898">
                  <c:v>0.21875471699999999</c:v>
                </c:pt>
                <c:pt idx="2899">
                  <c:v>0.21883018900000001</c:v>
                </c:pt>
                <c:pt idx="2900">
                  <c:v>0.21890566</c:v>
                </c:pt>
                <c:pt idx="2901">
                  <c:v>0.218981132</c:v>
                </c:pt>
                <c:pt idx="2902">
                  <c:v>0.21905660399999999</c:v>
                </c:pt>
                <c:pt idx="2903">
                  <c:v>0.21913207500000001</c:v>
                </c:pt>
                <c:pt idx="2904">
                  <c:v>0.219207547</c:v>
                </c:pt>
                <c:pt idx="2905">
                  <c:v>0.219283019</c:v>
                </c:pt>
                <c:pt idx="2906">
                  <c:v>0.21935849099999999</c:v>
                </c:pt>
                <c:pt idx="2907">
                  <c:v>0.21943396200000001</c:v>
                </c:pt>
                <c:pt idx="2908">
                  <c:v>0.219509434</c:v>
                </c:pt>
                <c:pt idx="2909">
                  <c:v>0.219584906</c:v>
                </c:pt>
                <c:pt idx="2910">
                  <c:v>0.21966037699999999</c:v>
                </c:pt>
                <c:pt idx="2911">
                  <c:v>0.21973584900000001</c:v>
                </c:pt>
                <c:pt idx="2912">
                  <c:v>0.219811321</c:v>
                </c:pt>
                <c:pt idx="2913">
                  <c:v>0.219886792</c:v>
                </c:pt>
                <c:pt idx="2914">
                  <c:v>0.21996226399999999</c:v>
                </c:pt>
                <c:pt idx="2915">
                  <c:v>0.22003773600000001</c:v>
                </c:pt>
                <c:pt idx="2916">
                  <c:v>0.220113208</c:v>
                </c:pt>
                <c:pt idx="2917">
                  <c:v>0.220188679</c:v>
                </c:pt>
                <c:pt idx="2918">
                  <c:v>0.22026415099999999</c:v>
                </c:pt>
                <c:pt idx="2919">
                  <c:v>0.22033962300000001</c:v>
                </c:pt>
                <c:pt idx="2920">
                  <c:v>0.22041509400000001</c:v>
                </c:pt>
                <c:pt idx="2921">
                  <c:v>0.220490566</c:v>
                </c:pt>
                <c:pt idx="2922">
                  <c:v>0.22056603799999999</c:v>
                </c:pt>
                <c:pt idx="2923">
                  <c:v>0.22064150900000001</c:v>
                </c:pt>
                <c:pt idx="2924">
                  <c:v>0.22071698100000001</c:v>
                </c:pt>
                <c:pt idx="2925">
                  <c:v>0.220792453</c:v>
                </c:pt>
                <c:pt idx="2926">
                  <c:v>0.22086792499999999</c:v>
                </c:pt>
                <c:pt idx="2927">
                  <c:v>0.22094339599999999</c:v>
                </c:pt>
                <c:pt idx="2928">
                  <c:v>0.22101886800000001</c:v>
                </c:pt>
                <c:pt idx="2929">
                  <c:v>0.22109434</c:v>
                </c:pt>
                <c:pt idx="2930">
                  <c:v>0.22116981099999999</c:v>
                </c:pt>
                <c:pt idx="2931">
                  <c:v>0.22124528299999999</c:v>
                </c:pt>
                <c:pt idx="2932">
                  <c:v>0.22132075500000001</c:v>
                </c:pt>
                <c:pt idx="2933">
                  <c:v>0.221396226</c:v>
                </c:pt>
                <c:pt idx="2934">
                  <c:v>0.22147169799999999</c:v>
                </c:pt>
                <c:pt idx="2935">
                  <c:v>0.22154716999999999</c:v>
                </c:pt>
                <c:pt idx="2936">
                  <c:v>0.22162264200000001</c:v>
                </c:pt>
                <c:pt idx="2937">
                  <c:v>0.221698113</c:v>
                </c:pt>
                <c:pt idx="2938">
                  <c:v>0.221773585</c:v>
                </c:pt>
                <c:pt idx="2939">
                  <c:v>0.22184905699999999</c:v>
                </c:pt>
                <c:pt idx="2940">
                  <c:v>0.22192452800000001</c:v>
                </c:pt>
                <c:pt idx="2941">
                  <c:v>0.222</c:v>
                </c:pt>
                <c:pt idx="2942">
                  <c:v>0.222075472</c:v>
                </c:pt>
                <c:pt idx="2943">
                  <c:v>0.22215094299999999</c:v>
                </c:pt>
                <c:pt idx="2944">
                  <c:v>0.22222641500000001</c:v>
                </c:pt>
                <c:pt idx="2945">
                  <c:v>0.222301887</c:v>
                </c:pt>
                <c:pt idx="2946">
                  <c:v>0.222377358</c:v>
                </c:pt>
                <c:pt idx="2947">
                  <c:v>0.22245282999999999</c:v>
                </c:pt>
                <c:pt idx="2948">
                  <c:v>0.22252830200000001</c:v>
                </c:pt>
                <c:pt idx="2949">
                  <c:v>0.222603774</c:v>
                </c:pt>
                <c:pt idx="2950">
                  <c:v>0.222679245</c:v>
                </c:pt>
                <c:pt idx="2951">
                  <c:v>0.22275471699999999</c:v>
                </c:pt>
                <c:pt idx="2952">
                  <c:v>0.22283018900000001</c:v>
                </c:pt>
                <c:pt idx="2953">
                  <c:v>0.22290566000000001</c:v>
                </c:pt>
                <c:pt idx="2954">
                  <c:v>0.222981132</c:v>
                </c:pt>
                <c:pt idx="2955">
                  <c:v>0.22305660399999999</c:v>
                </c:pt>
                <c:pt idx="2956">
                  <c:v>0.22313207500000001</c:v>
                </c:pt>
                <c:pt idx="2957">
                  <c:v>0.22320754700000001</c:v>
                </c:pt>
                <c:pt idx="2958">
                  <c:v>0.223283019</c:v>
                </c:pt>
                <c:pt idx="2959">
                  <c:v>0.22335849099999999</c:v>
                </c:pt>
                <c:pt idx="2960">
                  <c:v>0.22343396200000001</c:v>
                </c:pt>
                <c:pt idx="2961">
                  <c:v>0.22350943400000001</c:v>
                </c:pt>
                <c:pt idx="2962">
                  <c:v>0.223584906</c:v>
                </c:pt>
                <c:pt idx="2963">
                  <c:v>0.22366037699999999</c:v>
                </c:pt>
                <c:pt idx="2964">
                  <c:v>0.22373584899999999</c:v>
                </c:pt>
                <c:pt idx="2965">
                  <c:v>0.22381132100000001</c:v>
                </c:pt>
                <c:pt idx="2966">
                  <c:v>0.223886792</c:v>
                </c:pt>
                <c:pt idx="2967">
                  <c:v>0.22396226399999999</c:v>
                </c:pt>
                <c:pt idx="2968">
                  <c:v>0.22403773599999999</c:v>
                </c:pt>
                <c:pt idx="2969">
                  <c:v>0.22411320800000001</c:v>
                </c:pt>
                <c:pt idx="2970">
                  <c:v>0.224188679</c:v>
                </c:pt>
                <c:pt idx="2971">
                  <c:v>0.22426415099999999</c:v>
                </c:pt>
                <c:pt idx="2972">
                  <c:v>0.22433962299999999</c:v>
                </c:pt>
                <c:pt idx="2973">
                  <c:v>0.22441509400000001</c:v>
                </c:pt>
                <c:pt idx="2974">
                  <c:v>0.224490566</c:v>
                </c:pt>
                <c:pt idx="2975">
                  <c:v>0.224566038</c:v>
                </c:pt>
                <c:pt idx="2976">
                  <c:v>0.22464150899999999</c:v>
                </c:pt>
                <c:pt idx="2977">
                  <c:v>0.22471698100000001</c:v>
                </c:pt>
                <c:pt idx="2978">
                  <c:v>0.224792453</c:v>
                </c:pt>
                <c:pt idx="2979">
                  <c:v>0.224867925</c:v>
                </c:pt>
                <c:pt idx="2980">
                  <c:v>0.22494339599999999</c:v>
                </c:pt>
                <c:pt idx="2981">
                  <c:v>0.22501886800000001</c:v>
                </c:pt>
                <c:pt idx="2982">
                  <c:v>0.22509434</c:v>
                </c:pt>
                <c:pt idx="2983">
                  <c:v>0.225169811</c:v>
                </c:pt>
                <c:pt idx="2984">
                  <c:v>0.22524528299999999</c:v>
                </c:pt>
                <c:pt idx="2985">
                  <c:v>0.22532075500000001</c:v>
                </c:pt>
                <c:pt idx="2986">
                  <c:v>0.22539622600000001</c:v>
                </c:pt>
                <c:pt idx="2987">
                  <c:v>0.225471698</c:v>
                </c:pt>
                <c:pt idx="2988">
                  <c:v>0.22554716999999999</c:v>
                </c:pt>
                <c:pt idx="2989">
                  <c:v>0.22562264200000001</c:v>
                </c:pt>
                <c:pt idx="2990">
                  <c:v>0.22569811300000001</c:v>
                </c:pt>
                <c:pt idx="2991">
                  <c:v>0.225773585</c:v>
                </c:pt>
                <c:pt idx="2992">
                  <c:v>0.22584905699999999</c:v>
                </c:pt>
                <c:pt idx="2993">
                  <c:v>0.22592452800000001</c:v>
                </c:pt>
                <c:pt idx="2994">
                  <c:v>0.22600000000000001</c:v>
                </c:pt>
                <c:pt idx="2995">
                  <c:v>0.226075472</c:v>
                </c:pt>
                <c:pt idx="2996">
                  <c:v>0.22615094299999999</c:v>
                </c:pt>
                <c:pt idx="2997">
                  <c:v>0.22622641499999999</c:v>
                </c:pt>
                <c:pt idx="2998">
                  <c:v>0.22630188700000001</c:v>
                </c:pt>
                <c:pt idx="2999">
                  <c:v>0.226377358</c:v>
                </c:pt>
                <c:pt idx="3000">
                  <c:v>0.22645282999999999</c:v>
                </c:pt>
                <c:pt idx="3001">
                  <c:v>0.22652830199999999</c:v>
                </c:pt>
                <c:pt idx="3002">
                  <c:v>0.22660377400000001</c:v>
                </c:pt>
                <c:pt idx="3003">
                  <c:v>0.226679245</c:v>
                </c:pt>
                <c:pt idx="3004">
                  <c:v>0.22675471699999999</c:v>
                </c:pt>
                <c:pt idx="3005">
                  <c:v>0.22683018899999999</c:v>
                </c:pt>
                <c:pt idx="3006">
                  <c:v>0.22690566000000001</c:v>
                </c:pt>
                <c:pt idx="3007">
                  <c:v>0.226981132</c:v>
                </c:pt>
                <c:pt idx="3008">
                  <c:v>0.227056604</c:v>
                </c:pt>
                <c:pt idx="3009">
                  <c:v>0.22713207499999999</c:v>
                </c:pt>
                <c:pt idx="3010">
                  <c:v>0.22720754700000001</c:v>
                </c:pt>
                <c:pt idx="3011">
                  <c:v>0.227283019</c:v>
                </c:pt>
                <c:pt idx="3012">
                  <c:v>0.227358491</c:v>
                </c:pt>
                <c:pt idx="3013">
                  <c:v>0.22743396199999999</c:v>
                </c:pt>
                <c:pt idx="3014">
                  <c:v>0.22750943400000001</c:v>
                </c:pt>
                <c:pt idx="3015">
                  <c:v>0.227584906</c:v>
                </c:pt>
                <c:pt idx="3016">
                  <c:v>0.227660377</c:v>
                </c:pt>
                <c:pt idx="3017">
                  <c:v>0.22773584899999999</c:v>
                </c:pt>
                <c:pt idx="3018">
                  <c:v>0.22781132100000001</c:v>
                </c:pt>
                <c:pt idx="3019">
                  <c:v>0.227886792</c:v>
                </c:pt>
                <c:pt idx="3020">
                  <c:v>0.227962264</c:v>
                </c:pt>
                <c:pt idx="3021">
                  <c:v>0.22803773599999999</c:v>
                </c:pt>
                <c:pt idx="3022">
                  <c:v>0.22811320800000001</c:v>
                </c:pt>
                <c:pt idx="3023">
                  <c:v>0.22818867900000001</c:v>
                </c:pt>
                <c:pt idx="3024">
                  <c:v>0.228264151</c:v>
                </c:pt>
                <c:pt idx="3025">
                  <c:v>0.22833962299999999</c:v>
                </c:pt>
                <c:pt idx="3026">
                  <c:v>0.22841509400000001</c:v>
                </c:pt>
                <c:pt idx="3027">
                  <c:v>0.22849056600000001</c:v>
                </c:pt>
                <c:pt idx="3028">
                  <c:v>0.228566038</c:v>
                </c:pt>
                <c:pt idx="3029">
                  <c:v>0.22864150899999999</c:v>
                </c:pt>
                <c:pt idx="3030">
                  <c:v>0.22871698100000001</c:v>
                </c:pt>
                <c:pt idx="3031">
                  <c:v>0.22879245300000001</c:v>
                </c:pt>
                <c:pt idx="3032">
                  <c:v>0.228867925</c:v>
                </c:pt>
                <c:pt idx="3033">
                  <c:v>0.22894339599999999</c:v>
                </c:pt>
                <c:pt idx="3034">
                  <c:v>0.22901886799999999</c:v>
                </c:pt>
                <c:pt idx="3035">
                  <c:v>0.22909434000000001</c:v>
                </c:pt>
                <c:pt idx="3036">
                  <c:v>0.229169811</c:v>
                </c:pt>
                <c:pt idx="3037">
                  <c:v>0.22924528299999999</c:v>
                </c:pt>
                <c:pt idx="3038">
                  <c:v>0.22932075499999999</c:v>
                </c:pt>
                <c:pt idx="3039">
                  <c:v>0.22939622600000001</c:v>
                </c:pt>
                <c:pt idx="3040">
                  <c:v>0.229471698</c:v>
                </c:pt>
                <c:pt idx="3041">
                  <c:v>0.22954716999999999</c:v>
                </c:pt>
                <c:pt idx="3042">
                  <c:v>0.22962264199999999</c:v>
                </c:pt>
                <c:pt idx="3043">
                  <c:v>0.22969811300000001</c:v>
                </c:pt>
                <c:pt idx="3044">
                  <c:v>0.229773585</c:v>
                </c:pt>
                <c:pt idx="3045">
                  <c:v>0.229849057</c:v>
                </c:pt>
                <c:pt idx="3046">
                  <c:v>0.22992452799999999</c:v>
                </c:pt>
                <c:pt idx="3047">
                  <c:v>0.23</c:v>
                </c:pt>
                <c:pt idx="3048">
                  <c:v>0.230075472</c:v>
                </c:pt>
                <c:pt idx="3049">
                  <c:v>0.230150943</c:v>
                </c:pt>
                <c:pt idx="3050">
                  <c:v>0.23022641499999999</c:v>
                </c:pt>
                <c:pt idx="3051">
                  <c:v>0.23030188700000001</c:v>
                </c:pt>
                <c:pt idx="3052">
                  <c:v>0.230377358</c:v>
                </c:pt>
                <c:pt idx="3053">
                  <c:v>0.23045283</c:v>
                </c:pt>
                <c:pt idx="3054">
                  <c:v>0.23052830199999999</c:v>
                </c:pt>
                <c:pt idx="3055">
                  <c:v>0.23060377400000001</c:v>
                </c:pt>
                <c:pt idx="3056">
                  <c:v>0.230679245</c:v>
                </c:pt>
                <c:pt idx="3057">
                  <c:v>0.230754717</c:v>
                </c:pt>
                <c:pt idx="3058">
                  <c:v>0.23083018899999999</c:v>
                </c:pt>
                <c:pt idx="3059">
                  <c:v>0.23090566000000001</c:v>
                </c:pt>
                <c:pt idx="3060">
                  <c:v>0.23098113200000001</c:v>
                </c:pt>
                <c:pt idx="3061">
                  <c:v>0.231056604</c:v>
                </c:pt>
                <c:pt idx="3062">
                  <c:v>0.23113207499999999</c:v>
                </c:pt>
                <c:pt idx="3063">
                  <c:v>0.23120754700000001</c:v>
                </c:pt>
                <c:pt idx="3064">
                  <c:v>0.23128301900000001</c:v>
                </c:pt>
                <c:pt idx="3065">
                  <c:v>0.231358491</c:v>
                </c:pt>
                <c:pt idx="3066">
                  <c:v>0.23143396199999999</c:v>
                </c:pt>
                <c:pt idx="3067">
                  <c:v>0.23150943399999999</c:v>
                </c:pt>
                <c:pt idx="3068">
                  <c:v>0.23158490600000001</c:v>
                </c:pt>
                <c:pt idx="3069">
                  <c:v>0.231660377</c:v>
                </c:pt>
                <c:pt idx="3070">
                  <c:v>0.23173584899999999</c:v>
                </c:pt>
                <c:pt idx="3071">
                  <c:v>0.23181132099999999</c:v>
                </c:pt>
                <c:pt idx="3072">
                  <c:v>0.23188679200000001</c:v>
                </c:pt>
                <c:pt idx="3073">
                  <c:v>0.231962264</c:v>
                </c:pt>
                <c:pt idx="3074">
                  <c:v>0.23203773599999999</c:v>
                </c:pt>
                <c:pt idx="3075">
                  <c:v>0.23211320799999999</c:v>
                </c:pt>
                <c:pt idx="3076">
                  <c:v>0.23218867900000001</c:v>
                </c:pt>
                <c:pt idx="3077">
                  <c:v>0.232264151</c:v>
                </c:pt>
                <c:pt idx="3078">
                  <c:v>0.232339623</c:v>
                </c:pt>
                <c:pt idx="3079">
                  <c:v>0.23241509399999999</c:v>
                </c:pt>
                <c:pt idx="3080">
                  <c:v>0.23249056600000001</c:v>
                </c:pt>
                <c:pt idx="3081">
                  <c:v>0.232566038</c:v>
                </c:pt>
                <c:pt idx="3082">
                  <c:v>0.232641509</c:v>
                </c:pt>
                <c:pt idx="3083">
                  <c:v>0.23271698099999999</c:v>
                </c:pt>
                <c:pt idx="3084">
                  <c:v>0.23279245300000001</c:v>
                </c:pt>
                <c:pt idx="3085">
                  <c:v>0.232867925</c:v>
                </c:pt>
                <c:pt idx="3086">
                  <c:v>0.232943396</c:v>
                </c:pt>
                <c:pt idx="3087">
                  <c:v>0.23301886799999999</c:v>
                </c:pt>
                <c:pt idx="3088">
                  <c:v>0.23309434000000001</c:v>
                </c:pt>
                <c:pt idx="3089">
                  <c:v>0.233169811</c:v>
                </c:pt>
                <c:pt idx="3090">
                  <c:v>0.233245283</c:v>
                </c:pt>
                <c:pt idx="3091">
                  <c:v>0.23332075499999999</c:v>
                </c:pt>
                <c:pt idx="3092">
                  <c:v>0.23339622600000001</c:v>
                </c:pt>
                <c:pt idx="3093">
                  <c:v>0.23347169800000001</c:v>
                </c:pt>
                <c:pt idx="3094">
                  <c:v>0.23354717</c:v>
                </c:pt>
                <c:pt idx="3095">
                  <c:v>0.23362264199999999</c:v>
                </c:pt>
                <c:pt idx="3096">
                  <c:v>0.23369811300000001</c:v>
                </c:pt>
                <c:pt idx="3097">
                  <c:v>0.23377358500000001</c:v>
                </c:pt>
                <c:pt idx="3098">
                  <c:v>0.233849057</c:v>
                </c:pt>
                <c:pt idx="3099">
                  <c:v>0.23392452799999999</c:v>
                </c:pt>
                <c:pt idx="3100">
                  <c:v>0.23400000000000001</c:v>
                </c:pt>
                <c:pt idx="3101">
                  <c:v>0.23407547200000001</c:v>
                </c:pt>
                <c:pt idx="3102">
                  <c:v>0.234150943</c:v>
                </c:pt>
                <c:pt idx="3103">
                  <c:v>0.23422641499999999</c:v>
                </c:pt>
                <c:pt idx="3104">
                  <c:v>0.23430188699999999</c:v>
                </c:pt>
                <c:pt idx="3105">
                  <c:v>0.23437735800000001</c:v>
                </c:pt>
                <c:pt idx="3106">
                  <c:v>0.23445283</c:v>
                </c:pt>
                <c:pt idx="3107">
                  <c:v>0.23452830199999999</c:v>
                </c:pt>
                <c:pt idx="3108">
                  <c:v>0.23460377399999999</c:v>
                </c:pt>
                <c:pt idx="3109">
                  <c:v>0.23467924500000001</c:v>
                </c:pt>
                <c:pt idx="3110">
                  <c:v>0.234754717</c:v>
                </c:pt>
                <c:pt idx="3111">
                  <c:v>0.23483018899999999</c:v>
                </c:pt>
                <c:pt idx="3112">
                  <c:v>0.23490565999999999</c:v>
                </c:pt>
                <c:pt idx="3113">
                  <c:v>0.23498113200000001</c:v>
                </c:pt>
                <c:pt idx="3114">
                  <c:v>0.235056604</c:v>
                </c:pt>
                <c:pt idx="3115">
                  <c:v>0.235132075</c:v>
                </c:pt>
                <c:pt idx="3116">
                  <c:v>0.23520754699999999</c:v>
                </c:pt>
                <c:pt idx="3117">
                  <c:v>0.23528301900000001</c:v>
                </c:pt>
                <c:pt idx="3118">
                  <c:v>0.235358491</c:v>
                </c:pt>
                <c:pt idx="3119">
                  <c:v>0.235433962</c:v>
                </c:pt>
                <c:pt idx="3120">
                  <c:v>0.23550943399999999</c:v>
                </c:pt>
                <c:pt idx="3121">
                  <c:v>0.23558490600000001</c:v>
                </c:pt>
                <c:pt idx="3122">
                  <c:v>0.235660377</c:v>
                </c:pt>
                <c:pt idx="3123">
                  <c:v>0.235735849</c:v>
                </c:pt>
                <c:pt idx="3124">
                  <c:v>0.23581132099999999</c:v>
                </c:pt>
                <c:pt idx="3125">
                  <c:v>0.23588679200000001</c:v>
                </c:pt>
                <c:pt idx="3126">
                  <c:v>0.235962264</c:v>
                </c:pt>
                <c:pt idx="3127">
                  <c:v>0.236037736</c:v>
                </c:pt>
                <c:pt idx="3128">
                  <c:v>0.23611320799999999</c:v>
                </c:pt>
                <c:pt idx="3129">
                  <c:v>0.23618867900000001</c:v>
                </c:pt>
                <c:pt idx="3130">
                  <c:v>0.23626415100000001</c:v>
                </c:pt>
                <c:pt idx="3131">
                  <c:v>0.236339623</c:v>
                </c:pt>
                <c:pt idx="3132">
                  <c:v>0.23641509399999999</c:v>
                </c:pt>
                <c:pt idx="3133">
                  <c:v>0.23649056600000001</c:v>
                </c:pt>
                <c:pt idx="3134">
                  <c:v>0.23656603800000001</c:v>
                </c:pt>
                <c:pt idx="3135">
                  <c:v>0.236641509</c:v>
                </c:pt>
                <c:pt idx="3136">
                  <c:v>0.23671698099999999</c:v>
                </c:pt>
                <c:pt idx="3137">
                  <c:v>0.23679245300000001</c:v>
                </c:pt>
                <c:pt idx="3138">
                  <c:v>0.23686792500000001</c:v>
                </c:pt>
                <c:pt idx="3139">
                  <c:v>0.236943396</c:v>
                </c:pt>
                <c:pt idx="3140">
                  <c:v>0.23701886799999999</c:v>
                </c:pt>
                <c:pt idx="3141">
                  <c:v>0.23709433999999999</c:v>
                </c:pt>
                <c:pt idx="3142">
                  <c:v>0.23716981100000001</c:v>
                </c:pt>
                <c:pt idx="3143">
                  <c:v>0.237245283</c:v>
                </c:pt>
                <c:pt idx="3144">
                  <c:v>0.23732075499999999</c:v>
                </c:pt>
                <c:pt idx="3145">
                  <c:v>0.23739622599999999</c:v>
                </c:pt>
                <c:pt idx="3146">
                  <c:v>0.23747169800000001</c:v>
                </c:pt>
                <c:pt idx="3147">
                  <c:v>0.23754717</c:v>
                </c:pt>
                <c:pt idx="3148">
                  <c:v>0.237622642</c:v>
                </c:pt>
                <c:pt idx="3149">
                  <c:v>0.23769811299999999</c:v>
                </c:pt>
                <c:pt idx="3150">
                  <c:v>0.23777358500000001</c:v>
                </c:pt>
                <c:pt idx="3151">
                  <c:v>0.237849057</c:v>
                </c:pt>
                <c:pt idx="3152">
                  <c:v>0.237924528</c:v>
                </c:pt>
                <c:pt idx="3153">
                  <c:v>0.23799999999999999</c:v>
                </c:pt>
                <c:pt idx="3154">
                  <c:v>0.23807547200000001</c:v>
                </c:pt>
                <c:pt idx="3155">
                  <c:v>0.238150943</c:v>
                </c:pt>
                <c:pt idx="3156">
                  <c:v>0.238226415</c:v>
                </c:pt>
                <c:pt idx="3157">
                  <c:v>0.23830188699999999</c:v>
                </c:pt>
                <c:pt idx="3158">
                  <c:v>0.23837735800000001</c:v>
                </c:pt>
                <c:pt idx="3159">
                  <c:v>0.23845283</c:v>
                </c:pt>
                <c:pt idx="3160">
                  <c:v>0.238528302</c:v>
                </c:pt>
                <c:pt idx="3161">
                  <c:v>0.23860377399999999</c:v>
                </c:pt>
                <c:pt idx="3162">
                  <c:v>0.23867924500000001</c:v>
                </c:pt>
                <c:pt idx="3163">
                  <c:v>0.23875471700000001</c:v>
                </c:pt>
                <c:pt idx="3164">
                  <c:v>0.238830189</c:v>
                </c:pt>
                <c:pt idx="3165">
                  <c:v>0.23890565999999999</c:v>
                </c:pt>
                <c:pt idx="3166">
                  <c:v>0.23898113200000001</c:v>
                </c:pt>
                <c:pt idx="3167">
                  <c:v>0.23905660400000001</c:v>
                </c:pt>
                <c:pt idx="3168">
                  <c:v>0.239132075</c:v>
                </c:pt>
                <c:pt idx="3169">
                  <c:v>0.23920754699999999</c:v>
                </c:pt>
                <c:pt idx="3170">
                  <c:v>0.23928301900000001</c:v>
                </c:pt>
                <c:pt idx="3171">
                  <c:v>0.23935849100000001</c:v>
                </c:pt>
                <c:pt idx="3172">
                  <c:v>0.239433962</c:v>
                </c:pt>
                <c:pt idx="3173">
                  <c:v>0.23950943399999999</c:v>
                </c:pt>
                <c:pt idx="3174">
                  <c:v>0.23958490599999999</c:v>
                </c:pt>
                <c:pt idx="3175">
                  <c:v>0.23966037700000001</c:v>
                </c:pt>
                <c:pt idx="3176">
                  <c:v>0.239735849</c:v>
                </c:pt>
                <c:pt idx="3177">
                  <c:v>0.23981132099999999</c:v>
                </c:pt>
                <c:pt idx="3178">
                  <c:v>0.23988679199999999</c:v>
                </c:pt>
                <c:pt idx="3179">
                  <c:v>0.23996226400000001</c:v>
                </c:pt>
                <c:pt idx="3180">
                  <c:v>0.240037736</c:v>
                </c:pt>
                <c:pt idx="3181">
                  <c:v>0.24011320799999999</c:v>
                </c:pt>
                <c:pt idx="3182">
                  <c:v>0.24018867899999999</c:v>
                </c:pt>
                <c:pt idx="3183">
                  <c:v>0.24026415100000001</c:v>
                </c:pt>
                <c:pt idx="3184">
                  <c:v>0.240339623</c:v>
                </c:pt>
                <c:pt idx="3185">
                  <c:v>0.240415094</c:v>
                </c:pt>
                <c:pt idx="3186">
                  <c:v>0.24049056599999999</c:v>
                </c:pt>
                <c:pt idx="3187">
                  <c:v>0.24056603800000001</c:v>
                </c:pt>
                <c:pt idx="3188">
                  <c:v>0.240641509</c:v>
                </c:pt>
                <c:pt idx="3189">
                  <c:v>0.240716981</c:v>
                </c:pt>
                <c:pt idx="3190">
                  <c:v>0.24079245299999999</c:v>
                </c:pt>
                <c:pt idx="3191">
                  <c:v>0.24086792500000001</c:v>
                </c:pt>
                <c:pt idx="3192">
                  <c:v>0.240943396</c:v>
                </c:pt>
                <c:pt idx="3193">
                  <c:v>0.241018868</c:v>
                </c:pt>
                <c:pt idx="3194">
                  <c:v>0.24109433999999999</c:v>
                </c:pt>
                <c:pt idx="3195">
                  <c:v>0.24116981100000001</c:v>
                </c:pt>
                <c:pt idx="3196">
                  <c:v>0.241245283</c:v>
                </c:pt>
                <c:pt idx="3197">
                  <c:v>0.241320755</c:v>
                </c:pt>
                <c:pt idx="3198">
                  <c:v>0.24139622599999999</c:v>
                </c:pt>
                <c:pt idx="3199">
                  <c:v>0.24147169800000001</c:v>
                </c:pt>
                <c:pt idx="3200">
                  <c:v>0.24154717000000001</c:v>
                </c:pt>
                <c:pt idx="3201">
                  <c:v>0.241622642</c:v>
                </c:pt>
                <c:pt idx="3202">
                  <c:v>0.24169811299999999</c:v>
                </c:pt>
                <c:pt idx="3203">
                  <c:v>0.24177358500000001</c:v>
                </c:pt>
                <c:pt idx="3204">
                  <c:v>0.24184905700000001</c:v>
                </c:pt>
                <c:pt idx="3205">
                  <c:v>0.241924528</c:v>
                </c:pt>
                <c:pt idx="3206">
                  <c:v>0.24199999999999999</c:v>
                </c:pt>
                <c:pt idx="3207">
                  <c:v>0.24207547200000001</c:v>
                </c:pt>
                <c:pt idx="3208">
                  <c:v>0.24215094300000001</c:v>
                </c:pt>
                <c:pt idx="3209">
                  <c:v>0.242226415</c:v>
                </c:pt>
                <c:pt idx="3210">
                  <c:v>0.24230188699999999</c:v>
                </c:pt>
                <c:pt idx="3211">
                  <c:v>0.24237735799999999</c:v>
                </c:pt>
                <c:pt idx="3212">
                  <c:v>0.24245283000000001</c:v>
                </c:pt>
                <c:pt idx="3213">
                  <c:v>0.242528302</c:v>
                </c:pt>
                <c:pt idx="3214">
                  <c:v>0.24260377399999999</c:v>
                </c:pt>
                <c:pt idx="3215">
                  <c:v>0.24267924499999999</c:v>
                </c:pt>
                <c:pt idx="3216">
                  <c:v>0.24275471700000001</c:v>
                </c:pt>
                <c:pt idx="3217">
                  <c:v>0.242830189</c:v>
                </c:pt>
                <c:pt idx="3218">
                  <c:v>0.24290566</c:v>
                </c:pt>
                <c:pt idx="3219">
                  <c:v>0.24298113199999999</c:v>
                </c:pt>
                <c:pt idx="3220">
                  <c:v>0.24305660400000001</c:v>
                </c:pt>
                <c:pt idx="3221">
                  <c:v>0.243132075</c:v>
                </c:pt>
                <c:pt idx="3222">
                  <c:v>0.243207547</c:v>
                </c:pt>
                <c:pt idx="3223">
                  <c:v>0.24328301899999999</c:v>
                </c:pt>
                <c:pt idx="3224">
                  <c:v>0.24335849100000001</c:v>
                </c:pt>
                <c:pt idx="3225">
                  <c:v>0.243433962</c:v>
                </c:pt>
                <c:pt idx="3226">
                  <c:v>0.243509434</c:v>
                </c:pt>
                <c:pt idx="3227">
                  <c:v>0.24358490599999999</c:v>
                </c:pt>
                <c:pt idx="3228">
                  <c:v>0.24366037700000001</c:v>
                </c:pt>
                <c:pt idx="3229">
                  <c:v>0.243735849</c:v>
                </c:pt>
                <c:pt idx="3230">
                  <c:v>0.243811321</c:v>
                </c:pt>
                <c:pt idx="3231">
                  <c:v>0.24388679199999999</c:v>
                </c:pt>
                <c:pt idx="3232">
                  <c:v>0.24396226400000001</c:v>
                </c:pt>
                <c:pt idx="3233">
                  <c:v>0.24403773600000001</c:v>
                </c:pt>
                <c:pt idx="3234">
                  <c:v>0.244113208</c:v>
                </c:pt>
                <c:pt idx="3235">
                  <c:v>0.24418867899999999</c:v>
                </c:pt>
                <c:pt idx="3236">
                  <c:v>0.24426415100000001</c:v>
                </c:pt>
                <c:pt idx="3237">
                  <c:v>0.24433962300000001</c:v>
                </c:pt>
                <c:pt idx="3238">
                  <c:v>0.244415094</c:v>
                </c:pt>
                <c:pt idx="3239">
                  <c:v>0.24449056599999999</c:v>
                </c:pt>
                <c:pt idx="3240">
                  <c:v>0.24456603800000001</c:v>
                </c:pt>
                <c:pt idx="3241">
                  <c:v>0.24464150900000001</c:v>
                </c:pt>
                <c:pt idx="3242">
                  <c:v>0.244716981</c:v>
                </c:pt>
                <c:pt idx="3243">
                  <c:v>0.24479245299999999</c:v>
                </c:pt>
                <c:pt idx="3244">
                  <c:v>0.24486792499999999</c:v>
                </c:pt>
                <c:pt idx="3245">
                  <c:v>0.24494339600000001</c:v>
                </c:pt>
                <c:pt idx="3246">
                  <c:v>0.245018868</c:v>
                </c:pt>
                <c:pt idx="3247">
                  <c:v>0.24509433999999999</c:v>
                </c:pt>
                <c:pt idx="3248">
                  <c:v>0.24516981099999999</c:v>
                </c:pt>
                <c:pt idx="3249">
                  <c:v>0.24524528300000001</c:v>
                </c:pt>
                <c:pt idx="3250">
                  <c:v>0.245320755</c:v>
                </c:pt>
                <c:pt idx="3251">
                  <c:v>0.245396226</c:v>
                </c:pt>
                <c:pt idx="3252">
                  <c:v>0.24547169799999999</c:v>
                </c:pt>
                <c:pt idx="3253">
                  <c:v>0.24554717000000001</c:v>
                </c:pt>
                <c:pt idx="3254">
                  <c:v>0.245622642</c:v>
                </c:pt>
                <c:pt idx="3255">
                  <c:v>0.245698113</c:v>
                </c:pt>
                <c:pt idx="3256">
                  <c:v>0.24577358499999999</c:v>
                </c:pt>
                <c:pt idx="3257">
                  <c:v>0.24584905700000001</c:v>
                </c:pt>
                <c:pt idx="3258">
                  <c:v>0.245924528</c:v>
                </c:pt>
                <c:pt idx="3259">
                  <c:v>0.246</c:v>
                </c:pt>
                <c:pt idx="3260">
                  <c:v>0.24607547199999999</c:v>
                </c:pt>
                <c:pt idx="3261">
                  <c:v>0.24615094300000001</c:v>
                </c:pt>
                <c:pt idx="3262">
                  <c:v>0.246226415</c:v>
                </c:pt>
                <c:pt idx="3263">
                  <c:v>0.246301887</c:v>
                </c:pt>
                <c:pt idx="3264">
                  <c:v>0.24637735799999999</c:v>
                </c:pt>
                <c:pt idx="3265">
                  <c:v>0.24645283000000001</c:v>
                </c:pt>
                <c:pt idx="3266">
                  <c:v>0.246528302</c:v>
                </c:pt>
                <c:pt idx="3267">
                  <c:v>0.246603774</c:v>
                </c:pt>
                <c:pt idx="3268">
                  <c:v>0.24667924499999999</c:v>
                </c:pt>
                <c:pt idx="3269">
                  <c:v>0.24675471700000001</c:v>
                </c:pt>
                <c:pt idx="3270">
                  <c:v>0.24683018900000001</c:v>
                </c:pt>
                <c:pt idx="3271">
                  <c:v>0.24690566</c:v>
                </c:pt>
                <c:pt idx="3272">
                  <c:v>0.24698113199999999</c:v>
                </c:pt>
                <c:pt idx="3273">
                  <c:v>0.24705660400000001</c:v>
                </c:pt>
                <c:pt idx="3274">
                  <c:v>0.24713207500000001</c:v>
                </c:pt>
                <c:pt idx="3275">
                  <c:v>0.247207547</c:v>
                </c:pt>
                <c:pt idx="3276">
                  <c:v>0.24728301899999999</c:v>
                </c:pt>
                <c:pt idx="3277">
                  <c:v>0.24735849100000001</c:v>
                </c:pt>
                <c:pt idx="3278">
                  <c:v>0.24743396200000001</c:v>
                </c:pt>
                <c:pt idx="3279">
                  <c:v>0.247509434</c:v>
                </c:pt>
                <c:pt idx="3280">
                  <c:v>0.24758490599999999</c:v>
                </c:pt>
                <c:pt idx="3281">
                  <c:v>0.24766037699999999</c:v>
                </c:pt>
                <c:pt idx="3282">
                  <c:v>0.24773584900000001</c:v>
                </c:pt>
                <c:pt idx="3283">
                  <c:v>0.247811321</c:v>
                </c:pt>
                <c:pt idx="3284">
                  <c:v>0.24788679199999999</c:v>
                </c:pt>
                <c:pt idx="3285">
                  <c:v>0.24796226399999999</c:v>
                </c:pt>
                <c:pt idx="3286">
                  <c:v>0.24803773600000001</c:v>
                </c:pt>
                <c:pt idx="3287">
                  <c:v>0.248113208</c:v>
                </c:pt>
                <c:pt idx="3288">
                  <c:v>0.248188679</c:v>
                </c:pt>
                <c:pt idx="3289">
                  <c:v>0.24826415099999999</c:v>
                </c:pt>
                <c:pt idx="3290">
                  <c:v>0.24833962300000001</c:v>
                </c:pt>
                <c:pt idx="3291">
                  <c:v>0.248415094</c:v>
                </c:pt>
                <c:pt idx="3292">
                  <c:v>0.248490566</c:v>
                </c:pt>
                <c:pt idx="3293">
                  <c:v>0.24856603799999999</c:v>
                </c:pt>
                <c:pt idx="3294">
                  <c:v>0.24864150900000001</c:v>
                </c:pt>
                <c:pt idx="3295">
                  <c:v>0.248716981</c:v>
                </c:pt>
                <c:pt idx="3296">
                  <c:v>0.248792453</c:v>
                </c:pt>
                <c:pt idx="3297">
                  <c:v>0.24886792499999999</c:v>
                </c:pt>
                <c:pt idx="3298">
                  <c:v>0.24894339600000001</c:v>
                </c:pt>
                <c:pt idx="3299">
                  <c:v>0.249018868</c:v>
                </c:pt>
                <c:pt idx="3300">
                  <c:v>0.24909434</c:v>
                </c:pt>
                <c:pt idx="3301">
                  <c:v>0.24916981099999999</c:v>
                </c:pt>
                <c:pt idx="3302">
                  <c:v>0.24924528300000001</c:v>
                </c:pt>
                <c:pt idx="3303">
                  <c:v>0.24932075500000001</c:v>
                </c:pt>
                <c:pt idx="3304">
                  <c:v>0.249396226</c:v>
                </c:pt>
                <c:pt idx="3305">
                  <c:v>0.24947169799999999</c:v>
                </c:pt>
                <c:pt idx="3306">
                  <c:v>0.24954717000000001</c:v>
                </c:pt>
                <c:pt idx="3307">
                  <c:v>0.24962264200000001</c:v>
                </c:pt>
                <c:pt idx="3308">
                  <c:v>0.249698113</c:v>
                </c:pt>
                <c:pt idx="3309">
                  <c:v>0.24977358499999999</c:v>
                </c:pt>
                <c:pt idx="3310">
                  <c:v>0.24984905700000001</c:v>
                </c:pt>
                <c:pt idx="3311">
                  <c:v>0.24992452800000001</c:v>
                </c:pt>
                <c:pt idx="3312">
                  <c:v>0.25</c:v>
                </c:pt>
                <c:pt idx="3313">
                  <c:v>0.25007547200000002</c:v>
                </c:pt>
                <c:pt idx="3314">
                  <c:v>0.25015094300000001</c:v>
                </c:pt>
                <c:pt idx="3315">
                  <c:v>0.25022641499999998</c:v>
                </c:pt>
                <c:pt idx="3316">
                  <c:v>0.250301887</c:v>
                </c:pt>
                <c:pt idx="3317">
                  <c:v>0.25037735799999999</c:v>
                </c:pt>
                <c:pt idx="3318">
                  <c:v>0.25045283000000002</c:v>
                </c:pt>
                <c:pt idx="3319">
                  <c:v>0.25052830199999998</c:v>
                </c:pt>
                <c:pt idx="3320">
                  <c:v>0.250603774</c:v>
                </c:pt>
                <c:pt idx="3321">
                  <c:v>0.25067924499999999</c:v>
                </c:pt>
                <c:pt idx="3322">
                  <c:v>0.25075471700000002</c:v>
                </c:pt>
                <c:pt idx="3323">
                  <c:v>0.25083018899999998</c:v>
                </c:pt>
                <c:pt idx="3324">
                  <c:v>0.25090565999999997</c:v>
                </c:pt>
                <c:pt idx="3325">
                  <c:v>0.250981132</c:v>
                </c:pt>
                <c:pt idx="3326">
                  <c:v>0.25105660400000002</c:v>
                </c:pt>
                <c:pt idx="3327">
                  <c:v>0.25113207500000001</c:v>
                </c:pt>
                <c:pt idx="3328">
                  <c:v>0.25120754699999998</c:v>
                </c:pt>
                <c:pt idx="3329">
                  <c:v>0.251283019</c:v>
                </c:pt>
                <c:pt idx="3330">
                  <c:v>0.25135849100000002</c:v>
                </c:pt>
                <c:pt idx="3331">
                  <c:v>0.25143396200000001</c:v>
                </c:pt>
                <c:pt idx="3332">
                  <c:v>0.25150943399999998</c:v>
                </c:pt>
                <c:pt idx="3333">
                  <c:v>0.251584906</c:v>
                </c:pt>
                <c:pt idx="3334">
                  <c:v>0.25166037699999999</c:v>
                </c:pt>
                <c:pt idx="3335">
                  <c:v>0.25173584900000001</c:v>
                </c:pt>
                <c:pt idx="3336">
                  <c:v>0.25181132099999998</c:v>
                </c:pt>
                <c:pt idx="3337">
                  <c:v>0.25188679200000003</c:v>
                </c:pt>
                <c:pt idx="3338">
                  <c:v>0.25196226399999999</c:v>
                </c:pt>
                <c:pt idx="3339">
                  <c:v>0.25203773600000001</c:v>
                </c:pt>
                <c:pt idx="3340">
                  <c:v>0.25211320799999998</c:v>
                </c:pt>
                <c:pt idx="3341">
                  <c:v>0.25218867900000003</c:v>
                </c:pt>
                <c:pt idx="3342">
                  <c:v>0.25226415099999999</c:v>
                </c:pt>
                <c:pt idx="3343">
                  <c:v>0.25233962300000001</c:v>
                </c:pt>
                <c:pt idx="3344">
                  <c:v>0.25241509400000001</c:v>
                </c:pt>
                <c:pt idx="3345">
                  <c:v>0.25249056600000003</c:v>
                </c:pt>
                <c:pt idx="3346">
                  <c:v>0.25256603799999999</c:v>
                </c:pt>
                <c:pt idx="3347">
                  <c:v>0.25264150899999999</c:v>
                </c:pt>
                <c:pt idx="3348">
                  <c:v>0.25271698100000001</c:v>
                </c:pt>
                <c:pt idx="3349">
                  <c:v>0.25279245299999997</c:v>
                </c:pt>
                <c:pt idx="3350">
                  <c:v>0.25286792499999999</c:v>
                </c:pt>
                <c:pt idx="3351">
                  <c:v>0.25294339599999999</c:v>
                </c:pt>
                <c:pt idx="3352">
                  <c:v>0.25301886800000001</c:v>
                </c:pt>
                <c:pt idx="3353">
                  <c:v>0.25309433999999997</c:v>
                </c:pt>
                <c:pt idx="3354">
                  <c:v>0.25316981100000002</c:v>
                </c:pt>
                <c:pt idx="3355">
                  <c:v>0.25324528299999999</c:v>
                </c:pt>
                <c:pt idx="3356">
                  <c:v>0.25332075500000001</c:v>
                </c:pt>
                <c:pt idx="3357">
                  <c:v>0.253396226</c:v>
                </c:pt>
                <c:pt idx="3358">
                  <c:v>0.25347169800000002</c:v>
                </c:pt>
                <c:pt idx="3359">
                  <c:v>0.25354716999999999</c:v>
                </c:pt>
                <c:pt idx="3360">
                  <c:v>0.25362264200000001</c:v>
                </c:pt>
                <c:pt idx="3361">
                  <c:v>0.253698113</c:v>
                </c:pt>
                <c:pt idx="3362">
                  <c:v>0.25377358500000002</c:v>
                </c:pt>
                <c:pt idx="3363">
                  <c:v>0.25384905699999999</c:v>
                </c:pt>
                <c:pt idx="3364">
                  <c:v>0.25392452799999998</c:v>
                </c:pt>
                <c:pt idx="3365">
                  <c:v>0.254</c:v>
                </c:pt>
                <c:pt idx="3366">
                  <c:v>0.25407547200000002</c:v>
                </c:pt>
                <c:pt idx="3367">
                  <c:v>0.25415094300000002</c:v>
                </c:pt>
                <c:pt idx="3368">
                  <c:v>0.25422641499999998</c:v>
                </c:pt>
                <c:pt idx="3369">
                  <c:v>0.254301887</c:v>
                </c:pt>
                <c:pt idx="3370">
                  <c:v>0.254377358</c:v>
                </c:pt>
                <c:pt idx="3371">
                  <c:v>0.25445283000000002</c:v>
                </c:pt>
                <c:pt idx="3372">
                  <c:v>0.25452830199999998</c:v>
                </c:pt>
                <c:pt idx="3373">
                  <c:v>0.254603774</c:v>
                </c:pt>
                <c:pt idx="3374">
                  <c:v>0.254679245</c:v>
                </c:pt>
                <c:pt idx="3375">
                  <c:v>0.25475471700000002</c:v>
                </c:pt>
                <c:pt idx="3376">
                  <c:v>0.25483018899999998</c:v>
                </c:pt>
                <c:pt idx="3377">
                  <c:v>0.25490565999999998</c:v>
                </c:pt>
                <c:pt idx="3378">
                  <c:v>0.254981132</c:v>
                </c:pt>
                <c:pt idx="3379">
                  <c:v>0.25505660400000002</c:v>
                </c:pt>
                <c:pt idx="3380">
                  <c:v>0.25513207500000001</c:v>
                </c:pt>
                <c:pt idx="3381">
                  <c:v>0.25520754699999998</c:v>
                </c:pt>
                <c:pt idx="3382">
                  <c:v>0.255283019</c:v>
                </c:pt>
                <c:pt idx="3383">
                  <c:v>0.25535849100000002</c:v>
                </c:pt>
                <c:pt idx="3384">
                  <c:v>0.25543396200000001</c:v>
                </c:pt>
                <c:pt idx="3385">
                  <c:v>0.25550943399999998</c:v>
                </c:pt>
                <c:pt idx="3386">
                  <c:v>0.255584906</c:v>
                </c:pt>
                <c:pt idx="3387">
                  <c:v>0.25566037699999999</c:v>
                </c:pt>
                <c:pt idx="3388">
                  <c:v>0.25573584900000002</c:v>
                </c:pt>
                <c:pt idx="3389">
                  <c:v>0.25581132099999998</c:v>
                </c:pt>
                <c:pt idx="3390">
                  <c:v>0.25588679199999997</c:v>
                </c:pt>
                <c:pt idx="3391">
                  <c:v>0.25596226399999999</c:v>
                </c:pt>
                <c:pt idx="3392">
                  <c:v>0.25603773600000002</c:v>
                </c:pt>
                <c:pt idx="3393">
                  <c:v>0.25611320799999998</c:v>
                </c:pt>
                <c:pt idx="3394">
                  <c:v>0.25618867899999997</c:v>
                </c:pt>
                <c:pt idx="3395">
                  <c:v>0.256264151</c:v>
                </c:pt>
                <c:pt idx="3396">
                  <c:v>0.25633962300000002</c:v>
                </c:pt>
                <c:pt idx="3397">
                  <c:v>0.25641509400000001</c:v>
                </c:pt>
                <c:pt idx="3398">
                  <c:v>0.25649056599999998</c:v>
                </c:pt>
                <c:pt idx="3399">
                  <c:v>0.256566038</c:v>
                </c:pt>
                <c:pt idx="3400">
                  <c:v>0.25664150899999999</c:v>
                </c:pt>
                <c:pt idx="3401">
                  <c:v>0.25671698100000001</c:v>
                </c:pt>
                <c:pt idx="3402">
                  <c:v>0.25679245299999998</c:v>
                </c:pt>
                <c:pt idx="3403">
                  <c:v>0.256867925</c:v>
                </c:pt>
                <c:pt idx="3404">
                  <c:v>0.25694339599999999</c:v>
                </c:pt>
                <c:pt idx="3405">
                  <c:v>0.25701886800000001</c:v>
                </c:pt>
                <c:pt idx="3406">
                  <c:v>0.25709433999999998</c:v>
                </c:pt>
                <c:pt idx="3407">
                  <c:v>0.25716981100000003</c:v>
                </c:pt>
                <c:pt idx="3408">
                  <c:v>0.25724528299999999</c:v>
                </c:pt>
                <c:pt idx="3409">
                  <c:v>0.25732075500000001</c:v>
                </c:pt>
                <c:pt idx="3410">
                  <c:v>0.25739622600000001</c:v>
                </c:pt>
                <c:pt idx="3411">
                  <c:v>0.25747169800000003</c:v>
                </c:pt>
                <c:pt idx="3412">
                  <c:v>0.25754716999999999</c:v>
                </c:pt>
                <c:pt idx="3413">
                  <c:v>0.25762264200000001</c:v>
                </c:pt>
                <c:pt idx="3414">
                  <c:v>0.25769811300000001</c:v>
                </c:pt>
                <c:pt idx="3415">
                  <c:v>0.25777358500000003</c:v>
                </c:pt>
                <c:pt idx="3416">
                  <c:v>0.25784905699999999</c:v>
                </c:pt>
                <c:pt idx="3417">
                  <c:v>0.25792452799999999</c:v>
                </c:pt>
                <c:pt idx="3418">
                  <c:v>0.25800000000000001</c:v>
                </c:pt>
                <c:pt idx="3419">
                  <c:v>0.25807547199999997</c:v>
                </c:pt>
                <c:pt idx="3420">
                  <c:v>0.25815094300000002</c:v>
                </c:pt>
                <c:pt idx="3421">
                  <c:v>0.25822641499999999</c:v>
                </c:pt>
                <c:pt idx="3422">
                  <c:v>0.25830188700000001</c:v>
                </c:pt>
                <c:pt idx="3423">
                  <c:v>0.258377358</c:v>
                </c:pt>
                <c:pt idx="3424">
                  <c:v>0.25845283000000002</c:v>
                </c:pt>
                <c:pt idx="3425">
                  <c:v>0.25852830199999999</c:v>
                </c:pt>
                <c:pt idx="3426">
                  <c:v>0.25860377400000001</c:v>
                </c:pt>
                <c:pt idx="3427">
                  <c:v>0.258679245</c:v>
                </c:pt>
                <c:pt idx="3428">
                  <c:v>0.25875471700000002</c:v>
                </c:pt>
                <c:pt idx="3429">
                  <c:v>0.25883018899999999</c:v>
                </c:pt>
                <c:pt idx="3430">
                  <c:v>0.25890565999999998</c:v>
                </c:pt>
                <c:pt idx="3431">
                  <c:v>0.258981132</c:v>
                </c:pt>
                <c:pt idx="3432">
                  <c:v>0.25905660400000002</c:v>
                </c:pt>
                <c:pt idx="3433">
                  <c:v>0.25913207500000002</c:v>
                </c:pt>
                <c:pt idx="3434">
                  <c:v>0.25920754699999998</c:v>
                </c:pt>
                <c:pt idx="3435">
                  <c:v>0.259283019</c:v>
                </c:pt>
                <c:pt idx="3436">
                  <c:v>0.25935849100000002</c:v>
                </c:pt>
                <c:pt idx="3437">
                  <c:v>0.25943396200000002</c:v>
                </c:pt>
                <c:pt idx="3438">
                  <c:v>0.25950943399999998</c:v>
                </c:pt>
                <c:pt idx="3439">
                  <c:v>0.259584906</c:v>
                </c:pt>
                <c:pt idx="3440">
                  <c:v>0.259660377</c:v>
                </c:pt>
                <c:pt idx="3441">
                  <c:v>0.25973584900000002</c:v>
                </c:pt>
                <c:pt idx="3442">
                  <c:v>0.25981132099999998</c:v>
                </c:pt>
                <c:pt idx="3443">
                  <c:v>0.25988679199999998</c:v>
                </c:pt>
                <c:pt idx="3444">
                  <c:v>0.259962264</c:v>
                </c:pt>
                <c:pt idx="3445">
                  <c:v>0.26003773600000002</c:v>
                </c:pt>
                <c:pt idx="3446">
                  <c:v>0.26011320799999998</c:v>
                </c:pt>
                <c:pt idx="3447">
                  <c:v>0.26018867899999998</c:v>
                </c:pt>
                <c:pt idx="3448">
                  <c:v>0.260264151</c:v>
                </c:pt>
                <c:pt idx="3449">
                  <c:v>0.26033962300000002</c:v>
                </c:pt>
                <c:pt idx="3450">
                  <c:v>0.26041509400000001</c:v>
                </c:pt>
                <c:pt idx="3451">
                  <c:v>0.26049056599999998</c:v>
                </c:pt>
                <c:pt idx="3452">
                  <c:v>0.260566038</c:v>
                </c:pt>
                <c:pt idx="3453">
                  <c:v>0.26064150899999999</c:v>
                </c:pt>
                <c:pt idx="3454">
                  <c:v>0.26071698100000001</c:v>
                </c:pt>
                <c:pt idx="3455">
                  <c:v>0.26079245299999998</c:v>
                </c:pt>
                <c:pt idx="3456">
                  <c:v>0.260867925</c:v>
                </c:pt>
                <c:pt idx="3457">
                  <c:v>0.26094339599999999</c:v>
                </c:pt>
                <c:pt idx="3458">
                  <c:v>0.26101886800000001</c:v>
                </c:pt>
                <c:pt idx="3459">
                  <c:v>0.26109433999999998</c:v>
                </c:pt>
                <c:pt idx="3460">
                  <c:v>0.26116981099999997</c:v>
                </c:pt>
                <c:pt idx="3461">
                  <c:v>0.26124528299999999</c:v>
                </c:pt>
                <c:pt idx="3462">
                  <c:v>0.26132075500000002</c:v>
                </c:pt>
                <c:pt idx="3463">
                  <c:v>0.26139622600000001</c:v>
                </c:pt>
                <c:pt idx="3464">
                  <c:v>0.26147169799999997</c:v>
                </c:pt>
                <c:pt idx="3465">
                  <c:v>0.26154717</c:v>
                </c:pt>
                <c:pt idx="3466">
                  <c:v>0.26162264200000002</c:v>
                </c:pt>
                <c:pt idx="3467">
                  <c:v>0.26169811300000001</c:v>
                </c:pt>
                <c:pt idx="3468">
                  <c:v>0.26177358499999998</c:v>
                </c:pt>
                <c:pt idx="3469">
                  <c:v>0.261849057</c:v>
                </c:pt>
                <c:pt idx="3470">
                  <c:v>0.26192452799999999</c:v>
                </c:pt>
                <c:pt idx="3471">
                  <c:v>0.26200000000000001</c:v>
                </c:pt>
                <c:pt idx="3472">
                  <c:v>0.26207547199999998</c:v>
                </c:pt>
                <c:pt idx="3473">
                  <c:v>0.26215094300000003</c:v>
                </c:pt>
                <c:pt idx="3474">
                  <c:v>0.26222641499999999</c:v>
                </c:pt>
                <c:pt idx="3475">
                  <c:v>0.26230188700000001</c:v>
                </c:pt>
                <c:pt idx="3476">
                  <c:v>0.262377358</c:v>
                </c:pt>
                <c:pt idx="3477">
                  <c:v>0.26245283000000003</c:v>
                </c:pt>
                <c:pt idx="3478">
                  <c:v>0.26252830199999999</c:v>
                </c:pt>
                <c:pt idx="3479">
                  <c:v>0.26260377400000001</c:v>
                </c:pt>
                <c:pt idx="3480">
                  <c:v>0.26267924500000001</c:v>
                </c:pt>
                <c:pt idx="3481">
                  <c:v>0.26275471700000003</c:v>
                </c:pt>
                <c:pt idx="3482">
                  <c:v>0.26283018899999999</c:v>
                </c:pt>
                <c:pt idx="3483">
                  <c:v>0.26290565999999999</c:v>
                </c:pt>
                <c:pt idx="3484">
                  <c:v>0.26298113200000001</c:v>
                </c:pt>
                <c:pt idx="3485">
                  <c:v>0.26305660400000003</c:v>
                </c:pt>
                <c:pt idx="3486">
                  <c:v>0.26313207500000002</c:v>
                </c:pt>
                <c:pt idx="3487">
                  <c:v>0.26320754699999999</c:v>
                </c:pt>
                <c:pt idx="3488">
                  <c:v>0.26328301900000001</c:v>
                </c:pt>
                <c:pt idx="3489">
                  <c:v>0.26335849099999997</c:v>
                </c:pt>
                <c:pt idx="3490">
                  <c:v>0.26343396200000002</c:v>
                </c:pt>
                <c:pt idx="3491">
                  <c:v>0.26350943399999999</c:v>
                </c:pt>
                <c:pt idx="3492">
                  <c:v>0.26358490600000001</c:v>
                </c:pt>
                <c:pt idx="3493">
                  <c:v>0.263660377</c:v>
                </c:pt>
                <c:pt idx="3494">
                  <c:v>0.26373584900000002</c:v>
                </c:pt>
                <c:pt idx="3495">
                  <c:v>0.26381132099999999</c:v>
                </c:pt>
                <c:pt idx="3496">
                  <c:v>0.26388679199999998</c:v>
                </c:pt>
                <c:pt idx="3497">
                  <c:v>0.263962264</c:v>
                </c:pt>
                <c:pt idx="3498">
                  <c:v>0.26403773600000002</c:v>
                </c:pt>
                <c:pt idx="3499">
                  <c:v>0.26411320799999999</c:v>
                </c:pt>
                <c:pt idx="3500">
                  <c:v>0.26418867899999998</c:v>
                </c:pt>
                <c:pt idx="3501">
                  <c:v>0.264264151</c:v>
                </c:pt>
                <c:pt idx="3502">
                  <c:v>0.26433962300000002</c:v>
                </c:pt>
                <c:pt idx="3503">
                  <c:v>0.26441509400000002</c:v>
                </c:pt>
                <c:pt idx="3504">
                  <c:v>0.26449056599999998</c:v>
                </c:pt>
                <c:pt idx="3505">
                  <c:v>0.264566038</c:v>
                </c:pt>
                <c:pt idx="3506">
                  <c:v>0.264641509</c:v>
                </c:pt>
                <c:pt idx="3507">
                  <c:v>0.26471698100000002</c:v>
                </c:pt>
                <c:pt idx="3508">
                  <c:v>0.26479245299999998</c:v>
                </c:pt>
                <c:pt idx="3509">
                  <c:v>0.264867925</c:v>
                </c:pt>
                <c:pt idx="3510">
                  <c:v>0.264943396</c:v>
                </c:pt>
                <c:pt idx="3511">
                  <c:v>0.26501886800000002</c:v>
                </c:pt>
                <c:pt idx="3512">
                  <c:v>0.26509433999999998</c:v>
                </c:pt>
                <c:pt idx="3513">
                  <c:v>0.26516981099999998</c:v>
                </c:pt>
                <c:pt idx="3514">
                  <c:v>0.265245283</c:v>
                </c:pt>
                <c:pt idx="3515">
                  <c:v>0.26532075500000002</c:v>
                </c:pt>
                <c:pt idx="3516">
                  <c:v>0.26539622600000001</c:v>
                </c:pt>
                <c:pt idx="3517">
                  <c:v>0.26547169799999998</c:v>
                </c:pt>
                <c:pt idx="3518">
                  <c:v>0.26554717</c:v>
                </c:pt>
                <c:pt idx="3519">
                  <c:v>0.26562264200000002</c:v>
                </c:pt>
                <c:pt idx="3520">
                  <c:v>0.26569811300000001</c:v>
                </c:pt>
                <c:pt idx="3521">
                  <c:v>0.26577358499999998</c:v>
                </c:pt>
                <c:pt idx="3522">
                  <c:v>0.265849057</c:v>
                </c:pt>
                <c:pt idx="3523">
                  <c:v>0.26592452799999999</c:v>
                </c:pt>
                <c:pt idx="3524">
                  <c:v>0.26600000000000001</c:v>
                </c:pt>
                <c:pt idx="3525">
                  <c:v>0.26607547199999998</c:v>
                </c:pt>
                <c:pt idx="3526">
                  <c:v>0.26615094299999997</c:v>
                </c:pt>
                <c:pt idx="3527">
                  <c:v>0.26622641499999999</c:v>
                </c:pt>
                <c:pt idx="3528">
                  <c:v>0.26630188700000001</c:v>
                </c:pt>
                <c:pt idx="3529">
                  <c:v>0.26637735800000001</c:v>
                </c:pt>
                <c:pt idx="3530">
                  <c:v>0.26645282999999997</c:v>
                </c:pt>
                <c:pt idx="3531">
                  <c:v>0.26652830199999999</c:v>
                </c:pt>
                <c:pt idx="3532">
                  <c:v>0.26660377400000002</c:v>
                </c:pt>
                <c:pt idx="3533">
                  <c:v>0.26667924500000001</c:v>
                </c:pt>
                <c:pt idx="3534">
                  <c:v>0.26675471699999997</c:v>
                </c:pt>
                <c:pt idx="3535">
                  <c:v>0.266830189</c:v>
                </c:pt>
                <c:pt idx="3536">
                  <c:v>0.26690565999999999</c:v>
                </c:pt>
                <c:pt idx="3537">
                  <c:v>0.26698113200000001</c:v>
                </c:pt>
                <c:pt idx="3538">
                  <c:v>0.26705660399999998</c:v>
                </c:pt>
                <c:pt idx="3539">
                  <c:v>0.26713207500000002</c:v>
                </c:pt>
                <c:pt idx="3540">
                  <c:v>0.26720754699999999</c:v>
                </c:pt>
                <c:pt idx="3541">
                  <c:v>0.26728301900000001</c:v>
                </c:pt>
                <c:pt idx="3542">
                  <c:v>0.26735849099999998</c:v>
                </c:pt>
                <c:pt idx="3543">
                  <c:v>0.26743396200000003</c:v>
                </c:pt>
                <c:pt idx="3544">
                  <c:v>0.26750943399999999</c:v>
                </c:pt>
                <c:pt idx="3545">
                  <c:v>0.26758490600000001</c:v>
                </c:pt>
                <c:pt idx="3546">
                  <c:v>0.267660377</c:v>
                </c:pt>
                <c:pt idx="3547">
                  <c:v>0.26773584900000003</c:v>
                </c:pt>
                <c:pt idx="3548">
                  <c:v>0.26781132099999999</c:v>
                </c:pt>
                <c:pt idx="3549">
                  <c:v>0.26788679199999998</c:v>
                </c:pt>
                <c:pt idx="3550">
                  <c:v>0.26796226400000001</c:v>
                </c:pt>
                <c:pt idx="3551">
                  <c:v>0.26803773600000003</c:v>
                </c:pt>
                <c:pt idx="3552">
                  <c:v>0.26811320799999999</c:v>
                </c:pt>
                <c:pt idx="3553">
                  <c:v>0.26818867899999999</c:v>
                </c:pt>
                <c:pt idx="3554">
                  <c:v>0.26826415100000001</c:v>
                </c:pt>
                <c:pt idx="3555">
                  <c:v>0.26833962300000003</c:v>
                </c:pt>
                <c:pt idx="3556">
                  <c:v>0.26841509400000002</c:v>
                </c:pt>
                <c:pt idx="3557">
                  <c:v>0.26849056599999999</c:v>
                </c:pt>
                <c:pt idx="3558">
                  <c:v>0.26856603800000001</c:v>
                </c:pt>
                <c:pt idx="3559">
                  <c:v>0.268641509</c:v>
                </c:pt>
                <c:pt idx="3560">
                  <c:v>0.26871698100000002</c:v>
                </c:pt>
                <c:pt idx="3561">
                  <c:v>0.26879245299999999</c:v>
                </c:pt>
                <c:pt idx="3562">
                  <c:v>0.26886792500000001</c:v>
                </c:pt>
                <c:pt idx="3563">
                  <c:v>0.268943396</c:v>
                </c:pt>
                <c:pt idx="3564">
                  <c:v>0.26901886800000002</c:v>
                </c:pt>
                <c:pt idx="3565">
                  <c:v>0.26909433999999999</c:v>
                </c:pt>
                <c:pt idx="3566">
                  <c:v>0.26916981099999998</c:v>
                </c:pt>
                <c:pt idx="3567">
                  <c:v>0.269245283</c:v>
                </c:pt>
                <c:pt idx="3568">
                  <c:v>0.26932075500000002</c:v>
                </c:pt>
                <c:pt idx="3569">
                  <c:v>0.26939622600000002</c:v>
                </c:pt>
                <c:pt idx="3570">
                  <c:v>0.26947169799999998</c:v>
                </c:pt>
                <c:pt idx="3571">
                  <c:v>0.26954717</c:v>
                </c:pt>
                <c:pt idx="3572">
                  <c:v>0.26962264200000002</c:v>
                </c:pt>
                <c:pt idx="3573">
                  <c:v>0.26969811300000002</c:v>
                </c:pt>
                <c:pt idx="3574">
                  <c:v>0.26977358499999998</c:v>
                </c:pt>
                <c:pt idx="3575">
                  <c:v>0.269849057</c:v>
                </c:pt>
                <c:pt idx="3576">
                  <c:v>0.269924528</c:v>
                </c:pt>
                <c:pt idx="3577">
                  <c:v>0.27</c:v>
                </c:pt>
                <c:pt idx="3578">
                  <c:v>0.27007547199999998</c:v>
                </c:pt>
                <c:pt idx="3579">
                  <c:v>0.27015094299999998</c:v>
                </c:pt>
                <c:pt idx="3580">
                  <c:v>0.270226415</c:v>
                </c:pt>
                <c:pt idx="3581">
                  <c:v>0.27030188700000002</c:v>
                </c:pt>
                <c:pt idx="3582">
                  <c:v>0.27037735800000001</c:v>
                </c:pt>
                <c:pt idx="3583">
                  <c:v>0.27045282999999998</c:v>
                </c:pt>
                <c:pt idx="3584">
                  <c:v>0.270528302</c:v>
                </c:pt>
                <c:pt idx="3585">
                  <c:v>0.27060377400000002</c:v>
                </c:pt>
                <c:pt idx="3586">
                  <c:v>0.27067924500000001</c:v>
                </c:pt>
                <c:pt idx="3587">
                  <c:v>0.27075471699999998</c:v>
                </c:pt>
                <c:pt idx="3588">
                  <c:v>0.270830189</c:v>
                </c:pt>
                <c:pt idx="3589">
                  <c:v>0.27090565999999999</c:v>
                </c:pt>
                <c:pt idx="3590">
                  <c:v>0.27098113200000001</c:v>
                </c:pt>
                <c:pt idx="3591">
                  <c:v>0.27105660399999998</c:v>
                </c:pt>
                <c:pt idx="3592">
                  <c:v>0.27113207499999997</c:v>
                </c:pt>
                <c:pt idx="3593">
                  <c:v>0.27120754699999999</c:v>
                </c:pt>
                <c:pt idx="3594">
                  <c:v>0.27128301900000001</c:v>
                </c:pt>
                <c:pt idx="3595">
                  <c:v>0.27135849099999998</c:v>
                </c:pt>
                <c:pt idx="3596">
                  <c:v>0.27143396199999997</c:v>
                </c:pt>
                <c:pt idx="3597">
                  <c:v>0.27150943399999999</c:v>
                </c:pt>
                <c:pt idx="3598">
                  <c:v>0.27158490600000001</c:v>
                </c:pt>
                <c:pt idx="3599">
                  <c:v>0.27166037700000001</c:v>
                </c:pt>
                <c:pt idx="3600">
                  <c:v>0.27173584899999997</c:v>
                </c:pt>
                <c:pt idx="3601">
                  <c:v>0.27181132099999999</c:v>
                </c:pt>
                <c:pt idx="3602">
                  <c:v>0.27188679199999999</c:v>
                </c:pt>
                <c:pt idx="3603">
                  <c:v>0.27196226400000001</c:v>
                </c:pt>
                <c:pt idx="3604">
                  <c:v>0.27203773599999997</c:v>
                </c:pt>
                <c:pt idx="3605">
                  <c:v>0.272113208</c:v>
                </c:pt>
                <c:pt idx="3606">
                  <c:v>0.27218867899999999</c:v>
                </c:pt>
                <c:pt idx="3607">
                  <c:v>0.27226415100000001</c:v>
                </c:pt>
                <c:pt idx="3608">
                  <c:v>0.27233962299999998</c:v>
                </c:pt>
                <c:pt idx="3609">
                  <c:v>0.27241509400000002</c:v>
                </c:pt>
                <c:pt idx="3610">
                  <c:v>0.27249056599999999</c:v>
                </c:pt>
                <c:pt idx="3611">
                  <c:v>0.27256603800000001</c:v>
                </c:pt>
                <c:pt idx="3612">
                  <c:v>0.272641509</c:v>
                </c:pt>
                <c:pt idx="3613">
                  <c:v>0.27271698100000002</c:v>
                </c:pt>
                <c:pt idx="3614">
                  <c:v>0.27279245299999999</c:v>
                </c:pt>
                <c:pt idx="3615">
                  <c:v>0.27286792500000001</c:v>
                </c:pt>
                <c:pt idx="3616">
                  <c:v>0.272943396</c:v>
                </c:pt>
                <c:pt idx="3617">
                  <c:v>0.27301886800000003</c:v>
                </c:pt>
                <c:pt idx="3618">
                  <c:v>0.27309433999999999</c:v>
                </c:pt>
                <c:pt idx="3619">
                  <c:v>0.27316981099999998</c:v>
                </c:pt>
                <c:pt idx="3620">
                  <c:v>0.27324528300000001</c:v>
                </c:pt>
                <c:pt idx="3621">
                  <c:v>0.27332075500000003</c:v>
                </c:pt>
                <c:pt idx="3622">
                  <c:v>0.27339622600000002</c:v>
                </c:pt>
                <c:pt idx="3623">
                  <c:v>0.27347169799999999</c:v>
                </c:pt>
                <c:pt idx="3624">
                  <c:v>0.27354717000000001</c:v>
                </c:pt>
                <c:pt idx="3625">
                  <c:v>0.27362264200000003</c:v>
                </c:pt>
                <c:pt idx="3626">
                  <c:v>0.27369811300000002</c:v>
                </c:pt>
                <c:pt idx="3627">
                  <c:v>0.27377358499999999</c:v>
                </c:pt>
                <c:pt idx="3628">
                  <c:v>0.27384905700000001</c:v>
                </c:pt>
                <c:pt idx="3629">
                  <c:v>0.273924528</c:v>
                </c:pt>
                <c:pt idx="3630">
                  <c:v>0.27400000000000002</c:v>
                </c:pt>
                <c:pt idx="3631">
                  <c:v>0.27407547199999999</c:v>
                </c:pt>
                <c:pt idx="3632">
                  <c:v>0.27415094299999998</c:v>
                </c:pt>
                <c:pt idx="3633">
                  <c:v>0.274226415</c:v>
                </c:pt>
                <c:pt idx="3634">
                  <c:v>0.27430188700000002</c:v>
                </c:pt>
                <c:pt idx="3635">
                  <c:v>0.27437735800000002</c:v>
                </c:pt>
                <c:pt idx="3636">
                  <c:v>0.27445282999999998</c:v>
                </c:pt>
                <c:pt idx="3637">
                  <c:v>0.274528302</c:v>
                </c:pt>
                <c:pt idx="3638">
                  <c:v>0.27460377400000002</c:v>
                </c:pt>
                <c:pt idx="3639">
                  <c:v>0.27467924500000002</c:v>
                </c:pt>
                <c:pt idx="3640">
                  <c:v>0.27475471699999998</c:v>
                </c:pt>
                <c:pt idx="3641">
                  <c:v>0.274830189</c:v>
                </c:pt>
                <c:pt idx="3642">
                  <c:v>0.27490566</c:v>
                </c:pt>
                <c:pt idx="3643">
                  <c:v>0.27498113200000002</c:v>
                </c:pt>
                <c:pt idx="3644">
                  <c:v>0.27505660399999998</c:v>
                </c:pt>
                <c:pt idx="3645">
                  <c:v>0.27513207499999998</c:v>
                </c:pt>
                <c:pt idx="3646">
                  <c:v>0.275207547</c:v>
                </c:pt>
                <c:pt idx="3647">
                  <c:v>0.27528301900000002</c:v>
                </c:pt>
                <c:pt idx="3648">
                  <c:v>0.27535849099999998</c:v>
                </c:pt>
                <c:pt idx="3649">
                  <c:v>0.27543396199999998</c:v>
                </c:pt>
                <c:pt idx="3650">
                  <c:v>0.275509434</c:v>
                </c:pt>
                <c:pt idx="3651">
                  <c:v>0.27558490600000002</c:v>
                </c:pt>
                <c:pt idx="3652">
                  <c:v>0.27566037700000001</c:v>
                </c:pt>
                <c:pt idx="3653">
                  <c:v>0.27573584899999998</c:v>
                </c:pt>
                <c:pt idx="3654">
                  <c:v>0.275811321</c:v>
                </c:pt>
                <c:pt idx="3655">
                  <c:v>0.27588679199999999</c:v>
                </c:pt>
                <c:pt idx="3656">
                  <c:v>0.27596226400000001</c:v>
                </c:pt>
                <c:pt idx="3657">
                  <c:v>0.27603773599999998</c:v>
                </c:pt>
                <c:pt idx="3658">
                  <c:v>0.276113208</c:v>
                </c:pt>
                <c:pt idx="3659">
                  <c:v>0.27618867899999999</c:v>
                </c:pt>
                <c:pt idx="3660">
                  <c:v>0.27626415100000001</c:v>
                </c:pt>
                <c:pt idx="3661">
                  <c:v>0.27633962299999998</c:v>
                </c:pt>
                <c:pt idx="3662">
                  <c:v>0.27641509399999997</c:v>
                </c:pt>
                <c:pt idx="3663">
                  <c:v>0.27649056599999999</c:v>
                </c:pt>
                <c:pt idx="3664">
                  <c:v>0.27656603800000001</c:v>
                </c:pt>
                <c:pt idx="3665">
                  <c:v>0.27664150900000001</c:v>
                </c:pt>
                <c:pt idx="3666">
                  <c:v>0.27671698099999997</c:v>
                </c:pt>
                <c:pt idx="3667">
                  <c:v>0.27679245299999999</c:v>
                </c:pt>
                <c:pt idx="3668">
                  <c:v>0.27686792500000001</c:v>
                </c:pt>
                <c:pt idx="3669">
                  <c:v>0.27694339600000001</c:v>
                </c:pt>
                <c:pt idx="3670">
                  <c:v>0.27701886799999997</c:v>
                </c:pt>
                <c:pt idx="3671">
                  <c:v>0.27709433999999999</c:v>
                </c:pt>
                <c:pt idx="3672">
                  <c:v>0.27716981099999999</c:v>
                </c:pt>
                <c:pt idx="3673">
                  <c:v>0.27724528300000001</c:v>
                </c:pt>
                <c:pt idx="3674">
                  <c:v>0.27732075499999997</c:v>
                </c:pt>
                <c:pt idx="3675">
                  <c:v>0.27739622600000002</c:v>
                </c:pt>
                <c:pt idx="3676">
                  <c:v>0.27747169799999999</c:v>
                </c:pt>
                <c:pt idx="3677">
                  <c:v>0.27754717000000001</c:v>
                </c:pt>
                <c:pt idx="3678">
                  <c:v>0.27762264199999998</c:v>
                </c:pt>
                <c:pt idx="3679">
                  <c:v>0.27769811300000002</c:v>
                </c:pt>
                <c:pt idx="3680">
                  <c:v>0.27777358499999999</c:v>
                </c:pt>
                <c:pt idx="3681">
                  <c:v>0.27784905700000001</c:v>
                </c:pt>
                <c:pt idx="3682">
                  <c:v>0.277924528</c:v>
                </c:pt>
                <c:pt idx="3683">
                  <c:v>0.27800000000000002</c:v>
                </c:pt>
                <c:pt idx="3684">
                  <c:v>0.27807547199999999</c:v>
                </c:pt>
                <c:pt idx="3685">
                  <c:v>0.27815094299999998</c:v>
                </c:pt>
                <c:pt idx="3686">
                  <c:v>0.278226415</c:v>
                </c:pt>
                <c:pt idx="3687">
                  <c:v>0.27830188700000003</c:v>
                </c:pt>
                <c:pt idx="3688">
                  <c:v>0.27837735800000002</c:v>
                </c:pt>
                <c:pt idx="3689">
                  <c:v>0.27845282999999998</c:v>
                </c:pt>
                <c:pt idx="3690">
                  <c:v>0.27852830200000001</c:v>
                </c:pt>
                <c:pt idx="3691">
                  <c:v>0.27860377400000003</c:v>
                </c:pt>
                <c:pt idx="3692">
                  <c:v>0.27867924500000002</c:v>
                </c:pt>
                <c:pt idx="3693">
                  <c:v>0.27875471699999999</c:v>
                </c:pt>
                <c:pt idx="3694">
                  <c:v>0.27883018900000001</c:v>
                </c:pt>
                <c:pt idx="3695">
                  <c:v>0.27890566</c:v>
                </c:pt>
                <c:pt idx="3696">
                  <c:v>0.27898113200000002</c:v>
                </c:pt>
                <c:pt idx="3697">
                  <c:v>0.27905660399999999</c:v>
                </c:pt>
                <c:pt idx="3698">
                  <c:v>0.27913207499999998</c:v>
                </c:pt>
                <c:pt idx="3699">
                  <c:v>0.279207547</c:v>
                </c:pt>
                <c:pt idx="3700">
                  <c:v>0.27928301900000002</c:v>
                </c:pt>
                <c:pt idx="3701">
                  <c:v>0.27935849099999999</c:v>
                </c:pt>
                <c:pt idx="3702">
                  <c:v>0.27943396199999998</c:v>
                </c:pt>
                <c:pt idx="3703">
                  <c:v>0.279509434</c:v>
                </c:pt>
                <c:pt idx="3704">
                  <c:v>0.27958490600000002</c:v>
                </c:pt>
                <c:pt idx="3705">
                  <c:v>0.27966037700000002</c:v>
                </c:pt>
                <c:pt idx="3706">
                  <c:v>0.27973584899999998</c:v>
                </c:pt>
                <c:pt idx="3707">
                  <c:v>0.279811321</c:v>
                </c:pt>
                <c:pt idx="3708">
                  <c:v>0.279886792</c:v>
                </c:pt>
                <c:pt idx="3709">
                  <c:v>0.27996226400000002</c:v>
                </c:pt>
                <c:pt idx="3710">
                  <c:v>0.28003773599999998</c:v>
                </c:pt>
                <c:pt idx="3711">
                  <c:v>0.280113208</c:v>
                </c:pt>
                <c:pt idx="3712">
                  <c:v>0.280188679</c:v>
                </c:pt>
                <c:pt idx="3713">
                  <c:v>0.28026415100000002</c:v>
                </c:pt>
                <c:pt idx="3714">
                  <c:v>0.28033962299999998</c:v>
                </c:pt>
                <c:pt idx="3715">
                  <c:v>0.28041509399999998</c:v>
                </c:pt>
                <c:pt idx="3716">
                  <c:v>0.280490566</c:v>
                </c:pt>
                <c:pt idx="3717">
                  <c:v>0.28056603800000002</c:v>
                </c:pt>
                <c:pt idx="3718">
                  <c:v>0.28064150900000001</c:v>
                </c:pt>
                <c:pt idx="3719">
                  <c:v>0.28071698099999998</c:v>
                </c:pt>
                <c:pt idx="3720">
                  <c:v>0.280792453</c:v>
                </c:pt>
                <c:pt idx="3721">
                  <c:v>0.28086792500000002</c:v>
                </c:pt>
                <c:pt idx="3722">
                  <c:v>0.28094339600000001</c:v>
                </c:pt>
                <c:pt idx="3723">
                  <c:v>0.28101886799999998</c:v>
                </c:pt>
                <c:pt idx="3724">
                  <c:v>0.28109434</c:v>
                </c:pt>
                <c:pt idx="3725">
                  <c:v>0.28116981099999999</c:v>
                </c:pt>
                <c:pt idx="3726">
                  <c:v>0.28124528300000001</c:v>
                </c:pt>
                <c:pt idx="3727">
                  <c:v>0.28132075499999998</c:v>
                </c:pt>
                <c:pt idx="3728">
                  <c:v>0.28139622600000003</c:v>
                </c:pt>
                <c:pt idx="3729">
                  <c:v>0.28147169799999999</c:v>
                </c:pt>
                <c:pt idx="3730">
                  <c:v>0.28154717000000001</c:v>
                </c:pt>
                <c:pt idx="3731">
                  <c:v>0.28162264199999998</c:v>
                </c:pt>
                <c:pt idx="3732">
                  <c:v>0.28169811300000003</c:v>
                </c:pt>
                <c:pt idx="3733">
                  <c:v>0.28177358499999999</c:v>
                </c:pt>
                <c:pt idx="3734">
                  <c:v>0.28184905700000001</c:v>
                </c:pt>
                <c:pt idx="3735">
                  <c:v>0.28192452800000001</c:v>
                </c:pt>
                <c:pt idx="3736">
                  <c:v>0.28199999999999997</c:v>
                </c:pt>
                <c:pt idx="3737">
                  <c:v>0.28207547199999999</c:v>
                </c:pt>
                <c:pt idx="3738">
                  <c:v>0.28215094299999999</c:v>
                </c:pt>
                <c:pt idx="3739">
                  <c:v>0.28222641500000001</c:v>
                </c:pt>
                <c:pt idx="3740">
                  <c:v>0.28230188699999997</c:v>
                </c:pt>
                <c:pt idx="3741">
                  <c:v>0.28237735800000002</c:v>
                </c:pt>
                <c:pt idx="3742">
                  <c:v>0.28245282999999999</c:v>
                </c:pt>
                <c:pt idx="3743">
                  <c:v>0.28252830200000001</c:v>
                </c:pt>
                <c:pt idx="3744">
                  <c:v>0.28260377399999997</c:v>
                </c:pt>
                <c:pt idx="3745">
                  <c:v>0.28267924500000002</c:v>
                </c:pt>
                <c:pt idx="3746">
                  <c:v>0.28275471699999999</c:v>
                </c:pt>
                <c:pt idx="3747">
                  <c:v>0.28283018900000001</c:v>
                </c:pt>
                <c:pt idx="3748">
                  <c:v>0.28290566</c:v>
                </c:pt>
                <c:pt idx="3749">
                  <c:v>0.28298113200000002</c:v>
                </c:pt>
                <c:pt idx="3750">
                  <c:v>0.28305660399999999</c:v>
                </c:pt>
                <c:pt idx="3751">
                  <c:v>0.28313207499999998</c:v>
                </c:pt>
                <c:pt idx="3752">
                  <c:v>0.283207547</c:v>
                </c:pt>
                <c:pt idx="3753">
                  <c:v>0.28328301900000002</c:v>
                </c:pt>
                <c:pt idx="3754">
                  <c:v>0.28335849099999999</c:v>
                </c:pt>
                <c:pt idx="3755">
                  <c:v>0.28343396199999998</c:v>
                </c:pt>
                <c:pt idx="3756">
                  <c:v>0.283509434</c:v>
                </c:pt>
                <c:pt idx="3757">
                  <c:v>0.28358490600000003</c:v>
                </c:pt>
                <c:pt idx="3758">
                  <c:v>0.28366037700000002</c:v>
                </c:pt>
                <c:pt idx="3759">
                  <c:v>0.28373584899999998</c:v>
                </c:pt>
                <c:pt idx="3760">
                  <c:v>0.28381132100000001</c:v>
                </c:pt>
                <c:pt idx="3761">
                  <c:v>0.283886792</c:v>
                </c:pt>
                <c:pt idx="3762">
                  <c:v>0.28396226400000002</c:v>
                </c:pt>
                <c:pt idx="3763">
                  <c:v>0.28403773599999999</c:v>
                </c:pt>
                <c:pt idx="3764">
                  <c:v>0.28411320800000001</c:v>
                </c:pt>
                <c:pt idx="3765">
                  <c:v>0.284188679</c:v>
                </c:pt>
                <c:pt idx="3766">
                  <c:v>0.28426415100000002</c:v>
                </c:pt>
                <c:pt idx="3767">
                  <c:v>0.28433962299999999</c:v>
                </c:pt>
                <c:pt idx="3768">
                  <c:v>0.28441509399999998</c:v>
                </c:pt>
                <c:pt idx="3769">
                  <c:v>0.284490566</c:v>
                </c:pt>
                <c:pt idx="3770">
                  <c:v>0.28456603800000002</c:v>
                </c:pt>
                <c:pt idx="3771">
                  <c:v>0.28464150900000001</c:v>
                </c:pt>
                <c:pt idx="3772">
                  <c:v>0.28471698099999998</c:v>
                </c:pt>
                <c:pt idx="3773">
                  <c:v>0.284792453</c:v>
                </c:pt>
                <c:pt idx="3774">
                  <c:v>0.28486792500000002</c:v>
                </c:pt>
                <c:pt idx="3775">
                  <c:v>0.28494339600000002</c:v>
                </c:pt>
                <c:pt idx="3776">
                  <c:v>0.28501886799999998</c:v>
                </c:pt>
                <c:pt idx="3777">
                  <c:v>0.28509434</c:v>
                </c:pt>
                <c:pt idx="3778">
                  <c:v>0.285169811</c:v>
                </c:pt>
                <c:pt idx="3779">
                  <c:v>0.28524528300000002</c:v>
                </c:pt>
                <c:pt idx="3780">
                  <c:v>0.28532075499999998</c:v>
                </c:pt>
                <c:pt idx="3781">
                  <c:v>0.28539622599999998</c:v>
                </c:pt>
                <c:pt idx="3782">
                  <c:v>0.285471698</c:v>
                </c:pt>
                <c:pt idx="3783">
                  <c:v>0.28554717000000002</c:v>
                </c:pt>
                <c:pt idx="3784">
                  <c:v>0.28562264199999998</c:v>
                </c:pt>
                <c:pt idx="3785">
                  <c:v>0.28569811299999998</c:v>
                </c:pt>
                <c:pt idx="3786">
                  <c:v>0.285773585</c:v>
                </c:pt>
                <c:pt idx="3787">
                  <c:v>0.28584905700000002</c:v>
                </c:pt>
                <c:pt idx="3788">
                  <c:v>0.28592452800000001</c:v>
                </c:pt>
                <c:pt idx="3789">
                  <c:v>0.28599999999999998</c:v>
                </c:pt>
                <c:pt idx="3790">
                  <c:v>0.286075472</c:v>
                </c:pt>
                <c:pt idx="3791">
                  <c:v>0.28615094299999999</c:v>
                </c:pt>
                <c:pt idx="3792">
                  <c:v>0.28622641500000001</c:v>
                </c:pt>
                <c:pt idx="3793">
                  <c:v>0.28630188699999998</c:v>
                </c:pt>
                <c:pt idx="3794">
                  <c:v>0.28637735800000003</c:v>
                </c:pt>
                <c:pt idx="3795">
                  <c:v>0.28645282999999999</c:v>
                </c:pt>
                <c:pt idx="3796">
                  <c:v>0.28652830200000001</c:v>
                </c:pt>
                <c:pt idx="3797">
                  <c:v>0.28660377399999998</c:v>
                </c:pt>
                <c:pt idx="3798">
                  <c:v>0.28667924500000003</c:v>
                </c:pt>
                <c:pt idx="3799">
                  <c:v>0.28675471699999999</c:v>
                </c:pt>
                <c:pt idx="3800">
                  <c:v>0.28683018900000001</c:v>
                </c:pt>
                <c:pt idx="3801">
                  <c:v>0.28690566000000001</c:v>
                </c:pt>
                <c:pt idx="3802">
                  <c:v>0.28698113200000003</c:v>
                </c:pt>
                <c:pt idx="3803">
                  <c:v>0.28705660399999999</c:v>
                </c:pt>
                <c:pt idx="3804">
                  <c:v>0.28713207499999999</c:v>
                </c:pt>
                <c:pt idx="3805">
                  <c:v>0.28720754700000001</c:v>
                </c:pt>
                <c:pt idx="3806">
                  <c:v>0.28728301899999997</c:v>
                </c:pt>
                <c:pt idx="3807">
                  <c:v>0.28735849099999999</c:v>
                </c:pt>
                <c:pt idx="3808">
                  <c:v>0.28743396199999999</c:v>
                </c:pt>
                <c:pt idx="3809">
                  <c:v>0.28750943400000001</c:v>
                </c:pt>
                <c:pt idx="3810">
                  <c:v>0.28758490599999997</c:v>
                </c:pt>
                <c:pt idx="3811">
                  <c:v>0.28766037700000002</c:v>
                </c:pt>
                <c:pt idx="3812">
                  <c:v>0.28773584899999999</c:v>
                </c:pt>
                <c:pt idx="3813">
                  <c:v>0.28781132100000001</c:v>
                </c:pt>
                <c:pt idx="3814">
                  <c:v>0.287886792</c:v>
                </c:pt>
                <c:pt idx="3815">
                  <c:v>0.28796226400000002</c:v>
                </c:pt>
                <c:pt idx="3816">
                  <c:v>0.28803773599999999</c:v>
                </c:pt>
                <c:pt idx="3817">
                  <c:v>0.28811320800000001</c:v>
                </c:pt>
                <c:pt idx="3818">
                  <c:v>0.288188679</c:v>
                </c:pt>
                <c:pt idx="3819">
                  <c:v>0.28826415100000002</c:v>
                </c:pt>
                <c:pt idx="3820">
                  <c:v>0.28833962299999999</c:v>
                </c:pt>
                <c:pt idx="3821">
                  <c:v>0.28841509399999998</c:v>
                </c:pt>
                <c:pt idx="3822">
                  <c:v>0.288490566</c:v>
                </c:pt>
                <c:pt idx="3823">
                  <c:v>0.28856603800000002</c:v>
                </c:pt>
                <c:pt idx="3824">
                  <c:v>0.28864150900000002</c:v>
                </c:pt>
                <c:pt idx="3825">
                  <c:v>0.28871698099999998</c:v>
                </c:pt>
                <c:pt idx="3826">
                  <c:v>0.288792453</c:v>
                </c:pt>
                <c:pt idx="3827">
                  <c:v>0.28886792500000003</c:v>
                </c:pt>
                <c:pt idx="3828">
                  <c:v>0.28894339600000002</c:v>
                </c:pt>
                <c:pt idx="3829">
                  <c:v>0.28901886799999998</c:v>
                </c:pt>
                <c:pt idx="3830">
                  <c:v>0.28909434000000001</c:v>
                </c:pt>
                <c:pt idx="3831">
                  <c:v>0.289169811</c:v>
                </c:pt>
                <c:pt idx="3832">
                  <c:v>0.28924528300000002</c:v>
                </c:pt>
                <c:pt idx="3833">
                  <c:v>0.28932075499999999</c:v>
                </c:pt>
                <c:pt idx="3834">
                  <c:v>0.28939622599999998</c:v>
                </c:pt>
                <c:pt idx="3835">
                  <c:v>0.289471698</c:v>
                </c:pt>
                <c:pt idx="3836">
                  <c:v>0.28954717000000002</c:v>
                </c:pt>
                <c:pt idx="3837">
                  <c:v>0.28962264199999999</c:v>
                </c:pt>
                <c:pt idx="3838">
                  <c:v>0.28969811299999998</c:v>
                </c:pt>
                <c:pt idx="3839">
                  <c:v>0.289773585</c:v>
                </c:pt>
                <c:pt idx="3840">
                  <c:v>0.28984905700000002</c:v>
                </c:pt>
                <c:pt idx="3841">
                  <c:v>0.28992452800000001</c:v>
                </c:pt>
                <c:pt idx="3842">
                  <c:v>0.28999999999999998</c:v>
                </c:pt>
                <c:pt idx="3843">
                  <c:v>0.290075472</c:v>
                </c:pt>
                <c:pt idx="3844">
                  <c:v>0.29015094299999999</c:v>
                </c:pt>
                <c:pt idx="3845">
                  <c:v>0.29022641500000002</c:v>
                </c:pt>
                <c:pt idx="3846">
                  <c:v>0.29030188699999998</c:v>
                </c:pt>
                <c:pt idx="3847">
                  <c:v>0.29037735799999997</c:v>
                </c:pt>
                <c:pt idx="3848">
                  <c:v>0.29045283</c:v>
                </c:pt>
                <c:pt idx="3849">
                  <c:v>0.29052830200000002</c:v>
                </c:pt>
                <c:pt idx="3850">
                  <c:v>0.29060377399999998</c:v>
                </c:pt>
                <c:pt idx="3851">
                  <c:v>0.29067924499999998</c:v>
                </c:pt>
                <c:pt idx="3852">
                  <c:v>0.290754717</c:v>
                </c:pt>
                <c:pt idx="3853">
                  <c:v>0.29083018900000002</c:v>
                </c:pt>
                <c:pt idx="3854">
                  <c:v>0.29090566000000001</c:v>
                </c:pt>
                <c:pt idx="3855">
                  <c:v>0.29098113199999998</c:v>
                </c:pt>
                <c:pt idx="3856">
                  <c:v>0.291056604</c:v>
                </c:pt>
                <c:pt idx="3857">
                  <c:v>0.29113207499999999</c:v>
                </c:pt>
                <c:pt idx="3858">
                  <c:v>0.29120754700000001</c:v>
                </c:pt>
                <c:pt idx="3859">
                  <c:v>0.29128301899999998</c:v>
                </c:pt>
                <c:pt idx="3860">
                  <c:v>0.291358491</c:v>
                </c:pt>
                <c:pt idx="3861">
                  <c:v>0.29143396199999999</c:v>
                </c:pt>
                <c:pt idx="3862">
                  <c:v>0.29150943400000001</c:v>
                </c:pt>
                <c:pt idx="3863">
                  <c:v>0.29158490599999998</c:v>
                </c:pt>
                <c:pt idx="3864">
                  <c:v>0.29166037700000003</c:v>
                </c:pt>
                <c:pt idx="3865">
                  <c:v>0.29173584899999999</c:v>
                </c:pt>
                <c:pt idx="3866">
                  <c:v>0.29181132100000001</c:v>
                </c:pt>
                <c:pt idx="3867">
                  <c:v>0.29188679200000001</c:v>
                </c:pt>
                <c:pt idx="3868">
                  <c:v>0.29196226400000003</c:v>
                </c:pt>
                <c:pt idx="3869">
                  <c:v>0.29203773599999999</c:v>
                </c:pt>
                <c:pt idx="3870">
                  <c:v>0.29211320800000001</c:v>
                </c:pt>
                <c:pt idx="3871">
                  <c:v>0.29218867900000001</c:v>
                </c:pt>
                <c:pt idx="3872">
                  <c:v>0.29226415100000003</c:v>
                </c:pt>
                <c:pt idx="3873">
                  <c:v>0.29233962299999999</c:v>
                </c:pt>
                <c:pt idx="3874">
                  <c:v>0.29241509399999999</c:v>
                </c:pt>
                <c:pt idx="3875">
                  <c:v>0.29249056600000001</c:v>
                </c:pt>
                <c:pt idx="3876">
                  <c:v>0.29256603799999997</c:v>
                </c:pt>
                <c:pt idx="3877">
                  <c:v>0.29264150900000002</c:v>
                </c:pt>
                <c:pt idx="3878">
                  <c:v>0.29271698099999999</c:v>
                </c:pt>
                <c:pt idx="3879">
                  <c:v>0.29279245300000001</c:v>
                </c:pt>
                <c:pt idx="3880">
                  <c:v>0.29286792499999997</c:v>
                </c:pt>
                <c:pt idx="3881">
                  <c:v>0.29294339600000002</c:v>
                </c:pt>
                <c:pt idx="3882">
                  <c:v>0.29301886799999999</c:v>
                </c:pt>
                <c:pt idx="3883">
                  <c:v>0.29309434000000001</c:v>
                </c:pt>
                <c:pt idx="3884">
                  <c:v>0.293169811</c:v>
                </c:pt>
                <c:pt idx="3885">
                  <c:v>0.29324528300000002</c:v>
                </c:pt>
                <c:pt idx="3886">
                  <c:v>0.29332075499999999</c:v>
                </c:pt>
                <c:pt idx="3887">
                  <c:v>0.29339622599999998</c:v>
                </c:pt>
                <c:pt idx="3888">
                  <c:v>0.293471698</c:v>
                </c:pt>
                <c:pt idx="3889">
                  <c:v>0.29354717000000002</c:v>
                </c:pt>
                <c:pt idx="3890">
                  <c:v>0.29362264199999999</c:v>
                </c:pt>
                <c:pt idx="3891">
                  <c:v>0.29369811299999998</c:v>
                </c:pt>
                <c:pt idx="3892">
                  <c:v>0.293773585</c:v>
                </c:pt>
                <c:pt idx="3893">
                  <c:v>0.29384905700000002</c:v>
                </c:pt>
                <c:pt idx="3894">
                  <c:v>0.29392452800000002</c:v>
                </c:pt>
                <c:pt idx="3895">
                  <c:v>0.29399999999999998</c:v>
                </c:pt>
                <c:pt idx="3896">
                  <c:v>0.294075472</c:v>
                </c:pt>
                <c:pt idx="3897">
                  <c:v>0.294150943</c:v>
                </c:pt>
                <c:pt idx="3898">
                  <c:v>0.29422641500000002</c:v>
                </c:pt>
                <c:pt idx="3899">
                  <c:v>0.29430188699999998</c:v>
                </c:pt>
                <c:pt idx="3900">
                  <c:v>0.29437735799999998</c:v>
                </c:pt>
                <c:pt idx="3901">
                  <c:v>0.29445283</c:v>
                </c:pt>
                <c:pt idx="3902">
                  <c:v>0.29452830200000002</c:v>
                </c:pt>
                <c:pt idx="3903">
                  <c:v>0.29460377399999998</c:v>
                </c:pt>
                <c:pt idx="3904">
                  <c:v>0.29467924499999998</c:v>
                </c:pt>
                <c:pt idx="3905">
                  <c:v>0.294754717</c:v>
                </c:pt>
                <c:pt idx="3906">
                  <c:v>0.29483018900000002</c:v>
                </c:pt>
                <c:pt idx="3907">
                  <c:v>0.29490566000000001</c:v>
                </c:pt>
                <c:pt idx="3908">
                  <c:v>0.29498113199999998</c:v>
                </c:pt>
                <c:pt idx="3909">
                  <c:v>0.295056604</c:v>
                </c:pt>
                <c:pt idx="3910">
                  <c:v>0.29513207499999999</c:v>
                </c:pt>
                <c:pt idx="3911">
                  <c:v>0.29520754700000001</c:v>
                </c:pt>
                <c:pt idx="3912">
                  <c:v>0.29528301899999998</c:v>
                </c:pt>
                <c:pt idx="3913">
                  <c:v>0.295358491</c:v>
                </c:pt>
                <c:pt idx="3914">
                  <c:v>0.29543396199999999</c:v>
                </c:pt>
                <c:pt idx="3915">
                  <c:v>0.29550943400000002</c:v>
                </c:pt>
                <c:pt idx="3916">
                  <c:v>0.29558490599999998</c:v>
                </c:pt>
                <c:pt idx="3917">
                  <c:v>0.29566037699999997</c:v>
                </c:pt>
                <c:pt idx="3918">
                  <c:v>0.295735849</c:v>
                </c:pt>
                <c:pt idx="3919">
                  <c:v>0.29581132100000002</c:v>
                </c:pt>
                <c:pt idx="3920">
                  <c:v>0.29588679200000001</c:v>
                </c:pt>
                <c:pt idx="3921">
                  <c:v>0.29596226399999997</c:v>
                </c:pt>
                <c:pt idx="3922">
                  <c:v>0.296037736</c:v>
                </c:pt>
                <c:pt idx="3923">
                  <c:v>0.29611320800000002</c:v>
                </c:pt>
                <c:pt idx="3924">
                  <c:v>0.29618867900000001</c:v>
                </c:pt>
                <c:pt idx="3925">
                  <c:v>0.29626415099999998</c:v>
                </c:pt>
                <c:pt idx="3926">
                  <c:v>0.296339623</c:v>
                </c:pt>
                <c:pt idx="3927">
                  <c:v>0.29641509399999999</c:v>
                </c:pt>
                <c:pt idx="3928">
                  <c:v>0.29649056600000001</c:v>
                </c:pt>
                <c:pt idx="3929">
                  <c:v>0.29656603799999998</c:v>
                </c:pt>
                <c:pt idx="3930">
                  <c:v>0.29664150900000003</c:v>
                </c:pt>
                <c:pt idx="3931">
                  <c:v>0.29671698099999999</c:v>
                </c:pt>
                <c:pt idx="3932">
                  <c:v>0.29679245300000001</c:v>
                </c:pt>
                <c:pt idx="3933">
                  <c:v>0.29686792499999998</c:v>
                </c:pt>
                <c:pt idx="3934">
                  <c:v>0.29694339600000003</c:v>
                </c:pt>
                <c:pt idx="3935">
                  <c:v>0.29701886799999999</c:v>
                </c:pt>
                <c:pt idx="3936">
                  <c:v>0.29709434000000001</c:v>
                </c:pt>
                <c:pt idx="3937">
                  <c:v>0.29716981100000001</c:v>
                </c:pt>
                <c:pt idx="3938">
                  <c:v>0.29724528300000003</c:v>
                </c:pt>
                <c:pt idx="3939">
                  <c:v>0.29732075499999999</c:v>
                </c:pt>
                <c:pt idx="3940">
                  <c:v>0.29739622599999999</c:v>
                </c:pt>
                <c:pt idx="3941">
                  <c:v>0.29747169800000001</c:v>
                </c:pt>
                <c:pt idx="3942">
                  <c:v>0.29754717000000003</c:v>
                </c:pt>
                <c:pt idx="3943">
                  <c:v>0.29762264199999999</c:v>
                </c:pt>
                <c:pt idx="3944">
                  <c:v>0.29769811299999999</c:v>
                </c:pt>
                <c:pt idx="3945">
                  <c:v>0.29777358500000001</c:v>
                </c:pt>
                <c:pt idx="3946">
                  <c:v>0.29784905699999997</c:v>
                </c:pt>
                <c:pt idx="3947">
                  <c:v>0.29792452800000002</c:v>
                </c:pt>
                <c:pt idx="3948">
                  <c:v>0.29799999999999999</c:v>
                </c:pt>
                <c:pt idx="3949">
                  <c:v>0.29807547200000001</c:v>
                </c:pt>
                <c:pt idx="3950">
                  <c:v>0.298150943</c:v>
                </c:pt>
                <c:pt idx="3951">
                  <c:v>0.29822641500000002</c:v>
                </c:pt>
                <c:pt idx="3952">
                  <c:v>0.29830188699999999</c:v>
                </c:pt>
                <c:pt idx="3953">
                  <c:v>0.29837735799999998</c:v>
                </c:pt>
                <c:pt idx="3954">
                  <c:v>0.29845283</c:v>
                </c:pt>
                <c:pt idx="3955">
                  <c:v>0.29852830200000002</c:v>
                </c:pt>
                <c:pt idx="3956">
                  <c:v>0.29860377399999999</c:v>
                </c:pt>
                <c:pt idx="3957">
                  <c:v>0.29867924499999998</c:v>
                </c:pt>
                <c:pt idx="3958">
                  <c:v>0.298754717</c:v>
                </c:pt>
                <c:pt idx="3959">
                  <c:v>0.29883018900000002</c:v>
                </c:pt>
                <c:pt idx="3960">
                  <c:v>0.29890566000000002</c:v>
                </c:pt>
                <c:pt idx="3961">
                  <c:v>0.29898113199999998</c:v>
                </c:pt>
                <c:pt idx="3962">
                  <c:v>0.299056604</c:v>
                </c:pt>
                <c:pt idx="3963">
                  <c:v>0.299132075</c:v>
                </c:pt>
                <c:pt idx="3964">
                  <c:v>0.29920754700000002</c:v>
                </c:pt>
                <c:pt idx="3965">
                  <c:v>0.29928301899999998</c:v>
                </c:pt>
                <c:pt idx="3966">
                  <c:v>0.299358491</c:v>
                </c:pt>
                <c:pt idx="3967">
                  <c:v>0.299433962</c:v>
                </c:pt>
                <c:pt idx="3968">
                  <c:v>0.29950943400000002</c:v>
                </c:pt>
                <c:pt idx="3969">
                  <c:v>0.29958490599999998</c:v>
                </c:pt>
                <c:pt idx="3970">
                  <c:v>0.29966037699999998</c:v>
                </c:pt>
                <c:pt idx="3971">
                  <c:v>0.299735849</c:v>
                </c:pt>
                <c:pt idx="3972">
                  <c:v>0.29981132100000002</c:v>
                </c:pt>
                <c:pt idx="3973">
                  <c:v>0.29988679200000001</c:v>
                </c:pt>
                <c:pt idx="3974">
                  <c:v>0.29996226399999998</c:v>
                </c:pt>
                <c:pt idx="3975">
                  <c:v>0.300037736</c:v>
                </c:pt>
                <c:pt idx="3976">
                  <c:v>0.30011320800000002</c:v>
                </c:pt>
                <c:pt idx="3977">
                  <c:v>0.30018867900000001</c:v>
                </c:pt>
                <c:pt idx="3978">
                  <c:v>0.30026415099999998</c:v>
                </c:pt>
                <c:pt idx="3979">
                  <c:v>0.300339623</c:v>
                </c:pt>
                <c:pt idx="3980">
                  <c:v>0.30041509399999999</c:v>
                </c:pt>
                <c:pt idx="3981">
                  <c:v>0.30049056600000001</c:v>
                </c:pt>
                <c:pt idx="3982">
                  <c:v>0.30056603799999998</c:v>
                </c:pt>
                <c:pt idx="3983">
                  <c:v>0.30064150899999997</c:v>
                </c:pt>
                <c:pt idx="3984">
                  <c:v>0.30071698099999999</c:v>
                </c:pt>
                <c:pt idx="3985">
                  <c:v>0.30079245300000002</c:v>
                </c:pt>
                <c:pt idx="3986">
                  <c:v>0.30086792499999998</c:v>
                </c:pt>
                <c:pt idx="3987">
                  <c:v>0.30094339599999997</c:v>
                </c:pt>
                <c:pt idx="3988">
                  <c:v>0.30101886799999999</c:v>
                </c:pt>
                <c:pt idx="3989">
                  <c:v>0.30109434000000002</c:v>
                </c:pt>
                <c:pt idx="3990">
                  <c:v>0.30116981100000001</c:v>
                </c:pt>
                <c:pt idx="3991">
                  <c:v>0.30124528299999997</c:v>
                </c:pt>
                <c:pt idx="3992">
                  <c:v>0.301320755</c:v>
                </c:pt>
                <c:pt idx="3993">
                  <c:v>0.30139622599999999</c:v>
                </c:pt>
                <c:pt idx="3994">
                  <c:v>0.30147169800000001</c:v>
                </c:pt>
                <c:pt idx="3995">
                  <c:v>0.30154716999999998</c:v>
                </c:pt>
                <c:pt idx="3996">
                  <c:v>0.301622642</c:v>
                </c:pt>
                <c:pt idx="3997">
                  <c:v>0.30169811299999999</c:v>
                </c:pt>
                <c:pt idx="3998">
                  <c:v>0.30177358500000001</c:v>
                </c:pt>
                <c:pt idx="3999">
                  <c:v>0.30184905699999998</c:v>
                </c:pt>
                <c:pt idx="4000">
                  <c:v>0.30192452800000003</c:v>
                </c:pt>
                <c:pt idx="4001">
                  <c:v>0.30199999999999999</c:v>
                </c:pt>
                <c:pt idx="4002">
                  <c:v>0.30207547200000001</c:v>
                </c:pt>
                <c:pt idx="4003">
                  <c:v>0.30215094300000001</c:v>
                </c:pt>
                <c:pt idx="4004">
                  <c:v>0.30222641500000003</c:v>
                </c:pt>
                <c:pt idx="4005">
                  <c:v>0.30230188699999999</c:v>
                </c:pt>
                <c:pt idx="4006">
                  <c:v>0.30237735799999998</c:v>
                </c:pt>
                <c:pt idx="4007">
                  <c:v>0.30245283000000001</c:v>
                </c:pt>
                <c:pt idx="4008">
                  <c:v>0.30252830200000003</c:v>
                </c:pt>
                <c:pt idx="4009">
                  <c:v>0.30260377399999999</c:v>
                </c:pt>
                <c:pt idx="4010">
                  <c:v>0.30267924499999999</c:v>
                </c:pt>
                <c:pt idx="4011">
                  <c:v>0.30275471700000001</c:v>
                </c:pt>
                <c:pt idx="4012">
                  <c:v>0.30283018900000003</c:v>
                </c:pt>
                <c:pt idx="4013">
                  <c:v>0.30290566000000002</c:v>
                </c:pt>
                <c:pt idx="4014">
                  <c:v>0.30298113199999999</c:v>
                </c:pt>
                <c:pt idx="4015">
                  <c:v>0.30305660400000001</c:v>
                </c:pt>
                <c:pt idx="4016">
                  <c:v>0.303132075</c:v>
                </c:pt>
                <c:pt idx="4017">
                  <c:v>0.30320754700000002</c:v>
                </c:pt>
                <c:pt idx="4018">
                  <c:v>0.30328301899999999</c:v>
                </c:pt>
                <c:pt idx="4019">
                  <c:v>0.30335849100000001</c:v>
                </c:pt>
                <c:pt idx="4020">
                  <c:v>0.303433962</c:v>
                </c:pt>
                <c:pt idx="4021">
                  <c:v>0.30350943400000002</c:v>
                </c:pt>
                <c:pt idx="4022">
                  <c:v>0.30358490599999999</c:v>
                </c:pt>
                <c:pt idx="4023">
                  <c:v>0.30366037699999998</c:v>
                </c:pt>
                <c:pt idx="4024">
                  <c:v>0.303735849</c:v>
                </c:pt>
                <c:pt idx="4025">
                  <c:v>0.30381132100000002</c:v>
                </c:pt>
                <c:pt idx="4026">
                  <c:v>0.30388679200000002</c:v>
                </c:pt>
                <c:pt idx="4027">
                  <c:v>0.30396226399999998</c:v>
                </c:pt>
                <c:pt idx="4028">
                  <c:v>0.304037736</c:v>
                </c:pt>
                <c:pt idx="4029">
                  <c:v>0.30411320800000002</c:v>
                </c:pt>
                <c:pt idx="4030">
                  <c:v>0.30418867900000002</c:v>
                </c:pt>
                <c:pt idx="4031">
                  <c:v>0.30426415099999998</c:v>
                </c:pt>
                <c:pt idx="4032">
                  <c:v>0.304339623</c:v>
                </c:pt>
                <c:pt idx="4033">
                  <c:v>0.304415094</c:v>
                </c:pt>
                <c:pt idx="4034">
                  <c:v>0.30449056600000002</c:v>
                </c:pt>
                <c:pt idx="4035">
                  <c:v>0.30456603799999998</c:v>
                </c:pt>
                <c:pt idx="4036">
                  <c:v>0.30464150899999998</c:v>
                </c:pt>
                <c:pt idx="4037">
                  <c:v>0.304716981</c:v>
                </c:pt>
                <c:pt idx="4038">
                  <c:v>0.30479245300000002</c:v>
                </c:pt>
                <c:pt idx="4039">
                  <c:v>0.30486792499999998</c:v>
                </c:pt>
                <c:pt idx="4040">
                  <c:v>0.30494339599999998</c:v>
                </c:pt>
                <c:pt idx="4041">
                  <c:v>0.305018868</c:v>
                </c:pt>
                <c:pt idx="4042">
                  <c:v>0.30509434000000002</c:v>
                </c:pt>
                <c:pt idx="4043">
                  <c:v>0.30516981100000001</c:v>
                </c:pt>
                <c:pt idx="4044">
                  <c:v>0.30524528299999998</c:v>
                </c:pt>
                <c:pt idx="4045">
                  <c:v>0.305320755</c:v>
                </c:pt>
                <c:pt idx="4046">
                  <c:v>0.30539622599999999</c:v>
                </c:pt>
                <c:pt idx="4047">
                  <c:v>0.30547169800000001</c:v>
                </c:pt>
                <c:pt idx="4048">
                  <c:v>0.30554716999999998</c:v>
                </c:pt>
                <c:pt idx="4049">
                  <c:v>0.305622642</c:v>
                </c:pt>
                <c:pt idx="4050">
                  <c:v>0.30569811299999999</c:v>
                </c:pt>
                <c:pt idx="4051">
                  <c:v>0.30577358500000001</c:v>
                </c:pt>
                <c:pt idx="4052">
                  <c:v>0.30584905699999998</c:v>
                </c:pt>
                <c:pt idx="4053">
                  <c:v>0.30592452799999997</c:v>
                </c:pt>
                <c:pt idx="4054">
                  <c:v>0.30599999999999999</c:v>
                </c:pt>
                <c:pt idx="4055">
                  <c:v>0.30607547200000002</c:v>
                </c:pt>
                <c:pt idx="4056">
                  <c:v>0.30615094300000001</c:v>
                </c:pt>
                <c:pt idx="4057">
                  <c:v>0.30622641499999997</c:v>
                </c:pt>
                <c:pt idx="4058">
                  <c:v>0.30630188699999999</c:v>
                </c:pt>
                <c:pt idx="4059">
                  <c:v>0.30637735799999999</c:v>
                </c:pt>
                <c:pt idx="4060">
                  <c:v>0.30645283000000001</c:v>
                </c:pt>
                <c:pt idx="4061">
                  <c:v>0.30652830199999997</c:v>
                </c:pt>
                <c:pt idx="4062">
                  <c:v>0.306603774</c:v>
                </c:pt>
                <c:pt idx="4063">
                  <c:v>0.30667924499999999</c:v>
                </c:pt>
                <c:pt idx="4064">
                  <c:v>0.30675471700000001</c:v>
                </c:pt>
                <c:pt idx="4065">
                  <c:v>0.30683018899999998</c:v>
                </c:pt>
                <c:pt idx="4066">
                  <c:v>0.30690566000000002</c:v>
                </c:pt>
                <c:pt idx="4067">
                  <c:v>0.30698113199999999</c:v>
                </c:pt>
                <c:pt idx="4068">
                  <c:v>0.30705660400000001</c:v>
                </c:pt>
                <c:pt idx="4069">
                  <c:v>0.307132075</c:v>
                </c:pt>
                <c:pt idx="4070">
                  <c:v>0.30720754700000003</c:v>
                </c:pt>
                <c:pt idx="4071">
                  <c:v>0.30728301899999999</c:v>
                </c:pt>
                <c:pt idx="4072">
                  <c:v>0.30735849100000001</c:v>
                </c:pt>
                <c:pt idx="4073">
                  <c:v>0.30743396200000001</c:v>
                </c:pt>
                <c:pt idx="4074">
                  <c:v>0.30750943400000003</c:v>
                </c:pt>
                <c:pt idx="4075">
                  <c:v>0.30758490599999999</c:v>
                </c:pt>
                <c:pt idx="4076">
                  <c:v>0.30766037699999998</c:v>
                </c:pt>
                <c:pt idx="4077">
                  <c:v>0.30773584900000001</c:v>
                </c:pt>
                <c:pt idx="4078">
                  <c:v>0.30781132100000003</c:v>
                </c:pt>
                <c:pt idx="4079">
                  <c:v>0.30788679200000002</c:v>
                </c:pt>
                <c:pt idx="4080">
                  <c:v>0.30796226399999999</c:v>
                </c:pt>
                <c:pt idx="4081">
                  <c:v>0.30803773600000001</c:v>
                </c:pt>
                <c:pt idx="4082">
                  <c:v>0.30811320800000003</c:v>
                </c:pt>
                <c:pt idx="4083">
                  <c:v>0.30818867900000002</c:v>
                </c:pt>
                <c:pt idx="4084">
                  <c:v>0.30826415099999999</c:v>
                </c:pt>
                <c:pt idx="4085">
                  <c:v>0.30833962300000001</c:v>
                </c:pt>
                <c:pt idx="4086">
                  <c:v>0.308415094</c:v>
                </c:pt>
                <c:pt idx="4087">
                  <c:v>0.30849056600000002</c:v>
                </c:pt>
                <c:pt idx="4088">
                  <c:v>0.30856603799999999</c:v>
                </c:pt>
                <c:pt idx="4089">
                  <c:v>0.30864150899999998</c:v>
                </c:pt>
                <c:pt idx="4090">
                  <c:v>0.308716981</c:v>
                </c:pt>
                <c:pt idx="4091">
                  <c:v>0.30879245300000002</c:v>
                </c:pt>
                <c:pt idx="4092">
                  <c:v>0.30886792499999999</c:v>
                </c:pt>
                <c:pt idx="4093">
                  <c:v>0.30894339599999998</c:v>
                </c:pt>
                <c:pt idx="4094">
                  <c:v>0.309018868</c:v>
                </c:pt>
                <c:pt idx="4095">
                  <c:v>0.30909434000000002</c:v>
                </c:pt>
                <c:pt idx="4096">
                  <c:v>0.30916981100000002</c:v>
                </c:pt>
                <c:pt idx="4097">
                  <c:v>0.30924528299999998</c:v>
                </c:pt>
                <c:pt idx="4098">
                  <c:v>0.309320755</c:v>
                </c:pt>
                <c:pt idx="4099">
                  <c:v>0.309396226</c:v>
                </c:pt>
                <c:pt idx="4100">
                  <c:v>0.30947169800000002</c:v>
                </c:pt>
                <c:pt idx="4101">
                  <c:v>0.30954716999999998</c:v>
                </c:pt>
                <c:pt idx="4102">
                  <c:v>0.309622642</c:v>
                </c:pt>
                <c:pt idx="4103">
                  <c:v>0.309698113</c:v>
                </c:pt>
                <c:pt idx="4104">
                  <c:v>0.30977358500000002</c:v>
                </c:pt>
                <c:pt idx="4105">
                  <c:v>0.30984905699999998</c:v>
                </c:pt>
                <c:pt idx="4106">
                  <c:v>0.30992452799999998</c:v>
                </c:pt>
                <c:pt idx="4107">
                  <c:v>0.31</c:v>
                </c:pt>
                <c:pt idx="4108">
                  <c:v>0.31007547200000002</c:v>
                </c:pt>
                <c:pt idx="4109">
                  <c:v>0.31015094300000001</c:v>
                </c:pt>
                <c:pt idx="4110">
                  <c:v>0.31022641499999998</c:v>
                </c:pt>
                <c:pt idx="4111">
                  <c:v>0.310301887</c:v>
                </c:pt>
                <c:pt idx="4112">
                  <c:v>0.31037735799999999</c:v>
                </c:pt>
                <c:pt idx="4113">
                  <c:v>0.31045283000000001</c:v>
                </c:pt>
                <c:pt idx="4114">
                  <c:v>0.31052830199999998</c:v>
                </c:pt>
                <c:pt idx="4115">
                  <c:v>0.310603774</c:v>
                </c:pt>
                <c:pt idx="4116">
                  <c:v>0.31067924499999999</c:v>
                </c:pt>
                <c:pt idx="4117">
                  <c:v>0.31075471700000001</c:v>
                </c:pt>
                <c:pt idx="4118">
                  <c:v>0.31083018899999998</c:v>
                </c:pt>
                <c:pt idx="4119">
                  <c:v>0.31090565999999997</c:v>
                </c:pt>
                <c:pt idx="4120">
                  <c:v>0.31098113199999999</c:v>
                </c:pt>
                <c:pt idx="4121">
                  <c:v>0.31105660400000001</c:v>
                </c:pt>
                <c:pt idx="4122">
                  <c:v>0.31113207500000001</c:v>
                </c:pt>
                <c:pt idx="4123">
                  <c:v>0.31120754699999997</c:v>
                </c:pt>
                <c:pt idx="4124">
                  <c:v>0.31128301899999999</c:v>
                </c:pt>
                <c:pt idx="4125">
                  <c:v>0.31135849100000001</c:v>
                </c:pt>
                <c:pt idx="4126">
                  <c:v>0.31143396200000001</c:v>
                </c:pt>
                <c:pt idx="4127">
                  <c:v>0.31150943399999997</c:v>
                </c:pt>
                <c:pt idx="4128">
                  <c:v>0.31158490599999999</c:v>
                </c:pt>
                <c:pt idx="4129">
                  <c:v>0.31166037699999999</c:v>
                </c:pt>
                <c:pt idx="4130">
                  <c:v>0.31173584900000001</c:v>
                </c:pt>
                <c:pt idx="4131">
                  <c:v>0.31181132099999997</c:v>
                </c:pt>
                <c:pt idx="4132">
                  <c:v>0.31188679200000002</c:v>
                </c:pt>
                <c:pt idx="4133">
                  <c:v>0.31196226399999999</c:v>
                </c:pt>
                <c:pt idx="4134">
                  <c:v>0.31203773600000001</c:v>
                </c:pt>
                <c:pt idx="4135">
                  <c:v>0.31211320799999998</c:v>
                </c:pt>
                <c:pt idx="4136">
                  <c:v>0.31218867900000002</c:v>
                </c:pt>
                <c:pt idx="4137">
                  <c:v>0.31226415099999999</c:v>
                </c:pt>
                <c:pt idx="4138">
                  <c:v>0.31233962300000001</c:v>
                </c:pt>
                <c:pt idx="4139">
                  <c:v>0.312415094</c:v>
                </c:pt>
                <c:pt idx="4140">
                  <c:v>0.31249056600000003</c:v>
                </c:pt>
                <c:pt idx="4141">
                  <c:v>0.31256603799999999</c:v>
                </c:pt>
                <c:pt idx="4142">
                  <c:v>0.31264150899999998</c:v>
                </c:pt>
                <c:pt idx="4143">
                  <c:v>0.312716981</c:v>
                </c:pt>
                <c:pt idx="4144">
                  <c:v>0.31279245300000003</c:v>
                </c:pt>
                <c:pt idx="4145">
                  <c:v>0.31286792499999999</c:v>
                </c:pt>
                <c:pt idx="4146">
                  <c:v>0.31294339599999998</c:v>
                </c:pt>
                <c:pt idx="4147">
                  <c:v>0.31301886800000001</c:v>
                </c:pt>
                <c:pt idx="4148">
                  <c:v>0.31309434000000003</c:v>
                </c:pt>
                <c:pt idx="4149">
                  <c:v>0.31316981100000002</c:v>
                </c:pt>
                <c:pt idx="4150">
                  <c:v>0.31324528299999999</c:v>
                </c:pt>
                <c:pt idx="4151">
                  <c:v>0.31332075500000001</c:v>
                </c:pt>
                <c:pt idx="4152">
                  <c:v>0.313396226</c:v>
                </c:pt>
                <c:pt idx="4153">
                  <c:v>0.31347169800000002</c:v>
                </c:pt>
                <c:pt idx="4154">
                  <c:v>0.31354716999999999</c:v>
                </c:pt>
                <c:pt idx="4155">
                  <c:v>0.31362264200000001</c:v>
                </c:pt>
                <c:pt idx="4156">
                  <c:v>0.313698113</c:v>
                </c:pt>
                <c:pt idx="4157">
                  <c:v>0.31377358500000002</c:v>
                </c:pt>
                <c:pt idx="4158">
                  <c:v>0.31384905699999999</c:v>
                </c:pt>
                <c:pt idx="4159">
                  <c:v>0.31392452799999998</c:v>
                </c:pt>
                <c:pt idx="4160">
                  <c:v>0.314</c:v>
                </c:pt>
                <c:pt idx="4161">
                  <c:v>0.31407547200000002</c:v>
                </c:pt>
                <c:pt idx="4162">
                  <c:v>0.31415094300000002</c:v>
                </c:pt>
                <c:pt idx="4163">
                  <c:v>0.31422641499999998</c:v>
                </c:pt>
                <c:pt idx="4164">
                  <c:v>0.314301887</c:v>
                </c:pt>
                <c:pt idx="4165">
                  <c:v>0.314377358</c:v>
                </c:pt>
                <c:pt idx="4166">
                  <c:v>0.31445283000000002</c:v>
                </c:pt>
                <c:pt idx="4167">
                  <c:v>0.31452830199999998</c:v>
                </c:pt>
                <c:pt idx="4168">
                  <c:v>0.314603774</c:v>
                </c:pt>
                <c:pt idx="4169">
                  <c:v>0.314679245</c:v>
                </c:pt>
                <c:pt idx="4170">
                  <c:v>0.31475471700000002</c:v>
                </c:pt>
                <c:pt idx="4171">
                  <c:v>0.31483018899999998</c:v>
                </c:pt>
                <c:pt idx="4172">
                  <c:v>0.31490565999999998</c:v>
                </c:pt>
                <c:pt idx="4173">
                  <c:v>0.314981132</c:v>
                </c:pt>
                <c:pt idx="4174">
                  <c:v>0.31505660400000002</c:v>
                </c:pt>
                <c:pt idx="4175">
                  <c:v>0.31513207500000001</c:v>
                </c:pt>
                <c:pt idx="4176">
                  <c:v>0.31520754699999998</c:v>
                </c:pt>
                <c:pt idx="4177">
                  <c:v>0.315283019</c:v>
                </c:pt>
                <c:pt idx="4178">
                  <c:v>0.31535849100000002</c:v>
                </c:pt>
                <c:pt idx="4179">
                  <c:v>0.31543396200000001</c:v>
                </c:pt>
                <c:pt idx="4180">
                  <c:v>0.31550943399999998</c:v>
                </c:pt>
                <c:pt idx="4181">
                  <c:v>0.315584906</c:v>
                </c:pt>
                <c:pt idx="4182">
                  <c:v>0.31566037699999999</c:v>
                </c:pt>
                <c:pt idx="4183">
                  <c:v>0.31573584900000001</c:v>
                </c:pt>
                <c:pt idx="4184">
                  <c:v>0.31581132099999998</c:v>
                </c:pt>
                <c:pt idx="4185">
                  <c:v>0.31588679200000003</c:v>
                </c:pt>
                <c:pt idx="4186">
                  <c:v>0.31596226399999999</c:v>
                </c:pt>
                <c:pt idx="4187">
                  <c:v>0.31603773600000001</c:v>
                </c:pt>
                <c:pt idx="4188">
                  <c:v>0.31611320799999998</c:v>
                </c:pt>
                <c:pt idx="4189">
                  <c:v>0.31618867899999997</c:v>
                </c:pt>
                <c:pt idx="4190">
                  <c:v>0.31626415099999999</c:v>
                </c:pt>
                <c:pt idx="4191">
                  <c:v>0.31633962300000001</c:v>
                </c:pt>
                <c:pt idx="4192">
                  <c:v>0.31641509400000001</c:v>
                </c:pt>
                <c:pt idx="4193">
                  <c:v>0.31649056599999997</c:v>
                </c:pt>
                <c:pt idx="4194">
                  <c:v>0.31656603799999999</c:v>
                </c:pt>
                <c:pt idx="4195">
                  <c:v>0.31664150899999999</c:v>
                </c:pt>
                <c:pt idx="4196">
                  <c:v>0.31671698100000001</c:v>
                </c:pt>
                <c:pt idx="4197">
                  <c:v>0.31679245299999997</c:v>
                </c:pt>
                <c:pt idx="4198">
                  <c:v>0.31686792499999999</c:v>
                </c:pt>
                <c:pt idx="4199">
                  <c:v>0.31694339599999999</c:v>
                </c:pt>
                <c:pt idx="4200">
                  <c:v>0.31701886800000001</c:v>
                </c:pt>
                <c:pt idx="4201">
                  <c:v>0.31709433999999997</c:v>
                </c:pt>
                <c:pt idx="4202">
                  <c:v>0.31716981100000002</c:v>
                </c:pt>
                <c:pt idx="4203">
                  <c:v>0.31724528299999999</c:v>
                </c:pt>
                <c:pt idx="4204">
                  <c:v>0.31732075500000001</c:v>
                </c:pt>
                <c:pt idx="4205">
                  <c:v>0.317396226</c:v>
                </c:pt>
                <c:pt idx="4206">
                  <c:v>0.31747169800000002</c:v>
                </c:pt>
                <c:pt idx="4207">
                  <c:v>0.31754716999999999</c:v>
                </c:pt>
                <c:pt idx="4208">
                  <c:v>0.31762264200000001</c:v>
                </c:pt>
                <c:pt idx="4209">
                  <c:v>0.317698113</c:v>
                </c:pt>
                <c:pt idx="4210">
                  <c:v>0.31777358500000003</c:v>
                </c:pt>
                <c:pt idx="4211">
                  <c:v>0.31784905699999999</c:v>
                </c:pt>
                <c:pt idx="4212">
                  <c:v>0.31792452799999998</c:v>
                </c:pt>
                <c:pt idx="4213">
                  <c:v>0.318</c:v>
                </c:pt>
                <c:pt idx="4214">
                  <c:v>0.31807547200000003</c:v>
                </c:pt>
                <c:pt idx="4215">
                  <c:v>0.31815094300000002</c:v>
                </c:pt>
                <c:pt idx="4216">
                  <c:v>0.31822641499999998</c:v>
                </c:pt>
                <c:pt idx="4217">
                  <c:v>0.31830188700000001</c:v>
                </c:pt>
                <c:pt idx="4218">
                  <c:v>0.318377358</c:v>
                </c:pt>
                <c:pt idx="4219">
                  <c:v>0.31845283000000002</c:v>
                </c:pt>
                <c:pt idx="4220">
                  <c:v>0.31852830199999999</c:v>
                </c:pt>
                <c:pt idx="4221">
                  <c:v>0.31860377400000001</c:v>
                </c:pt>
                <c:pt idx="4222">
                  <c:v>0.318679245</c:v>
                </c:pt>
                <c:pt idx="4223">
                  <c:v>0.31875471700000002</c:v>
                </c:pt>
                <c:pt idx="4224">
                  <c:v>0.31883018899999999</c:v>
                </c:pt>
                <c:pt idx="4225">
                  <c:v>0.31890565999999998</c:v>
                </c:pt>
                <c:pt idx="4226">
                  <c:v>0.318981132</c:v>
                </c:pt>
                <c:pt idx="4227">
                  <c:v>0.31905660400000002</c:v>
                </c:pt>
                <c:pt idx="4228">
                  <c:v>0.31913207500000002</c:v>
                </c:pt>
                <c:pt idx="4229">
                  <c:v>0.31920754699999998</c:v>
                </c:pt>
                <c:pt idx="4230">
                  <c:v>0.319283019</c:v>
                </c:pt>
                <c:pt idx="4231">
                  <c:v>0.31935849100000002</c:v>
                </c:pt>
                <c:pt idx="4232">
                  <c:v>0.31943396200000002</c:v>
                </c:pt>
                <c:pt idx="4233">
                  <c:v>0.31950943399999998</c:v>
                </c:pt>
                <c:pt idx="4234">
                  <c:v>0.319584906</c:v>
                </c:pt>
                <c:pt idx="4235">
                  <c:v>0.319660377</c:v>
                </c:pt>
                <c:pt idx="4236">
                  <c:v>0.31973584900000002</c:v>
                </c:pt>
                <c:pt idx="4237">
                  <c:v>0.31981132099999998</c:v>
                </c:pt>
                <c:pt idx="4238">
                  <c:v>0.31988679199999998</c:v>
                </c:pt>
                <c:pt idx="4239">
                  <c:v>0.319962264</c:v>
                </c:pt>
                <c:pt idx="4240">
                  <c:v>0.32003773600000002</c:v>
                </c:pt>
                <c:pt idx="4241">
                  <c:v>0.32011320799999998</c:v>
                </c:pt>
                <c:pt idx="4242">
                  <c:v>0.32018867899999998</c:v>
                </c:pt>
                <c:pt idx="4243">
                  <c:v>0.320264151</c:v>
                </c:pt>
                <c:pt idx="4244">
                  <c:v>0.32033962300000002</c:v>
                </c:pt>
                <c:pt idx="4245">
                  <c:v>0.32041509400000001</c:v>
                </c:pt>
                <c:pt idx="4246">
                  <c:v>0.32049056599999998</c:v>
                </c:pt>
                <c:pt idx="4247">
                  <c:v>0.320566038</c:v>
                </c:pt>
                <c:pt idx="4248">
                  <c:v>0.32064150899999999</c:v>
                </c:pt>
                <c:pt idx="4249">
                  <c:v>0.32071698100000001</c:v>
                </c:pt>
                <c:pt idx="4250">
                  <c:v>0.32079245299999998</c:v>
                </c:pt>
                <c:pt idx="4251">
                  <c:v>0.320867925</c:v>
                </c:pt>
                <c:pt idx="4252">
                  <c:v>0.32094339599999999</c:v>
                </c:pt>
                <c:pt idx="4253">
                  <c:v>0.32101886800000001</c:v>
                </c:pt>
                <c:pt idx="4254">
                  <c:v>0.32109433999999998</c:v>
                </c:pt>
                <c:pt idx="4255">
                  <c:v>0.32116981100000003</c:v>
                </c:pt>
                <c:pt idx="4256">
                  <c:v>0.32124528299999999</c:v>
                </c:pt>
                <c:pt idx="4257">
                  <c:v>0.32132075500000001</c:v>
                </c:pt>
                <c:pt idx="4258">
                  <c:v>0.32139622600000001</c:v>
                </c:pt>
                <c:pt idx="4259">
                  <c:v>0.32147169799999997</c:v>
                </c:pt>
                <c:pt idx="4260">
                  <c:v>0.32154716999999999</c:v>
                </c:pt>
                <c:pt idx="4261">
                  <c:v>0.32162264200000001</c:v>
                </c:pt>
                <c:pt idx="4262">
                  <c:v>0.32169811300000001</c:v>
                </c:pt>
                <c:pt idx="4263">
                  <c:v>0.32177358499999997</c:v>
                </c:pt>
                <c:pt idx="4264">
                  <c:v>0.32184905699999999</c:v>
                </c:pt>
                <c:pt idx="4265">
                  <c:v>0.32192452799999999</c:v>
                </c:pt>
                <c:pt idx="4266">
                  <c:v>0.32200000000000001</c:v>
                </c:pt>
                <c:pt idx="4267">
                  <c:v>0.32207547199999997</c:v>
                </c:pt>
                <c:pt idx="4268">
                  <c:v>0.32215094300000002</c:v>
                </c:pt>
                <c:pt idx="4269">
                  <c:v>0.32222641499999999</c:v>
                </c:pt>
                <c:pt idx="4270">
                  <c:v>0.32230188700000001</c:v>
                </c:pt>
                <c:pt idx="4271">
                  <c:v>0.322377358</c:v>
                </c:pt>
                <c:pt idx="4272">
                  <c:v>0.32245283000000002</c:v>
                </c:pt>
                <c:pt idx="4273">
                  <c:v>0.32252830199999999</c:v>
                </c:pt>
                <c:pt idx="4274">
                  <c:v>0.32260377400000001</c:v>
                </c:pt>
                <c:pt idx="4275">
                  <c:v>0.322679245</c:v>
                </c:pt>
                <c:pt idx="4276">
                  <c:v>0.32275471700000002</c:v>
                </c:pt>
                <c:pt idx="4277">
                  <c:v>0.32283018899999999</c:v>
                </c:pt>
                <c:pt idx="4278">
                  <c:v>0.32290565999999998</c:v>
                </c:pt>
                <c:pt idx="4279">
                  <c:v>0.322981132</c:v>
                </c:pt>
                <c:pt idx="4280">
                  <c:v>0.32305660400000002</c:v>
                </c:pt>
                <c:pt idx="4281">
                  <c:v>0.32313207500000002</c:v>
                </c:pt>
                <c:pt idx="4282">
                  <c:v>0.32320754699999998</c:v>
                </c:pt>
                <c:pt idx="4283">
                  <c:v>0.323283019</c:v>
                </c:pt>
                <c:pt idx="4284">
                  <c:v>0.32335849100000003</c:v>
                </c:pt>
                <c:pt idx="4285">
                  <c:v>0.32343396200000002</c:v>
                </c:pt>
                <c:pt idx="4286">
                  <c:v>0.32350943399999998</c:v>
                </c:pt>
                <c:pt idx="4287">
                  <c:v>0.32358490600000001</c:v>
                </c:pt>
                <c:pt idx="4288">
                  <c:v>0.323660377</c:v>
                </c:pt>
                <c:pt idx="4289">
                  <c:v>0.32373584900000002</c:v>
                </c:pt>
                <c:pt idx="4290">
                  <c:v>0.32381132099999999</c:v>
                </c:pt>
                <c:pt idx="4291">
                  <c:v>0.32388679199999998</c:v>
                </c:pt>
                <c:pt idx="4292">
                  <c:v>0.323962264</c:v>
                </c:pt>
                <c:pt idx="4293">
                  <c:v>0.32403773600000002</c:v>
                </c:pt>
                <c:pt idx="4294">
                  <c:v>0.32411320799999999</c:v>
                </c:pt>
                <c:pt idx="4295">
                  <c:v>0.32418867899999998</c:v>
                </c:pt>
                <c:pt idx="4296">
                  <c:v>0.324264151</c:v>
                </c:pt>
                <c:pt idx="4297">
                  <c:v>0.32433962300000002</c:v>
                </c:pt>
                <c:pt idx="4298">
                  <c:v>0.32441509400000001</c:v>
                </c:pt>
                <c:pt idx="4299">
                  <c:v>0.32449056599999998</c:v>
                </c:pt>
                <c:pt idx="4300">
                  <c:v>0.324566038</c:v>
                </c:pt>
                <c:pt idx="4301">
                  <c:v>0.32464150899999999</c:v>
                </c:pt>
                <c:pt idx="4302">
                  <c:v>0.32471698100000002</c:v>
                </c:pt>
                <c:pt idx="4303">
                  <c:v>0.32479245299999998</c:v>
                </c:pt>
                <c:pt idx="4304">
                  <c:v>0.324867925</c:v>
                </c:pt>
                <c:pt idx="4305">
                  <c:v>0.324943396</c:v>
                </c:pt>
                <c:pt idx="4306">
                  <c:v>0.32501886800000002</c:v>
                </c:pt>
                <c:pt idx="4307">
                  <c:v>0.32509433999999998</c:v>
                </c:pt>
                <c:pt idx="4308">
                  <c:v>0.32516981099999998</c:v>
                </c:pt>
                <c:pt idx="4309">
                  <c:v>0.325245283</c:v>
                </c:pt>
                <c:pt idx="4310">
                  <c:v>0.32532075500000002</c:v>
                </c:pt>
                <c:pt idx="4311">
                  <c:v>0.32539622600000001</c:v>
                </c:pt>
                <c:pt idx="4312">
                  <c:v>0.32547169799999998</c:v>
                </c:pt>
                <c:pt idx="4313">
                  <c:v>0.32554717</c:v>
                </c:pt>
                <c:pt idx="4314">
                  <c:v>0.32562264200000002</c:v>
                </c:pt>
                <c:pt idx="4315">
                  <c:v>0.32569811300000001</c:v>
                </c:pt>
                <c:pt idx="4316">
                  <c:v>0.32577358499999998</c:v>
                </c:pt>
                <c:pt idx="4317">
                  <c:v>0.325849057</c:v>
                </c:pt>
                <c:pt idx="4318">
                  <c:v>0.32592452799999999</c:v>
                </c:pt>
                <c:pt idx="4319">
                  <c:v>0.32600000000000001</c:v>
                </c:pt>
                <c:pt idx="4320">
                  <c:v>0.32607547199999998</c:v>
                </c:pt>
                <c:pt idx="4321">
                  <c:v>0.32615094300000003</c:v>
                </c:pt>
                <c:pt idx="4322">
                  <c:v>0.32622641499999999</c:v>
                </c:pt>
                <c:pt idx="4323">
                  <c:v>0.32630188700000001</c:v>
                </c:pt>
                <c:pt idx="4324">
                  <c:v>0.32637735800000001</c:v>
                </c:pt>
                <c:pt idx="4325">
                  <c:v>0.32645283000000003</c:v>
                </c:pt>
                <c:pt idx="4326">
                  <c:v>0.32652830199999999</c:v>
                </c:pt>
                <c:pt idx="4327">
                  <c:v>0.32660377400000001</c:v>
                </c:pt>
                <c:pt idx="4328">
                  <c:v>0.32667924500000001</c:v>
                </c:pt>
                <c:pt idx="4329">
                  <c:v>0.32675471699999997</c:v>
                </c:pt>
                <c:pt idx="4330">
                  <c:v>0.32683018899999999</c:v>
                </c:pt>
                <c:pt idx="4331">
                  <c:v>0.32690565999999999</c:v>
                </c:pt>
                <c:pt idx="4332">
                  <c:v>0.32698113200000001</c:v>
                </c:pt>
                <c:pt idx="4333">
                  <c:v>0.32705660399999997</c:v>
                </c:pt>
                <c:pt idx="4334">
                  <c:v>0.32713207500000002</c:v>
                </c:pt>
                <c:pt idx="4335">
                  <c:v>0.32720754699999999</c:v>
                </c:pt>
                <c:pt idx="4336">
                  <c:v>0.32728301900000001</c:v>
                </c:pt>
                <c:pt idx="4337">
                  <c:v>0.32735849099999997</c:v>
                </c:pt>
                <c:pt idx="4338">
                  <c:v>0.32743396200000002</c:v>
                </c:pt>
                <c:pt idx="4339">
                  <c:v>0.32750943399999999</c:v>
                </c:pt>
                <c:pt idx="4340">
                  <c:v>0.32758490600000001</c:v>
                </c:pt>
                <c:pt idx="4341">
                  <c:v>0.327660377</c:v>
                </c:pt>
                <c:pt idx="4342">
                  <c:v>0.32773584900000002</c:v>
                </c:pt>
                <c:pt idx="4343">
                  <c:v>0.32781132099999999</c:v>
                </c:pt>
                <c:pt idx="4344">
                  <c:v>0.32788679199999998</c:v>
                </c:pt>
                <c:pt idx="4345">
                  <c:v>0.327962264</c:v>
                </c:pt>
                <c:pt idx="4346">
                  <c:v>0.32803773600000002</c:v>
                </c:pt>
                <c:pt idx="4347">
                  <c:v>0.32811320799999999</c:v>
                </c:pt>
                <c:pt idx="4348">
                  <c:v>0.32818867899999998</c:v>
                </c:pt>
                <c:pt idx="4349">
                  <c:v>0.328264151</c:v>
                </c:pt>
                <c:pt idx="4350">
                  <c:v>0.32833962300000002</c:v>
                </c:pt>
                <c:pt idx="4351">
                  <c:v>0.32841509400000002</c:v>
                </c:pt>
                <c:pt idx="4352">
                  <c:v>0.32849056599999998</c:v>
                </c:pt>
                <c:pt idx="4353">
                  <c:v>0.328566038</c:v>
                </c:pt>
                <c:pt idx="4354">
                  <c:v>0.328641509</c:v>
                </c:pt>
                <c:pt idx="4355">
                  <c:v>0.32871698100000002</c:v>
                </c:pt>
                <c:pt idx="4356">
                  <c:v>0.32879245299999998</c:v>
                </c:pt>
                <c:pt idx="4357">
                  <c:v>0.32886792500000001</c:v>
                </c:pt>
                <c:pt idx="4358">
                  <c:v>0.328943396</c:v>
                </c:pt>
                <c:pt idx="4359">
                  <c:v>0.32901886800000002</c:v>
                </c:pt>
                <c:pt idx="4360">
                  <c:v>0.32909433999999999</c:v>
                </c:pt>
                <c:pt idx="4361">
                  <c:v>0.32916981099999998</c:v>
                </c:pt>
                <c:pt idx="4362">
                  <c:v>0.329245283</c:v>
                </c:pt>
                <c:pt idx="4363">
                  <c:v>0.32932075500000002</c:v>
                </c:pt>
                <c:pt idx="4364">
                  <c:v>0.32939622600000001</c:v>
                </c:pt>
                <c:pt idx="4365">
                  <c:v>0.32947169799999998</c:v>
                </c:pt>
                <c:pt idx="4366">
                  <c:v>0.32954717</c:v>
                </c:pt>
                <c:pt idx="4367">
                  <c:v>0.32962264200000002</c:v>
                </c:pt>
                <c:pt idx="4368">
                  <c:v>0.32969811300000001</c:v>
                </c:pt>
                <c:pt idx="4369">
                  <c:v>0.32977358499999998</c:v>
                </c:pt>
                <c:pt idx="4370">
                  <c:v>0.329849057</c:v>
                </c:pt>
                <c:pt idx="4371">
                  <c:v>0.32992452799999999</c:v>
                </c:pt>
                <c:pt idx="4372">
                  <c:v>0.33</c:v>
                </c:pt>
                <c:pt idx="4373">
                  <c:v>0.33007547199999998</c:v>
                </c:pt>
                <c:pt idx="4374">
                  <c:v>0.33015094299999997</c:v>
                </c:pt>
                <c:pt idx="4375">
                  <c:v>0.330226415</c:v>
                </c:pt>
                <c:pt idx="4376">
                  <c:v>0.33030188700000002</c:v>
                </c:pt>
                <c:pt idx="4377">
                  <c:v>0.33037735800000001</c:v>
                </c:pt>
                <c:pt idx="4378">
                  <c:v>0.33045282999999998</c:v>
                </c:pt>
                <c:pt idx="4379">
                  <c:v>0.330528302</c:v>
                </c:pt>
                <c:pt idx="4380">
                  <c:v>0.33060377400000002</c:v>
                </c:pt>
                <c:pt idx="4381">
                  <c:v>0.33067924500000001</c:v>
                </c:pt>
                <c:pt idx="4382">
                  <c:v>0.33075471699999998</c:v>
                </c:pt>
                <c:pt idx="4383">
                  <c:v>0.330830189</c:v>
                </c:pt>
                <c:pt idx="4384">
                  <c:v>0.33090565999999999</c:v>
                </c:pt>
                <c:pt idx="4385">
                  <c:v>0.33098113200000001</c:v>
                </c:pt>
                <c:pt idx="4386">
                  <c:v>0.33105660399999998</c:v>
                </c:pt>
                <c:pt idx="4387">
                  <c:v>0.33113207500000003</c:v>
                </c:pt>
                <c:pt idx="4388">
                  <c:v>0.33120754699999999</c:v>
                </c:pt>
                <c:pt idx="4389">
                  <c:v>0.33128301900000001</c:v>
                </c:pt>
                <c:pt idx="4390">
                  <c:v>0.33135849099999998</c:v>
                </c:pt>
                <c:pt idx="4391">
                  <c:v>0.33143396200000003</c:v>
                </c:pt>
                <c:pt idx="4392">
                  <c:v>0.33150943399999999</c:v>
                </c:pt>
                <c:pt idx="4393">
                  <c:v>0.33158490600000001</c:v>
                </c:pt>
                <c:pt idx="4394">
                  <c:v>0.33166037700000001</c:v>
                </c:pt>
                <c:pt idx="4395">
                  <c:v>0.33173584900000003</c:v>
                </c:pt>
                <c:pt idx="4396">
                  <c:v>0.33181132099999999</c:v>
                </c:pt>
                <c:pt idx="4397">
                  <c:v>0.33188679199999999</c:v>
                </c:pt>
                <c:pt idx="4398">
                  <c:v>0.33196226400000001</c:v>
                </c:pt>
                <c:pt idx="4399">
                  <c:v>0.33203773599999997</c:v>
                </c:pt>
                <c:pt idx="4400">
                  <c:v>0.33211320799999999</c:v>
                </c:pt>
                <c:pt idx="4401">
                  <c:v>0.33218867899999999</c:v>
                </c:pt>
                <c:pt idx="4402">
                  <c:v>0.33226415100000001</c:v>
                </c:pt>
                <c:pt idx="4403">
                  <c:v>0.33233962299999997</c:v>
                </c:pt>
                <c:pt idx="4404">
                  <c:v>0.33241509400000002</c:v>
                </c:pt>
                <c:pt idx="4405">
                  <c:v>0.33249056599999999</c:v>
                </c:pt>
                <c:pt idx="4406">
                  <c:v>0.33256603800000001</c:v>
                </c:pt>
                <c:pt idx="4407">
                  <c:v>0.332641509</c:v>
                </c:pt>
                <c:pt idx="4408">
                  <c:v>0.33271698100000002</c:v>
                </c:pt>
                <c:pt idx="4409">
                  <c:v>0.33279245299999999</c:v>
                </c:pt>
                <c:pt idx="4410">
                  <c:v>0.33286792500000001</c:v>
                </c:pt>
                <c:pt idx="4411">
                  <c:v>0.332943396</c:v>
                </c:pt>
                <c:pt idx="4412">
                  <c:v>0.33301886800000002</c:v>
                </c:pt>
                <c:pt idx="4413">
                  <c:v>0.33309433999999999</c:v>
                </c:pt>
                <c:pt idx="4414">
                  <c:v>0.33316981099999998</c:v>
                </c:pt>
                <c:pt idx="4415">
                  <c:v>0.333245283</c:v>
                </c:pt>
                <c:pt idx="4416">
                  <c:v>0.33332075500000002</c:v>
                </c:pt>
                <c:pt idx="4417">
                  <c:v>0.33339622600000002</c:v>
                </c:pt>
                <c:pt idx="4418">
                  <c:v>0.33347169799999998</c:v>
                </c:pt>
                <c:pt idx="4419">
                  <c:v>0.33354717</c:v>
                </c:pt>
                <c:pt idx="4420">
                  <c:v>0.33362264200000002</c:v>
                </c:pt>
                <c:pt idx="4421">
                  <c:v>0.33369811300000002</c:v>
                </c:pt>
                <c:pt idx="4422">
                  <c:v>0.33377358499999998</c:v>
                </c:pt>
                <c:pt idx="4423">
                  <c:v>0.333849057</c:v>
                </c:pt>
                <c:pt idx="4424">
                  <c:v>0.333924528</c:v>
                </c:pt>
                <c:pt idx="4425">
                  <c:v>0.33400000000000002</c:v>
                </c:pt>
                <c:pt idx="4426">
                  <c:v>0.33407547199999998</c:v>
                </c:pt>
                <c:pt idx="4427">
                  <c:v>0.33415094299999998</c:v>
                </c:pt>
                <c:pt idx="4428">
                  <c:v>0.334226415</c:v>
                </c:pt>
                <c:pt idx="4429">
                  <c:v>0.33430188700000002</c:v>
                </c:pt>
                <c:pt idx="4430">
                  <c:v>0.33437735800000001</c:v>
                </c:pt>
                <c:pt idx="4431">
                  <c:v>0.33445282999999998</c:v>
                </c:pt>
                <c:pt idx="4432">
                  <c:v>0.334528302</c:v>
                </c:pt>
                <c:pt idx="4433">
                  <c:v>0.33460377400000002</c:v>
                </c:pt>
                <c:pt idx="4434">
                  <c:v>0.33467924500000001</c:v>
                </c:pt>
                <c:pt idx="4435">
                  <c:v>0.33475471699999998</c:v>
                </c:pt>
                <c:pt idx="4436">
                  <c:v>0.334830189</c:v>
                </c:pt>
                <c:pt idx="4437">
                  <c:v>0.33490565999999999</c:v>
                </c:pt>
                <c:pt idx="4438">
                  <c:v>0.33498113200000001</c:v>
                </c:pt>
                <c:pt idx="4439">
                  <c:v>0.33505660399999998</c:v>
                </c:pt>
                <c:pt idx="4440">
                  <c:v>0.33513207499999997</c:v>
                </c:pt>
                <c:pt idx="4441">
                  <c:v>0.33520754699999999</c:v>
                </c:pt>
                <c:pt idx="4442">
                  <c:v>0.33528301900000002</c:v>
                </c:pt>
                <c:pt idx="4443">
                  <c:v>0.33535849099999998</c:v>
                </c:pt>
                <c:pt idx="4444">
                  <c:v>0.33543396199999997</c:v>
                </c:pt>
                <c:pt idx="4445">
                  <c:v>0.335509434</c:v>
                </c:pt>
                <c:pt idx="4446">
                  <c:v>0.33558490600000002</c:v>
                </c:pt>
                <c:pt idx="4447">
                  <c:v>0.33566037700000001</c:v>
                </c:pt>
                <c:pt idx="4448">
                  <c:v>0.33573584899999998</c:v>
                </c:pt>
                <c:pt idx="4449">
                  <c:v>0.335811321</c:v>
                </c:pt>
                <c:pt idx="4450">
                  <c:v>0.33588679199999999</c:v>
                </c:pt>
                <c:pt idx="4451">
                  <c:v>0.33596226400000001</c:v>
                </c:pt>
                <c:pt idx="4452">
                  <c:v>0.33603773599999998</c:v>
                </c:pt>
                <c:pt idx="4453">
                  <c:v>0.336113208</c:v>
                </c:pt>
                <c:pt idx="4454">
                  <c:v>0.33618867899999999</c:v>
                </c:pt>
                <c:pt idx="4455">
                  <c:v>0.33626415100000001</c:v>
                </c:pt>
                <c:pt idx="4456">
                  <c:v>0.33633962299999998</c:v>
                </c:pt>
                <c:pt idx="4457">
                  <c:v>0.33641509400000003</c:v>
                </c:pt>
                <c:pt idx="4458">
                  <c:v>0.33649056599999999</c:v>
                </c:pt>
                <c:pt idx="4459">
                  <c:v>0.33656603800000001</c:v>
                </c:pt>
                <c:pt idx="4460">
                  <c:v>0.33664150900000001</c:v>
                </c:pt>
                <c:pt idx="4461">
                  <c:v>0.33671698100000003</c:v>
                </c:pt>
                <c:pt idx="4462">
                  <c:v>0.33679245299999999</c:v>
                </c:pt>
                <c:pt idx="4463">
                  <c:v>0.33686792500000001</c:v>
                </c:pt>
                <c:pt idx="4464">
                  <c:v>0.33694339600000001</c:v>
                </c:pt>
                <c:pt idx="4465">
                  <c:v>0.33701886800000003</c:v>
                </c:pt>
                <c:pt idx="4466">
                  <c:v>0.33709433999999999</c:v>
                </c:pt>
                <c:pt idx="4467">
                  <c:v>0.33716981099999999</c:v>
                </c:pt>
                <c:pt idx="4468">
                  <c:v>0.33724528300000001</c:v>
                </c:pt>
                <c:pt idx="4469">
                  <c:v>0.33732075500000003</c:v>
                </c:pt>
                <c:pt idx="4470">
                  <c:v>0.33739622600000002</c:v>
                </c:pt>
                <c:pt idx="4471">
                  <c:v>0.33747169799999999</c:v>
                </c:pt>
                <c:pt idx="4472">
                  <c:v>0.33754717000000001</c:v>
                </c:pt>
                <c:pt idx="4473">
                  <c:v>0.33762264199999997</c:v>
                </c:pt>
                <c:pt idx="4474">
                  <c:v>0.33769811300000002</c:v>
                </c:pt>
                <c:pt idx="4475">
                  <c:v>0.33777358499999999</c:v>
                </c:pt>
                <c:pt idx="4476">
                  <c:v>0.33784905700000001</c:v>
                </c:pt>
                <c:pt idx="4477">
                  <c:v>0.337924528</c:v>
                </c:pt>
                <c:pt idx="4478">
                  <c:v>0.33800000000000002</c:v>
                </c:pt>
                <c:pt idx="4479">
                  <c:v>0.33807547199999999</c:v>
                </c:pt>
                <c:pt idx="4480">
                  <c:v>0.33815094299999998</c:v>
                </c:pt>
                <c:pt idx="4481">
                  <c:v>0.338226415</c:v>
                </c:pt>
                <c:pt idx="4482">
                  <c:v>0.33830188700000002</c:v>
                </c:pt>
                <c:pt idx="4483">
                  <c:v>0.33837735800000002</c:v>
                </c:pt>
                <c:pt idx="4484">
                  <c:v>0.33845282999999998</c:v>
                </c:pt>
                <c:pt idx="4485">
                  <c:v>0.338528302</c:v>
                </c:pt>
                <c:pt idx="4486">
                  <c:v>0.33860377400000002</c:v>
                </c:pt>
                <c:pt idx="4487">
                  <c:v>0.33867924500000002</c:v>
                </c:pt>
                <c:pt idx="4488">
                  <c:v>0.33875471699999998</c:v>
                </c:pt>
                <c:pt idx="4489">
                  <c:v>0.338830189</c:v>
                </c:pt>
                <c:pt idx="4490">
                  <c:v>0.33890566</c:v>
                </c:pt>
                <c:pt idx="4491">
                  <c:v>0.33898113200000002</c:v>
                </c:pt>
                <c:pt idx="4492">
                  <c:v>0.33905660399999998</c:v>
                </c:pt>
                <c:pt idx="4493">
                  <c:v>0.33913207499999998</c:v>
                </c:pt>
                <c:pt idx="4494">
                  <c:v>0.339207547</c:v>
                </c:pt>
                <c:pt idx="4495">
                  <c:v>0.33928301900000002</c:v>
                </c:pt>
                <c:pt idx="4496">
                  <c:v>0.33935849099999998</c:v>
                </c:pt>
                <c:pt idx="4497">
                  <c:v>0.33943396199999998</c:v>
                </c:pt>
                <c:pt idx="4498">
                  <c:v>0.339509434</c:v>
                </c:pt>
                <c:pt idx="4499">
                  <c:v>0.33958490600000002</c:v>
                </c:pt>
                <c:pt idx="4500">
                  <c:v>0.33966037700000001</c:v>
                </c:pt>
                <c:pt idx="4501">
                  <c:v>0.33973584899999998</c:v>
                </c:pt>
                <c:pt idx="4502">
                  <c:v>0.339811321</c:v>
                </c:pt>
                <c:pt idx="4503">
                  <c:v>0.33988679199999999</c:v>
                </c:pt>
                <c:pt idx="4504">
                  <c:v>0.33996226400000001</c:v>
                </c:pt>
                <c:pt idx="4505">
                  <c:v>0.34003773599999998</c:v>
                </c:pt>
                <c:pt idx="4506">
                  <c:v>0.340113208</c:v>
                </c:pt>
                <c:pt idx="4507">
                  <c:v>0.34018867899999999</c:v>
                </c:pt>
                <c:pt idx="4508">
                  <c:v>0.34026415100000001</c:v>
                </c:pt>
                <c:pt idx="4509">
                  <c:v>0.34033962299999998</c:v>
                </c:pt>
                <c:pt idx="4510">
                  <c:v>0.34041509399999997</c:v>
                </c:pt>
                <c:pt idx="4511">
                  <c:v>0.34049056599999999</c:v>
                </c:pt>
                <c:pt idx="4512">
                  <c:v>0.34056603800000002</c:v>
                </c:pt>
                <c:pt idx="4513">
                  <c:v>0.34064150900000001</c:v>
                </c:pt>
                <c:pt idx="4514">
                  <c:v>0.34071698099999997</c:v>
                </c:pt>
                <c:pt idx="4515">
                  <c:v>0.340792453</c:v>
                </c:pt>
                <c:pt idx="4516">
                  <c:v>0.34086792500000002</c:v>
                </c:pt>
                <c:pt idx="4517">
                  <c:v>0.34094339600000001</c:v>
                </c:pt>
                <c:pt idx="4518">
                  <c:v>0.34101886799999998</c:v>
                </c:pt>
                <c:pt idx="4519">
                  <c:v>0.34109434</c:v>
                </c:pt>
                <c:pt idx="4520">
                  <c:v>0.34116981099999999</c:v>
                </c:pt>
                <c:pt idx="4521">
                  <c:v>0.34124528300000001</c:v>
                </c:pt>
                <c:pt idx="4522">
                  <c:v>0.34132075499999998</c:v>
                </c:pt>
                <c:pt idx="4523">
                  <c:v>0.34139622600000002</c:v>
                </c:pt>
                <c:pt idx="4524">
                  <c:v>0.34147169799999999</c:v>
                </c:pt>
                <c:pt idx="4525">
                  <c:v>0.34154717000000001</c:v>
                </c:pt>
                <c:pt idx="4526">
                  <c:v>0.34162264199999998</c:v>
                </c:pt>
                <c:pt idx="4527">
                  <c:v>0.34169811300000003</c:v>
                </c:pt>
                <c:pt idx="4528">
                  <c:v>0.34177358499999999</c:v>
                </c:pt>
                <c:pt idx="4529">
                  <c:v>0.34184905700000001</c:v>
                </c:pt>
                <c:pt idx="4530">
                  <c:v>0.34192452800000001</c:v>
                </c:pt>
                <c:pt idx="4531">
                  <c:v>0.34200000000000003</c:v>
                </c:pt>
                <c:pt idx="4532">
                  <c:v>0.34207547199999999</c:v>
                </c:pt>
                <c:pt idx="4533">
                  <c:v>0.34215094299999999</c:v>
                </c:pt>
                <c:pt idx="4534">
                  <c:v>0.34222641500000001</c:v>
                </c:pt>
                <c:pt idx="4535">
                  <c:v>0.34230188700000003</c:v>
                </c:pt>
                <c:pt idx="4536">
                  <c:v>0.34237735800000002</c:v>
                </c:pt>
                <c:pt idx="4537">
                  <c:v>0.34245282999999999</c:v>
                </c:pt>
                <c:pt idx="4538">
                  <c:v>0.34252830200000001</c:v>
                </c:pt>
                <c:pt idx="4539">
                  <c:v>0.34260377400000003</c:v>
                </c:pt>
                <c:pt idx="4540">
                  <c:v>0.34267924500000002</c:v>
                </c:pt>
                <c:pt idx="4541">
                  <c:v>0.34275471699999999</c:v>
                </c:pt>
                <c:pt idx="4542">
                  <c:v>0.34283018900000001</c:v>
                </c:pt>
                <c:pt idx="4543">
                  <c:v>0.34290566</c:v>
                </c:pt>
                <c:pt idx="4544">
                  <c:v>0.34298113200000002</c:v>
                </c:pt>
                <c:pt idx="4545">
                  <c:v>0.34305660399999999</c:v>
                </c:pt>
                <c:pt idx="4546">
                  <c:v>0.34313207499999998</c:v>
                </c:pt>
                <c:pt idx="4547">
                  <c:v>0.343207547</c:v>
                </c:pt>
                <c:pt idx="4548">
                  <c:v>0.34328301900000002</c:v>
                </c:pt>
                <c:pt idx="4549">
                  <c:v>0.34335849099999999</c:v>
                </c:pt>
                <c:pt idx="4550">
                  <c:v>0.34343396199999998</c:v>
                </c:pt>
                <c:pt idx="4551">
                  <c:v>0.343509434</c:v>
                </c:pt>
                <c:pt idx="4552">
                  <c:v>0.34358490600000002</c:v>
                </c:pt>
                <c:pt idx="4553">
                  <c:v>0.34366037700000002</c:v>
                </c:pt>
                <c:pt idx="4554">
                  <c:v>0.34373584899999998</c:v>
                </c:pt>
                <c:pt idx="4555">
                  <c:v>0.343811321</c:v>
                </c:pt>
                <c:pt idx="4556">
                  <c:v>0.343886792</c:v>
                </c:pt>
                <c:pt idx="4557">
                  <c:v>0.34396226400000002</c:v>
                </c:pt>
                <c:pt idx="4558">
                  <c:v>0.34403773599999998</c:v>
                </c:pt>
                <c:pt idx="4559">
                  <c:v>0.344113208</c:v>
                </c:pt>
                <c:pt idx="4560">
                  <c:v>0.344188679</c:v>
                </c:pt>
                <c:pt idx="4561">
                  <c:v>0.34426415100000002</c:v>
                </c:pt>
                <c:pt idx="4562">
                  <c:v>0.34433962299999998</c:v>
                </c:pt>
                <c:pt idx="4563">
                  <c:v>0.34441509399999998</c:v>
                </c:pt>
                <c:pt idx="4564">
                  <c:v>0.344490566</c:v>
                </c:pt>
                <c:pt idx="4565">
                  <c:v>0.34456603800000002</c:v>
                </c:pt>
                <c:pt idx="4566">
                  <c:v>0.34464150900000001</c:v>
                </c:pt>
                <c:pt idx="4567">
                  <c:v>0.34471698099999998</c:v>
                </c:pt>
                <c:pt idx="4568">
                  <c:v>0.344792453</c:v>
                </c:pt>
                <c:pt idx="4569">
                  <c:v>0.34486792500000002</c:v>
                </c:pt>
                <c:pt idx="4570">
                  <c:v>0.34494339600000001</c:v>
                </c:pt>
                <c:pt idx="4571">
                  <c:v>0.34501886799999998</c:v>
                </c:pt>
                <c:pt idx="4572">
                  <c:v>0.34509434</c:v>
                </c:pt>
                <c:pt idx="4573">
                  <c:v>0.34516981099999999</c:v>
                </c:pt>
                <c:pt idx="4574">
                  <c:v>0.34524528300000001</c:v>
                </c:pt>
                <c:pt idx="4575">
                  <c:v>0.34532075499999998</c:v>
                </c:pt>
                <c:pt idx="4576">
                  <c:v>0.34539622599999997</c:v>
                </c:pt>
                <c:pt idx="4577">
                  <c:v>0.34547169799999999</c:v>
                </c:pt>
                <c:pt idx="4578">
                  <c:v>0.34554717000000001</c:v>
                </c:pt>
                <c:pt idx="4579">
                  <c:v>0.34562264199999998</c:v>
                </c:pt>
                <c:pt idx="4580">
                  <c:v>0.34569811299999997</c:v>
                </c:pt>
                <c:pt idx="4581">
                  <c:v>0.34577358499999999</c:v>
                </c:pt>
                <c:pt idx="4582">
                  <c:v>0.34584905700000002</c:v>
                </c:pt>
                <c:pt idx="4583">
                  <c:v>0.34592452800000001</c:v>
                </c:pt>
                <c:pt idx="4584">
                  <c:v>0.34599999999999997</c:v>
                </c:pt>
                <c:pt idx="4585">
                  <c:v>0.346075472</c:v>
                </c:pt>
                <c:pt idx="4586">
                  <c:v>0.34615094299999999</c:v>
                </c:pt>
                <c:pt idx="4587">
                  <c:v>0.34622641500000001</c:v>
                </c:pt>
                <c:pt idx="4588">
                  <c:v>0.34630188699999997</c:v>
                </c:pt>
                <c:pt idx="4589">
                  <c:v>0.34637735800000002</c:v>
                </c:pt>
                <c:pt idx="4590">
                  <c:v>0.34645282999999999</c:v>
                </c:pt>
                <c:pt idx="4591">
                  <c:v>0.34652830200000001</c:v>
                </c:pt>
                <c:pt idx="4592">
                  <c:v>0.34660377399999998</c:v>
                </c:pt>
                <c:pt idx="4593">
                  <c:v>0.34667924500000002</c:v>
                </c:pt>
                <c:pt idx="4594">
                  <c:v>0.34675471699999999</c:v>
                </c:pt>
                <c:pt idx="4595">
                  <c:v>0.34683018900000001</c:v>
                </c:pt>
                <c:pt idx="4596">
                  <c:v>0.34690566</c:v>
                </c:pt>
                <c:pt idx="4597">
                  <c:v>0.34698113200000003</c:v>
                </c:pt>
                <c:pt idx="4598">
                  <c:v>0.34705660399999999</c:v>
                </c:pt>
                <c:pt idx="4599">
                  <c:v>0.34713207499999998</c:v>
                </c:pt>
                <c:pt idx="4600">
                  <c:v>0.34720754700000001</c:v>
                </c:pt>
                <c:pt idx="4601">
                  <c:v>0.34728301900000003</c:v>
                </c:pt>
                <c:pt idx="4602">
                  <c:v>0.34735849099999999</c:v>
                </c:pt>
                <c:pt idx="4603">
                  <c:v>0.34743396199999999</c:v>
                </c:pt>
                <c:pt idx="4604">
                  <c:v>0.34750943400000001</c:v>
                </c:pt>
                <c:pt idx="4605">
                  <c:v>0.34758490600000003</c:v>
                </c:pt>
                <c:pt idx="4606">
                  <c:v>0.34766037700000002</c:v>
                </c:pt>
                <c:pt idx="4607">
                  <c:v>0.34773584899999999</c:v>
                </c:pt>
                <c:pt idx="4608">
                  <c:v>0.34781132100000001</c:v>
                </c:pt>
                <c:pt idx="4609">
                  <c:v>0.347886792</c:v>
                </c:pt>
                <c:pt idx="4610">
                  <c:v>0.34796226400000002</c:v>
                </c:pt>
                <c:pt idx="4611">
                  <c:v>0.34803773599999999</c:v>
                </c:pt>
                <c:pt idx="4612">
                  <c:v>0.34811320800000001</c:v>
                </c:pt>
                <c:pt idx="4613">
                  <c:v>0.348188679</c:v>
                </c:pt>
                <c:pt idx="4614">
                  <c:v>0.34826415100000002</c:v>
                </c:pt>
                <c:pt idx="4615">
                  <c:v>0.34833962299999999</c:v>
                </c:pt>
                <c:pt idx="4616">
                  <c:v>0.34841509399999998</c:v>
                </c:pt>
                <c:pt idx="4617">
                  <c:v>0.348490566</c:v>
                </c:pt>
                <c:pt idx="4618">
                  <c:v>0.34856603800000002</c:v>
                </c:pt>
                <c:pt idx="4619">
                  <c:v>0.34864150900000002</c:v>
                </c:pt>
                <c:pt idx="4620">
                  <c:v>0.34871698099999998</c:v>
                </c:pt>
                <c:pt idx="4621">
                  <c:v>0.348792453</c:v>
                </c:pt>
                <c:pt idx="4622">
                  <c:v>0.34886792500000002</c:v>
                </c:pt>
                <c:pt idx="4623">
                  <c:v>0.34894339600000002</c:v>
                </c:pt>
                <c:pt idx="4624">
                  <c:v>0.34901886799999998</c:v>
                </c:pt>
                <c:pt idx="4625">
                  <c:v>0.34909434</c:v>
                </c:pt>
                <c:pt idx="4626">
                  <c:v>0.349169811</c:v>
                </c:pt>
                <c:pt idx="4627">
                  <c:v>0.34924528300000002</c:v>
                </c:pt>
                <c:pt idx="4628">
                  <c:v>0.34932075499999998</c:v>
                </c:pt>
                <c:pt idx="4629">
                  <c:v>0.34939622599999998</c:v>
                </c:pt>
                <c:pt idx="4630">
                  <c:v>0.349471698</c:v>
                </c:pt>
                <c:pt idx="4631">
                  <c:v>0.34954717000000002</c:v>
                </c:pt>
                <c:pt idx="4632">
                  <c:v>0.34962264199999998</c:v>
                </c:pt>
                <c:pt idx="4633">
                  <c:v>0.34969811299999998</c:v>
                </c:pt>
                <c:pt idx="4634">
                  <c:v>0.349773585</c:v>
                </c:pt>
                <c:pt idx="4635">
                  <c:v>0.34984905700000002</c:v>
                </c:pt>
                <c:pt idx="4636">
                  <c:v>0.34992452800000001</c:v>
                </c:pt>
                <c:pt idx="4637">
                  <c:v>0.35</c:v>
                </c:pt>
                <c:pt idx="4638">
                  <c:v>0.350075472</c:v>
                </c:pt>
                <c:pt idx="4639">
                  <c:v>0.35015094299999999</c:v>
                </c:pt>
                <c:pt idx="4640">
                  <c:v>0.35022641500000001</c:v>
                </c:pt>
                <c:pt idx="4641">
                  <c:v>0.35030188699999998</c:v>
                </c:pt>
                <c:pt idx="4642">
                  <c:v>0.35037735800000003</c:v>
                </c:pt>
                <c:pt idx="4643">
                  <c:v>0.35045282999999999</c:v>
                </c:pt>
                <c:pt idx="4644">
                  <c:v>0.35052830200000001</c:v>
                </c:pt>
                <c:pt idx="4645">
                  <c:v>0.35060377399999998</c:v>
                </c:pt>
                <c:pt idx="4646">
                  <c:v>0.35067924499999997</c:v>
                </c:pt>
                <c:pt idx="4647">
                  <c:v>0.35075471699999999</c:v>
                </c:pt>
                <c:pt idx="4648">
                  <c:v>0.35083018900000001</c:v>
                </c:pt>
                <c:pt idx="4649">
                  <c:v>0.35090566000000001</c:v>
                </c:pt>
                <c:pt idx="4650">
                  <c:v>0.35098113199999997</c:v>
                </c:pt>
                <c:pt idx="4651">
                  <c:v>0.35105660399999999</c:v>
                </c:pt>
                <c:pt idx="4652">
                  <c:v>0.35113207499999999</c:v>
                </c:pt>
                <c:pt idx="4653">
                  <c:v>0.35120754700000001</c:v>
                </c:pt>
                <c:pt idx="4654">
                  <c:v>0.35128301899999997</c:v>
                </c:pt>
                <c:pt idx="4655">
                  <c:v>0.351358491</c:v>
                </c:pt>
                <c:pt idx="4656">
                  <c:v>0.35143396199999999</c:v>
                </c:pt>
                <c:pt idx="4657">
                  <c:v>0.35150943400000001</c:v>
                </c:pt>
                <c:pt idx="4658">
                  <c:v>0.35158490599999997</c:v>
                </c:pt>
                <c:pt idx="4659">
                  <c:v>0.35166037700000002</c:v>
                </c:pt>
                <c:pt idx="4660">
                  <c:v>0.35173584899999999</c:v>
                </c:pt>
                <c:pt idx="4661">
                  <c:v>0.35181132100000001</c:v>
                </c:pt>
                <c:pt idx="4662">
                  <c:v>0.351886792</c:v>
                </c:pt>
                <c:pt idx="4663">
                  <c:v>0.35196226400000002</c:v>
                </c:pt>
                <c:pt idx="4664">
                  <c:v>0.35203773599999999</c:v>
                </c:pt>
                <c:pt idx="4665">
                  <c:v>0.35211320800000001</c:v>
                </c:pt>
                <c:pt idx="4666">
                  <c:v>0.352188679</c:v>
                </c:pt>
                <c:pt idx="4667">
                  <c:v>0.35226415100000003</c:v>
                </c:pt>
                <c:pt idx="4668">
                  <c:v>0.35233962299999999</c:v>
                </c:pt>
                <c:pt idx="4669">
                  <c:v>0.35241509399999998</c:v>
                </c:pt>
                <c:pt idx="4670">
                  <c:v>0.35249056600000001</c:v>
                </c:pt>
                <c:pt idx="4671">
                  <c:v>0.35256603800000003</c:v>
                </c:pt>
                <c:pt idx="4672">
                  <c:v>0.35264150900000002</c:v>
                </c:pt>
                <c:pt idx="4673">
                  <c:v>0.35271698099999998</c:v>
                </c:pt>
                <c:pt idx="4674">
                  <c:v>0.35279245300000001</c:v>
                </c:pt>
                <c:pt idx="4675">
                  <c:v>0.35286792500000003</c:v>
                </c:pt>
                <c:pt idx="4676">
                  <c:v>0.35294339600000002</c:v>
                </c:pt>
                <c:pt idx="4677">
                  <c:v>0.35301886799999999</c:v>
                </c:pt>
                <c:pt idx="4678">
                  <c:v>0.35309434000000001</c:v>
                </c:pt>
                <c:pt idx="4679">
                  <c:v>0.353169811</c:v>
                </c:pt>
                <c:pt idx="4680">
                  <c:v>0.35324528300000002</c:v>
                </c:pt>
                <c:pt idx="4681">
                  <c:v>0.35332075499999999</c:v>
                </c:pt>
                <c:pt idx="4682">
                  <c:v>0.35339622599999998</c:v>
                </c:pt>
                <c:pt idx="4683">
                  <c:v>0.353471698</c:v>
                </c:pt>
                <c:pt idx="4684">
                  <c:v>0.35354717000000002</c:v>
                </c:pt>
                <c:pt idx="4685">
                  <c:v>0.35362264199999999</c:v>
                </c:pt>
                <c:pt idx="4686">
                  <c:v>0.35369811299999998</c:v>
                </c:pt>
                <c:pt idx="4687">
                  <c:v>0.353773585</c:v>
                </c:pt>
                <c:pt idx="4688">
                  <c:v>0.35384905700000002</c:v>
                </c:pt>
                <c:pt idx="4689">
                  <c:v>0.35392452800000002</c:v>
                </c:pt>
                <c:pt idx="4690">
                  <c:v>0.35399999999999998</c:v>
                </c:pt>
                <c:pt idx="4691">
                  <c:v>0.354075472</c:v>
                </c:pt>
                <c:pt idx="4692">
                  <c:v>0.354150943</c:v>
                </c:pt>
                <c:pt idx="4693">
                  <c:v>0.35422641500000002</c:v>
                </c:pt>
                <c:pt idx="4694">
                  <c:v>0.35430188699999998</c:v>
                </c:pt>
                <c:pt idx="4695">
                  <c:v>0.35437735799999998</c:v>
                </c:pt>
                <c:pt idx="4696">
                  <c:v>0.35445283</c:v>
                </c:pt>
                <c:pt idx="4697">
                  <c:v>0.35452830200000002</c:v>
                </c:pt>
                <c:pt idx="4698">
                  <c:v>0.35460377399999998</c:v>
                </c:pt>
                <c:pt idx="4699">
                  <c:v>0.35467924499999998</c:v>
                </c:pt>
                <c:pt idx="4700">
                  <c:v>0.354754717</c:v>
                </c:pt>
                <c:pt idx="4701">
                  <c:v>0.35483018900000002</c:v>
                </c:pt>
                <c:pt idx="4702">
                  <c:v>0.35490566000000001</c:v>
                </c:pt>
                <c:pt idx="4703">
                  <c:v>0.35498113199999998</c:v>
                </c:pt>
                <c:pt idx="4704">
                  <c:v>0.355056604</c:v>
                </c:pt>
                <c:pt idx="4705">
                  <c:v>0.35513207499999999</c:v>
                </c:pt>
                <c:pt idx="4706">
                  <c:v>0.35520754700000001</c:v>
                </c:pt>
                <c:pt idx="4707">
                  <c:v>0.35528301899999998</c:v>
                </c:pt>
                <c:pt idx="4708">
                  <c:v>0.355358491</c:v>
                </c:pt>
                <c:pt idx="4709">
                  <c:v>0.35543396199999999</c:v>
                </c:pt>
                <c:pt idx="4710">
                  <c:v>0.35550943400000001</c:v>
                </c:pt>
                <c:pt idx="4711">
                  <c:v>0.35558490599999998</c:v>
                </c:pt>
                <c:pt idx="4712">
                  <c:v>0.35566037700000003</c:v>
                </c:pt>
                <c:pt idx="4713">
                  <c:v>0.35573584899999999</c:v>
                </c:pt>
                <c:pt idx="4714">
                  <c:v>0.35581132100000001</c:v>
                </c:pt>
                <c:pt idx="4715">
                  <c:v>0.35588679200000001</c:v>
                </c:pt>
                <c:pt idx="4716">
                  <c:v>0.35596226399999997</c:v>
                </c:pt>
                <c:pt idx="4717">
                  <c:v>0.35603773599999999</c:v>
                </c:pt>
                <c:pt idx="4718">
                  <c:v>0.35611320800000001</c:v>
                </c:pt>
                <c:pt idx="4719">
                  <c:v>0.35618867900000001</c:v>
                </c:pt>
                <c:pt idx="4720">
                  <c:v>0.35626415099999997</c:v>
                </c:pt>
                <c:pt idx="4721">
                  <c:v>0.35633962299999999</c:v>
                </c:pt>
                <c:pt idx="4722">
                  <c:v>0.35641509399999999</c:v>
                </c:pt>
                <c:pt idx="4723">
                  <c:v>0.35649056600000001</c:v>
                </c:pt>
                <c:pt idx="4724">
                  <c:v>0.35656603799999997</c:v>
                </c:pt>
                <c:pt idx="4725">
                  <c:v>0.35664150900000002</c:v>
                </c:pt>
                <c:pt idx="4726">
                  <c:v>0.35671698099999999</c:v>
                </c:pt>
                <c:pt idx="4727">
                  <c:v>0.35679245300000001</c:v>
                </c:pt>
                <c:pt idx="4728">
                  <c:v>0.35686792499999997</c:v>
                </c:pt>
                <c:pt idx="4729">
                  <c:v>0.35694339600000002</c:v>
                </c:pt>
                <c:pt idx="4730">
                  <c:v>0.35701886799999999</c:v>
                </c:pt>
                <c:pt idx="4731">
                  <c:v>0.35709434000000001</c:v>
                </c:pt>
                <c:pt idx="4732">
                  <c:v>0.357169811</c:v>
                </c:pt>
                <c:pt idx="4733">
                  <c:v>0.35724528300000002</c:v>
                </c:pt>
                <c:pt idx="4734">
                  <c:v>0.35732075499999999</c:v>
                </c:pt>
                <c:pt idx="4735">
                  <c:v>0.35739622599999998</c:v>
                </c:pt>
                <c:pt idx="4736">
                  <c:v>0.357471698</c:v>
                </c:pt>
                <c:pt idx="4737">
                  <c:v>0.35754717000000003</c:v>
                </c:pt>
                <c:pt idx="4738">
                  <c:v>0.35762264199999999</c:v>
                </c:pt>
                <c:pt idx="4739">
                  <c:v>0.35769811299999998</c:v>
                </c:pt>
                <c:pt idx="4740">
                  <c:v>0.35777358500000001</c:v>
                </c:pt>
                <c:pt idx="4741">
                  <c:v>0.35784905700000003</c:v>
                </c:pt>
                <c:pt idx="4742">
                  <c:v>0.35792452800000002</c:v>
                </c:pt>
                <c:pt idx="4743">
                  <c:v>0.35799999999999998</c:v>
                </c:pt>
                <c:pt idx="4744">
                  <c:v>0.35807547200000001</c:v>
                </c:pt>
                <c:pt idx="4745">
                  <c:v>0.358150943</c:v>
                </c:pt>
                <c:pt idx="4746">
                  <c:v>0.35822641500000002</c:v>
                </c:pt>
                <c:pt idx="4747">
                  <c:v>0.35830188699999999</c:v>
                </c:pt>
                <c:pt idx="4748">
                  <c:v>0.35837735799999998</c:v>
                </c:pt>
                <c:pt idx="4749">
                  <c:v>0.35845283</c:v>
                </c:pt>
                <c:pt idx="4750">
                  <c:v>0.35852830200000002</c:v>
                </c:pt>
                <c:pt idx="4751">
                  <c:v>0.35860377399999999</c:v>
                </c:pt>
                <c:pt idx="4752">
                  <c:v>0.35867924499999998</c:v>
                </c:pt>
                <c:pt idx="4753">
                  <c:v>0.358754717</c:v>
                </c:pt>
                <c:pt idx="4754">
                  <c:v>0.35883018900000002</c:v>
                </c:pt>
                <c:pt idx="4755">
                  <c:v>0.35890566000000002</c:v>
                </c:pt>
                <c:pt idx="4756">
                  <c:v>0.35898113199999998</c:v>
                </c:pt>
                <c:pt idx="4757">
                  <c:v>0.359056604</c:v>
                </c:pt>
                <c:pt idx="4758">
                  <c:v>0.359132075</c:v>
                </c:pt>
                <c:pt idx="4759">
                  <c:v>0.35920754700000002</c:v>
                </c:pt>
                <c:pt idx="4760">
                  <c:v>0.35928301899999998</c:v>
                </c:pt>
                <c:pt idx="4761">
                  <c:v>0.359358491</c:v>
                </c:pt>
                <c:pt idx="4762">
                  <c:v>0.359433962</c:v>
                </c:pt>
                <c:pt idx="4763">
                  <c:v>0.35950943400000002</c:v>
                </c:pt>
                <c:pt idx="4764">
                  <c:v>0.35958490599999998</c:v>
                </c:pt>
                <c:pt idx="4765">
                  <c:v>0.35966037699999998</c:v>
                </c:pt>
                <c:pt idx="4766">
                  <c:v>0.359735849</c:v>
                </c:pt>
                <c:pt idx="4767">
                  <c:v>0.35981132100000002</c:v>
                </c:pt>
                <c:pt idx="4768">
                  <c:v>0.35988679200000001</c:v>
                </c:pt>
                <c:pt idx="4769">
                  <c:v>0.35996226399999998</c:v>
                </c:pt>
                <c:pt idx="4770">
                  <c:v>0.360037736</c:v>
                </c:pt>
                <c:pt idx="4771">
                  <c:v>0.36011320800000002</c:v>
                </c:pt>
                <c:pt idx="4772">
                  <c:v>0.36018867900000001</c:v>
                </c:pt>
                <c:pt idx="4773">
                  <c:v>0.36026415099999998</c:v>
                </c:pt>
                <c:pt idx="4774">
                  <c:v>0.360339623</c:v>
                </c:pt>
                <c:pt idx="4775">
                  <c:v>0.36041509399999999</c:v>
                </c:pt>
                <c:pt idx="4776">
                  <c:v>0.36049056600000001</c:v>
                </c:pt>
                <c:pt idx="4777">
                  <c:v>0.36056603799999998</c:v>
                </c:pt>
                <c:pt idx="4778">
                  <c:v>0.36064150900000003</c:v>
                </c:pt>
                <c:pt idx="4779">
                  <c:v>0.36071698099999999</c:v>
                </c:pt>
                <c:pt idx="4780">
                  <c:v>0.36079245300000001</c:v>
                </c:pt>
                <c:pt idx="4781">
                  <c:v>0.36086792499999998</c:v>
                </c:pt>
                <c:pt idx="4782">
                  <c:v>0.36094339600000003</c:v>
                </c:pt>
                <c:pt idx="4783">
                  <c:v>0.36101886799999999</c:v>
                </c:pt>
                <c:pt idx="4784">
                  <c:v>0.36109434000000001</c:v>
                </c:pt>
                <c:pt idx="4785">
                  <c:v>0.36116981100000001</c:v>
                </c:pt>
                <c:pt idx="4786">
                  <c:v>0.36124528299999997</c:v>
                </c:pt>
                <c:pt idx="4787">
                  <c:v>0.36132075499999999</c:v>
                </c:pt>
                <c:pt idx="4788">
                  <c:v>0.36139622599999999</c:v>
                </c:pt>
                <c:pt idx="4789">
                  <c:v>0.36147169800000001</c:v>
                </c:pt>
                <c:pt idx="4790">
                  <c:v>0.36154716999999997</c:v>
                </c:pt>
                <c:pt idx="4791">
                  <c:v>0.36162264199999999</c:v>
                </c:pt>
                <c:pt idx="4792">
                  <c:v>0.36169811299999999</c:v>
                </c:pt>
                <c:pt idx="4793">
                  <c:v>0.36177358500000001</c:v>
                </c:pt>
                <c:pt idx="4794">
                  <c:v>0.36184905699999997</c:v>
                </c:pt>
                <c:pt idx="4795">
                  <c:v>0.36192452800000002</c:v>
                </c:pt>
                <c:pt idx="4796">
                  <c:v>0.36199999999999999</c:v>
                </c:pt>
                <c:pt idx="4797">
                  <c:v>0.36207547200000001</c:v>
                </c:pt>
                <c:pt idx="4798">
                  <c:v>0.362150943</c:v>
                </c:pt>
                <c:pt idx="4799">
                  <c:v>0.36222641500000002</c:v>
                </c:pt>
                <c:pt idx="4800">
                  <c:v>0.36230188699999999</c:v>
                </c:pt>
                <c:pt idx="4801">
                  <c:v>0.36237735799999998</c:v>
                </c:pt>
                <c:pt idx="4802">
                  <c:v>0.36245283</c:v>
                </c:pt>
                <c:pt idx="4803">
                  <c:v>0.36252830200000002</c:v>
                </c:pt>
                <c:pt idx="4804">
                  <c:v>0.36260377399999999</c:v>
                </c:pt>
                <c:pt idx="4805">
                  <c:v>0.36267924499999998</c:v>
                </c:pt>
                <c:pt idx="4806">
                  <c:v>0.362754717</c:v>
                </c:pt>
                <c:pt idx="4807">
                  <c:v>0.36283018900000003</c:v>
                </c:pt>
                <c:pt idx="4808">
                  <c:v>0.36290566000000002</c:v>
                </c:pt>
                <c:pt idx="4809">
                  <c:v>0.36298113199999998</c:v>
                </c:pt>
                <c:pt idx="4810">
                  <c:v>0.363056604</c:v>
                </c:pt>
                <c:pt idx="4811">
                  <c:v>0.363132075</c:v>
                </c:pt>
                <c:pt idx="4812">
                  <c:v>0.36320754700000002</c:v>
                </c:pt>
                <c:pt idx="4813">
                  <c:v>0.36328301899999998</c:v>
                </c:pt>
                <c:pt idx="4814">
                  <c:v>0.36335849100000001</c:v>
                </c:pt>
                <c:pt idx="4815">
                  <c:v>0.363433962</c:v>
                </c:pt>
                <c:pt idx="4816">
                  <c:v>0.36350943400000002</c:v>
                </c:pt>
                <c:pt idx="4817">
                  <c:v>0.36358490599999999</c:v>
                </c:pt>
                <c:pt idx="4818">
                  <c:v>0.36366037699999998</c:v>
                </c:pt>
                <c:pt idx="4819">
                  <c:v>0.363735849</c:v>
                </c:pt>
                <c:pt idx="4820">
                  <c:v>0.36381132100000002</c:v>
                </c:pt>
                <c:pt idx="4821">
                  <c:v>0.36388679200000001</c:v>
                </c:pt>
                <c:pt idx="4822">
                  <c:v>0.36396226399999998</c:v>
                </c:pt>
                <c:pt idx="4823">
                  <c:v>0.364037736</c:v>
                </c:pt>
                <c:pt idx="4824">
                  <c:v>0.36411320800000002</c:v>
                </c:pt>
                <c:pt idx="4825">
                  <c:v>0.36418867900000002</c:v>
                </c:pt>
                <c:pt idx="4826">
                  <c:v>0.36426415099999998</c:v>
                </c:pt>
                <c:pt idx="4827">
                  <c:v>0.364339623</c:v>
                </c:pt>
                <c:pt idx="4828">
                  <c:v>0.36441509399999999</c:v>
                </c:pt>
                <c:pt idx="4829">
                  <c:v>0.36449056600000002</c:v>
                </c:pt>
                <c:pt idx="4830">
                  <c:v>0.36456603799999998</c:v>
                </c:pt>
                <c:pt idx="4831">
                  <c:v>0.36464150899999997</c:v>
                </c:pt>
                <c:pt idx="4832">
                  <c:v>0.364716981</c:v>
                </c:pt>
                <c:pt idx="4833">
                  <c:v>0.36479245300000002</c:v>
                </c:pt>
                <c:pt idx="4834">
                  <c:v>0.36486792499999998</c:v>
                </c:pt>
                <c:pt idx="4835">
                  <c:v>0.36494339599999998</c:v>
                </c:pt>
                <c:pt idx="4836">
                  <c:v>0.365018868</c:v>
                </c:pt>
                <c:pt idx="4837">
                  <c:v>0.36509434000000002</c:v>
                </c:pt>
                <c:pt idx="4838">
                  <c:v>0.36516981100000001</c:v>
                </c:pt>
                <c:pt idx="4839">
                  <c:v>0.36524528299999998</c:v>
                </c:pt>
                <c:pt idx="4840">
                  <c:v>0.365320755</c:v>
                </c:pt>
                <c:pt idx="4841">
                  <c:v>0.36539622599999999</c:v>
                </c:pt>
                <c:pt idx="4842">
                  <c:v>0.36547169800000001</c:v>
                </c:pt>
                <c:pt idx="4843">
                  <c:v>0.36554716999999998</c:v>
                </c:pt>
                <c:pt idx="4844">
                  <c:v>0.365622642</c:v>
                </c:pt>
                <c:pt idx="4845">
                  <c:v>0.36569811299999999</c:v>
                </c:pt>
                <c:pt idx="4846">
                  <c:v>0.36577358500000001</c:v>
                </c:pt>
                <c:pt idx="4847">
                  <c:v>0.36584905699999998</c:v>
                </c:pt>
                <c:pt idx="4848">
                  <c:v>0.36592452800000003</c:v>
                </c:pt>
                <c:pt idx="4849">
                  <c:v>0.36599999999999999</c:v>
                </c:pt>
                <c:pt idx="4850">
                  <c:v>0.36607547200000001</c:v>
                </c:pt>
                <c:pt idx="4851">
                  <c:v>0.36615094300000001</c:v>
                </c:pt>
                <c:pt idx="4852">
                  <c:v>0.36622641500000003</c:v>
                </c:pt>
                <c:pt idx="4853">
                  <c:v>0.36630188699999999</c:v>
                </c:pt>
                <c:pt idx="4854">
                  <c:v>0.36637735799999999</c:v>
                </c:pt>
                <c:pt idx="4855">
                  <c:v>0.36645283000000001</c:v>
                </c:pt>
                <c:pt idx="4856">
                  <c:v>0.36652830199999997</c:v>
                </c:pt>
                <c:pt idx="4857">
                  <c:v>0.36660377399999999</c:v>
                </c:pt>
                <c:pt idx="4858">
                  <c:v>0.36667924499999999</c:v>
                </c:pt>
                <c:pt idx="4859">
                  <c:v>0.36675471700000001</c:v>
                </c:pt>
                <c:pt idx="4860">
                  <c:v>0.36683018899999997</c:v>
                </c:pt>
                <c:pt idx="4861">
                  <c:v>0.36690566000000002</c:v>
                </c:pt>
                <c:pt idx="4862">
                  <c:v>0.36698113199999999</c:v>
                </c:pt>
                <c:pt idx="4863">
                  <c:v>0.36705660400000001</c:v>
                </c:pt>
                <c:pt idx="4864">
                  <c:v>0.367132075</c:v>
                </c:pt>
                <c:pt idx="4865">
                  <c:v>0.36720754700000002</c:v>
                </c:pt>
                <c:pt idx="4866">
                  <c:v>0.36728301899999999</c:v>
                </c:pt>
                <c:pt idx="4867">
                  <c:v>0.36735849100000001</c:v>
                </c:pt>
                <c:pt idx="4868">
                  <c:v>0.367433962</c:v>
                </c:pt>
                <c:pt idx="4869">
                  <c:v>0.36750943400000002</c:v>
                </c:pt>
                <c:pt idx="4870">
                  <c:v>0.36758490599999999</c:v>
                </c:pt>
                <c:pt idx="4871">
                  <c:v>0.36766037699999998</c:v>
                </c:pt>
                <c:pt idx="4872">
                  <c:v>0.367735849</c:v>
                </c:pt>
                <c:pt idx="4873">
                  <c:v>0.36781132100000002</c:v>
                </c:pt>
                <c:pt idx="4874">
                  <c:v>0.36788679200000002</c:v>
                </c:pt>
                <c:pt idx="4875">
                  <c:v>0.36796226399999998</c:v>
                </c:pt>
                <c:pt idx="4876">
                  <c:v>0.368037736</c:v>
                </c:pt>
                <c:pt idx="4877">
                  <c:v>0.36811320800000003</c:v>
                </c:pt>
                <c:pt idx="4878">
                  <c:v>0.36818867900000002</c:v>
                </c:pt>
                <c:pt idx="4879">
                  <c:v>0.36826415099999998</c:v>
                </c:pt>
                <c:pt idx="4880">
                  <c:v>0.368339623</c:v>
                </c:pt>
                <c:pt idx="4881">
                  <c:v>0.368415094</c:v>
                </c:pt>
                <c:pt idx="4882">
                  <c:v>0.36849056600000002</c:v>
                </c:pt>
                <c:pt idx="4883">
                  <c:v>0.36856603799999998</c:v>
                </c:pt>
                <c:pt idx="4884">
                  <c:v>0.36864150899999998</c:v>
                </c:pt>
                <c:pt idx="4885">
                  <c:v>0.368716981</c:v>
                </c:pt>
                <c:pt idx="4886">
                  <c:v>0.36879245300000002</c:v>
                </c:pt>
                <c:pt idx="4887">
                  <c:v>0.36886792499999999</c:v>
                </c:pt>
                <c:pt idx="4888">
                  <c:v>0.36894339599999998</c:v>
                </c:pt>
                <c:pt idx="4889">
                  <c:v>0.369018868</c:v>
                </c:pt>
                <c:pt idx="4890">
                  <c:v>0.36909434000000002</c:v>
                </c:pt>
                <c:pt idx="4891">
                  <c:v>0.36916981100000001</c:v>
                </c:pt>
                <c:pt idx="4892">
                  <c:v>0.36924528299999998</c:v>
                </c:pt>
                <c:pt idx="4893">
                  <c:v>0.369320755</c:v>
                </c:pt>
                <c:pt idx="4894">
                  <c:v>0.36939622599999999</c:v>
                </c:pt>
                <c:pt idx="4895">
                  <c:v>0.36947169800000002</c:v>
                </c:pt>
                <c:pt idx="4896">
                  <c:v>0.36954716999999998</c:v>
                </c:pt>
                <c:pt idx="4897">
                  <c:v>0.369622642</c:v>
                </c:pt>
                <c:pt idx="4898">
                  <c:v>0.36969811299999999</c:v>
                </c:pt>
                <c:pt idx="4899">
                  <c:v>0.36977358500000002</c:v>
                </c:pt>
                <c:pt idx="4900">
                  <c:v>0.36984905699999998</c:v>
                </c:pt>
                <c:pt idx="4901">
                  <c:v>0.36992452799999997</c:v>
                </c:pt>
                <c:pt idx="4902">
                  <c:v>0.37</c:v>
                </c:pt>
                <c:pt idx="4903">
                  <c:v>0.37007547200000002</c:v>
                </c:pt>
                <c:pt idx="4904">
                  <c:v>0.37015094300000001</c:v>
                </c:pt>
                <c:pt idx="4905">
                  <c:v>0.37022641499999998</c:v>
                </c:pt>
                <c:pt idx="4906">
                  <c:v>0.370301887</c:v>
                </c:pt>
                <c:pt idx="4907">
                  <c:v>0.37037735799999999</c:v>
                </c:pt>
                <c:pt idx="4908">
                  <c:v>0.37045283000000001</c:v>
                </c:pt>
                <c:pt idx="4909">
                  <c:v>0.37052830199999998</c:v>
                </c:pt>
                <c:pt idx="4910">
                  <c:v>0.370603774</c:v>
                </c:pt>
                <c:pt idx="4911">
                  <c:v>0.37067924499999999</c:v>
                </c:pt>
                <c:pt idx="4912">
                  <c:v>0.37075471700000001</c:v>
                </c:pt>
                <c:pt idx="4913">
                  <c:v>0.37083018899999998</c:v>
                </c:pt>
                <c:pt idx="4914">
                  <c:v>0.37090566000000003</c:v>
                </c:pt>
                <c:pt idx="4915">
                  <c:v>0.37098113199999999</c:v>
                </c:pt>
                <c:pt idx="4916">
                  <c:v>0.37105660400000001</c:v>
                </c:pt>
                <c:pt idx="4917">
                  <c:v>0.37113207500000001</c:v>
                </c:pt>
                <c:pt idx="4918">
                  <c:v>0.37120754700000003</c:v>
                </c:pt>
                <c:pt idx="4919">
                  <c:v>0.37128301899999999</c:v>
                </c:pt>
                <c:pt idx="4920">
                  <c:v>0.37135849100000001</c:v>
                </c:pt>
                <c:pt idx="4921">
                  <c:v>0.37143396200000001</c:v>
                </c:pt>
                <c:pt idx="4922">
                  <c:v>0.37150943400000003</c:v>
                </c:pt>
                <c:pt idx="4923">
                  <c:v>0.37158490599999999</c:v>
                </c:pt>
                <c:pt idx="4924">
                  <c:v>0.37166037699999999</c:v>
                </c:pt>
                <c:pt idx="4925">
                  <c:v>0.37173584900000001</c:v>
                </c:pt>
                <c:pt idx="4926">
                  <c:v>0.37181132099999997</c:v>
                </c:pt>
                <c:pt idx="4927">
                  <c:v>0.37188679200000002</c:v>
                </c:pt>
                <c:pt idx="4928">
                  <c:v>0.37196226399999999</c:v>
                </c:pt>
                <c:pt idx="4929">
                  <c:v>0.37203773600000001</c:v>
                </c:pt>
                <c:pt idx="4930">
                  <c:v>0.37211320799999997</c:v>
                </c:pt>
                <c:pt idx="4931">
                  <c:v>0.37218867900000002</c:v>
                </c:pt>
                <c:pt idx="4932">
                  <c:v>0.37226415099999999</c:v>
                </c:pt>
                <c:pt idx="4933">
                  <c:v>0.37233962300000001</c:v>
                </c:pt>
                <c:pt idx="4934">
                  <c:v>0.372415094</c:v>
                </c:pt>
                <c:pt idx="4935">
                  <c:v>0.37249056600000002</c:v>
                </c:pt>
                <c:pt idx="4936">
                  <c:v>0.37256603799999999</c:v>
                </c:pt>
                <c:pt idx="4937">
                  <c:v>0.37264150899999998</c:v>
                </c:pt>
                <c:pt idx="4938">
                  <c:v>0.372716981</c:v>
                </c:pt>
                <c:pt idx="4939">
                  <c:v>0.37279245300000002</c:v>
                </c:pt>
                <c:pt idx="4940">
                  <c:v>0.37286792499999999</c:v>
                </c:pt>
                <c:pt idx="4941">
                  <c:v>0.37294339599999998</c:v>
                </c:pt>
                <c:pt idx="4942">
                  <c:v>0.373018868</c:v>
                </c:pt>
                <c:pt idx="4943">
                  <c:v>0.37309434000000002</c:v>
                </c:pt>
                <c:pt idx="4944">
                  <c:v>0.37316981100000002</c:v>
                </c:pt>
                <c:pt idx="4945">
                  <c:v>0.37324528299999998</c:v>
                </c:pt>
                <c:pt idx="4946">
                  <c:v>0.373320755</c:v>
                </c:pt>
                <c:pt idx="4947">
                  <c:v>0.373396226</c:v>
                </c:pt>
                <c:pt idx="4948">
                  <c:v>0.37347169800000002</c:v>
                </c:pt>
                <c:pt idx="4949">
                  <c:v>0.37354716999999998</c:v>
                </c:pt>
                <c:pt idx="4950">
                  <c:v>0.373622642</c:v>
                </c:pt>
                <c:pt idx="4951">
                  <c:v>0.373698113</c:v>
                </c:pt>
                <c:pt idx="4952">
                  <c:v>0.37377358500000002</c:v>
                </c:pt>
                <c:pt idx="4953">
                  <c:v>0.37384905699999998</c:v>
                </c:pt>
                <c:pt idx="4954">
                  <c:v>0.37392452799999998</c:v>
                </c:pt>
                <c:pt idx="4955">
                  <c:v>0.374</c:v>
                </c:pt>
                <c:pt idx="4956">
                  <c:v>0.37407547200000002</c:v>
                </c:pt>
                <c:pt idx="4957">
                  <c:v>0.37415094300000001</c:v>
                </c:pt>
                <c:pt idx="4958">
                  <c:v>0.37422641499999998</c:v>
                </c:pt>
                <c:pt idx="4959">
                  <c:v>0.374301887</c:v>
                </c:pt>
                <c:pt idx="4960">
                  <c:v>0.37437735799999999</c:v>
                </c:pt>
                <c:pt idx="4961">
                  <c:v>0.37445283000000001</c:v>
                </c:pt>
                <c:pt idx="4962">
                  <c:v>0.37452830199999998</c:v>
                </c:pt>
                <c:pt idx="4963">
                  <c:v>0.374603774</c:v>
                </c:pt>
                <c:pt idx="4964">
                  <c:v>0.37467924499999999</c:v>
                </c:pt>
                <c:pt idx="4965">
                  <c:v>0.37475471700000001</c:v>
                </c:pt>
                <c:pt idx="4966">
                  <c:v>0.37483018899999998</c:v>
                </c:pt>
                <c:pt idx="4967">
                  <c:v>0.37490565999999997</c:v>
                </c:pt>
                <c:pt idx="4968">
                  <c:v>0.37498113199999999</c:v>
                </c:pt>
                <c:pt idx="4969">
                  <c:v>0.37505660400000002</c:v>
                </c:pt>
                <c:pt idx="4970">
                  <c:v>0.37513207500000001</c:v>
                </c:pt>
                <c:pt idx="4971">
                  <c:v>0.37520754699999997</c:v>
                </c:pt>
                <c:pt idx="4972">
                  <c:v>0.375283019</c:v>
                </c:pt>
                <c:pt idx="4973">
                  <c:v>0.37535849100000002</c:v>
                </c:pt>
                <c:pt idx="4974">
                  <c:v>0.37543396200000001</c:v>
                </c:pt>
                <c:pt idx="4975">
                  <c:v>0.37550943399999998</c:v>
                </c:pt>
                <c:pt idx="4976">
                  <c:v>0.375584906</c:v>
                </c:pt>
                <c:pt idx="4977">
                  <c:v>0.37566037699999999</c:v>
                </c:pt>
                <c:pt idx="4978">
                  <c:v>0.37573584900000001</c:v>
                </c:pt>
                <c:pt idx="4979">
                  <c:v>0.37581132099999998</c:v>
                </c:pt>
                <c:pt idx="4980">
                  <c:v>0.37588679200000003</c:v>
                </c:pt>
                <c:pt idx="4981">
                  <c:v>0.37596226399999999</c:v>
                </c:pt>
                <c:pt idx="4982">
                  <c:v>0.37603773600000001</c:v>
                </c:pt>
                <c:pt idx="4983">
                  <c:v>0.37611320799999998</c:v>
                </c:pt>
                <c:pt idx="4984">
                  <c:v>0.37618867900000003</c:v>
                </c:pt>
                <c:pt idx="4985">
                  <c:v>0.37626415099999999</c:v>
                </c:pt>
                <c:pt idx="4986">
                  <c:v>0.37633962300000001</c:v>
                </c:pt>
                <c:pt idx="4987">
                  <c:v>0.37641509400000001</c:v>
                </c:pt>
                <c:pt idx="4988">
                  <c:v>0.37649056600000003</c:v>
                </c:pt>
                <c:pt idx="4989">
                  <c:v>0.37656603799999999</c:v>
                </c:pt>
                <c:pt idx="4990">
                  <c:v>0.37664150899999999</c:v>
                </c:pt>
                <c:pt idx="4991">
                  <c:v>0.37671698100000001</c:v>
                </c:pt>
                <c:pt idx="4992">
                  <c:v>0.37679245300000003</c:v>
                </c:pt>
                <c:pt idx="4993">
                  <c:v>0.37686792499999999</c:v>
                </c:pt>
                <c:pt idx="4994">
                  <c:v>0.37694339599999999</c:v>
                </c:pt>
                <c:pt idx="4995">
                  <c:v>0.37701886800000001</c:v>
                </c:pt>
                <c:pt idx="4996">
                  <c:v>0.37709433999999997</c:v>
                </c:pt>
                <c:pt idx="4997">
                  <c:v>0.37716981100000002</c:v>
                </c:pt>
                <c:pt idx="4998">
                  <c:v>0.37724528299999999</c:v>
                </c:pt>
                <c:pt idx="4999">
                  <c:v>0.37732075500000001</c:v>
                </c:pt>
                <c:pt idx="5000">
                  <c:v>0.377396226</c:v>
                </c:pt>
                <c:pt idx="5001">
                  <c:v>0.37747169800000002</c:v>
                </c:pt>
                <c:pt idx="5002">
                  <c:v>0.37754716999999999</c:v>
                </c:pt>
                <c:pt idx="5003">
                  <c:v>0.37762264200000001</c:v>
                </c:pt>
                <c:pt idx="5004">
                  <c:v>0.377698113</c:v>
                </c:pt>
                <c:pt idx="5005">
                  <c:v>0.37777358500000002</c:v>
                </c:pt>
                <c:pt idx="5006">
                  <c:v>0.37784905699999999</c:v>
                </c:pt>
                <c:pt idx="5007">
                  <c:v>0.37792452799999998</c:v>
                </c:pt>
                <c:pt idx="5008">
                  <c:v>0.378</c:v>
                </c:pt>
                <c:pt idx="5009">
                  <c:v>0.37807547200000002</c:v>
                </c:pt>
                <c:pt idx="5010">
                  <c:v>0.37815094300000002</c:v>
                </c:pt>
                <c:pt idx="5011">
                  <c:v>0.37822641499999998</c:v>
                </c:pt>
                <c:pt idx="5012">
                  <c:v>0.378301887</c:v>
                </c:pt>
                <c:pt idx="5013">
                  <c:v>0.378377358</c:v>
                </c:pt>
                <c:pt idx="5014">
                  <c:v>0.37845283000000002</c:v>
                </c:pt>
                <c:pt idx="5015">
                  <c:v>0.37852830199999998</c:v>
                </c:pt>
                <c:pt idx="5016">
                  <c:v>0.378603774</c:v>
                </c:pt>
                <c:pt idx="5017">
                  <c:v>0.378679245</c:v>
                </c:pt>
                <c:pt idx="5018">
                  <c:v>0.37875471700000002</c:v>
                </c:pt>
                <c:pt idx="5019">
                  <c:v>0.37883018899999998</c:v>
                </c:pt>
                <c:pt idx="5020">
                  <c:v>0.37890565999999998</c:v>
                </c:pt>
                <c:pt idx="5021">
                  <c:v>0.378981132</c:v>
                </c:pt>
                <c:pt idx="5022">
                  <c:v>0.37905660400000002</c:v>
                </c:pt>
                <c:pt idx="5023">
                  <c:v>0.37913207500000001</c:v>
                </c:pt>
                <c:pt idx="5024">
                  <c:v>0.37920754699999998</c:v>
                </c:pt>
                <c:pt idx="5025">
                  <c:v>0.379283019</c:v>
                </c:pt>
                <c:pt idx="5026">
                  <c:v>0.37935849100000002</c:v>
                </c:pt>
                <c:pt idx="5027">
                  <c:v>0.37943396200000001</c:v>
                </c:pt>
                <c:pt idx="5028">
                  <c:v>0.37950943399999998</c:v>
                </c:pt>
                <c:pt idx="5029">
                  <c:v>0.379584906</c:v>
                </c:pt>
                <c:pt idx="5030">
                  <c:v>0.37966037699999999</c:v>
                </c:pt>
                <c:pt idx="5031">
                  <c:v>0.37973584900000001</c:v>
                </c:pt>
                <c:pt idx="5032">
                  <c:v>0.37981132099999998</c:v>
                </c:pt>
                <c:pt idx="5033">
                  <c:v>0.37988679199999997</c:v>
                </c:pt>
                <c:pt idx="5034">
                  <c:v>0.37996226399999999</c:v>
                </c:pt>
                <c:pt idx="5035">
                  <c:v>0.38003773600000001</c:v>
                </c:pt>
                <c:pt idx="5036">
                  <c:v>0.38011320799999998</c:v>
                </c:pt>
                <c:pt idx="5037">
                  <c:v>0.38018867899999997</c:v>
                </c:pt>
                <c:pt idx="5038">
                  <c:v>0.38026415099999999</c:v>
                </c:pt>
                <c:pt idx="5039">
                  <c:v>0.38033962300000002</c:v>
                </c:pt>
                <c:pt idx="5040">
                  <c:v>0.38041509400000001</c:v>
                </c:pt>
                <c:pt idx="5041">
                  <c:v>0.38049056599999997</c:v>
                </c:pt>
                <c:pt idx="5042">
                  <c:v>0.380566038</c:v>
                </c:pt>
                <c:pt idx="5043">
                  <c:v>0.38064150899999999</c:v>
                </c:pt>
                <c:pt idx="5044">
                  <c:v>0.38071698100000001</c:v>
                </c:pt>
                <c:pt idx="5045">
                  <c:v>0.38079245299999998</c:v>
                </c:pt>
                <c:pt idx="5046">
                  <c:v>0.380867925</c:v>
                </c:pt>
                <c:pt idx="5047">
                  <c:v>0.38094339599999999</c:v>
                </c:pt>
                <c:pt idx="5048">
                  <c:v>0.38101886800000001</c:v>
                </c:pt>
                <c:pt idx="5049">
                  <c:v>0.38109433999999998</c:v>
                </c:pt>
                <c:pt idx="5050">
                  <c:v>0.38116981100000003</c:v>
                </c:pt>
                <c:pt idx="5051">
                  <c:v>0.38124528299999999</c:v>
                </c:pt>
                <c:pt idx="5052">
                  <c:v>0.38132075500000001</c:v>
                </c:pt>
                <c:pt idx="5053">
                  <c:v>0.381396226</c:v>
                </c:pt>
                <c:pt idx="5054">
                  <c:v>0.38147169800000003</c:v>
                </c:pt>
                <c:pt idx="5055">
                  <c:v>0.38154716999999999</c:v>
                </c:pt>
                <c:pt idx="5056">
                  <c:v>0.38162264200000001</c:v>
                </c:pt>
                <c:pt idx="5057">
                  <c:v>0.38169811300000001</c:v>
                </c:pt>
                <c:pt idx="5058">
                  <c:v>0.38177358500000003</c:v>
                </c:pt>
                <c:pt idx="5059">
                  <c:v>0.38184905699999999</c:v>
                </c:pt>
                <c:pt idx="5060">
                  <c:v>0.38192452799999999</c:v>
                </c:pt>
                <c:pt idx="5061">
                  <c:v>0.38200000000000001</c:v>
                </c:pt>
                <c:pt idx="5062">
                  <c:v>0.38207547200000003</c:v>
                </c:pt>
                <c:pt idx="5063">
                  <c:v>0.38215094300000002</c:v>
                </c:pt>
                <c:pt idx="5064">
                  <c:v>0.38222641499999999</c:v>
                </c:pt>
                <c:pt idx="5065">
                  <c:v>0.38230188700000001</c:v>
                </c:pt>
                <c:pt idx="5066">
                  <c:v>0.382377358</c:v>
                </c:pt>
                <c:pt idx="5067">
                  <c:v>0.38245283000000002</c:v>
                </c:pt>
                <c:pt idx="5068">
                  <c:v>0.38252830199999999</c:v>
                </c:pt>
                <c:pt idx="5069">
                  <c:v>0.38260377400000001</c:v>
                </c:pt>
                <c:pt idx="5070">
                  <c:v>0.382679245</c:v>
                </c:pt>
                <c:pt idx="5071">
                  <c:v>0.38275471700000002</c:v>
                </c:pt>
                <c:pt idx="5072">
                  <c:v>0.38283018899999999</c:v>
                </c:pt>
                <c:pt idx="5073">
                  <c:v>0.38290565999999998</c:v>
                </c:pt>
                <c:pt idx="5074">
                  <c:v>0.382981132</c:v>
                </c:pt>
                <c:pt idx="5075">
                  <c:v>0.38305660400000002</c:v>
                </c:pt>
                <c:pt idx="5076">
                  <c:v>0.38313207500000002</c:v>
                </c:pt>
                <c:pt idx="5077">
                  <c:v>0.38320754699999998</c:v>
                </c:pt>
                <c:pt idx="5078">
                  <c:v>0.383283019</c:v>
                </c:pt>
                <c:pt idx="5079">
                  <c:v>0.38335849100000002</c:v>
                </c:pt>
                <c:pt idx="5080">
                  <c:v>0.38343396200000002</c:v>
                </c:pt>
                <c:pt idx="5081">
                  <c:v>0.38350943399999998</c:v>
                </c:pt>
                <c:pt idx="5082">
                  <c:v>0.383584906</c:v>
                </c:pt>
                <c:pt idx="5083">
                  <c:v>0.383660377</c:v>
                </c:pt>
                <c:pt idx="5084">
                  <c:v>0.38373584900000002</c:v>
                </c:pt>
                <c:pt idx="5085">
                  <c:v>0.38381132099999998</c:v>
                </c:pt>
                <c:pt idx="5086">
                  <c:v>0.38388679199999998</c:v>
                </c:pt>
                <c:pt idx="5087">
                  <c:v>0.383962264</c:v>
                </c:pt>
                <c:pt idx="5088">
                  <c:v>0.38403773600000002</c:v>
                </c:pt>
                <c:pt idx="5089">
                  <c:v>0.38411320799999998</c:v>
                </c:pt>
                <c:pt idx="5090">
                  <c:v>0.38418867899999998</c:v>
                </c:pt>
                <c:pt idx="5091">
                  <c:v>0.384264151</c:v>
                </c:pt>
                <c:pt idx="5092">
                  <c:v>0.38433962300000002</c:v>
                </c:pt>
                <c:pt idx="5093">
                  <c:v>0.38441509400000001</c:v>
                </c:pt>
                <c:pt idx="5094">
                  <c:v>0.38449056599999998</c:v>
                </c:pt>
                <c:pt idx="5095">
                  <c:v>0.384566038</c:v>
                </c:pt>
                <c:pt idx="5096">
                  <c:v>0.38464150899999999</c:v>
                </c:pt>
                <c:pt idx="5097">
                  <c:v>0.38471698100000001</c:v>
                </c:pt>
                <c:pt idx="5098">
                  <c:v>0.38479245299999998</c:v>
                </c:pt>
                <c:pt idx="5099">
                  <c:v>0.384867925</c:v>
                </c:pt>
                <c:pt idx="5100">
                  <c:v>0.38494339599999999</c:v>
                </c:pt>
                <c:pt idx="5101">
                  <c:v>0.38501886800000001</c:v>
                </c:pt>
                <c:pt idx="5102">
                  <c:v>0.38509433999999998</c:v>
                </c:pt>
                <c:pt idx="5103">
                  <c:v>0.38516981099999997</c:v>
                </c:pt>
                <c:pt idx="5104">
                  <c:v>0.38524528299999999</c:v>
                </c:pt>
                <c:pt idx="5105">
                  <c:v>0.38532075500000001</c:v>
                </c:pt>
                <c:pt idx="5106">
                  <c:v>0.38539622600000001</c:v>
                </c:pt>
                <c:pt idx="5107">
                  <c:v>0.38547169799999997</c:v>
                </c:pt>
                <c:pt idx="5108">
                  <c:v>0.38554716999999999</c:v>
                </c:pt>
                <c:pt idx="5109">
                  <c:v>0.38562264200000002</c:v>
                </c:pt>
                <c:pt idx="5110">
                  <c:v>0.38569811300000001</c:v>
                </c:pt>
                <c:pt idx="5111">
                  <c:v>0.38577358499999997</c:v>
                </c:pt>
                <c:pt idx="5112">
                  <c:v>0.385849057</c:v>
                </c:pt>
                <c:pt idx="5113">
                  <c:v>0.38592452799999999</c:v>
                </c:pt>
                <c:pt idx="5114">
                  <c:v>0.38600000000000001</c:v>
                </c:pt>
                <c:pt idx="5115">
                  <c:v>0.38607547199999998</c:v>
                </c:pt>
                <c:pt idx="5116">
                  <c:v>0.38615094300000002</c:v>
                </c:pt>
                <c:pt idx="5117">
                  <c:v>0.38622641499999999</c:v>
                </c:pt>
                <c:pt idx="5118">
                  <c:v>0.38630188700000001</c:v>
                </c:pt>
                <c:pt idx="5119">
                  <c:v>0.386377358</c:v>
                </c:pt>
                <c:pt idx="5120">
                  <c:v>0.38645283000000002</c:v>
                </c:pt>
                <c:pt idx="5121">
                  <c:v>0.38652830199999999</c:v>
                </c:pt>
                <c:pt idx="5122">
                  <c:v>0.38660377400000001</c:v>
                </c:pt>
                <c:pt idx="5123">
                  <c:v>0.386679245</c:v>
                </c:pt>
                <c:pt idx="5124">
                  <c:v>0.38675471700000003</c:v>
                </c:pt>
                <c:pt idx="5125">
                  <c:v>0.38683018899999999</c:v>
                </c:pt>
                <c:pt idx="5126">
                  <c:v>0.38690565999999998</c:v>
                </c:pt>
                <c:pt idx="5127">
                  <c:v>0.38698113200000001</c:v>
                </c:pt>
                <c:pt idx="5128">
                  <c:v>0.38705660400000003</c:v>
                </c:pt>
                <c:pt idx="5129">
                  <c:v>0.38713207500000002</c:v>
                </c:pt>
                <c:pt idx="5130">
                  <c:v>0.38720754699999999</c:v>
                </c:pt>
                <c:pt idx="5131">
                  <c:v>0.38728301900000001</c:v>
                </c:pt>
                <c:pt idx="5132">
                  <c:v>0.38735849100000003</c:v>
                </c:pt>
                <c:pt idx="5133">
                  <c:v>0.38743396200000002</c:v>
                </c:pt>
                <c:pt idx="5134">
                  <c:v>0.38750943399999999</c:v>
                </c:pt>
                <c:pt idx="5135">
                  <c:v>0.38758490600000001</c:v>
                </c:pt>
                <c:pt idx="5136">
                  <c:v>0.387660377</c:v>
                </c:pt>
                <c:pt idx="5137">
                  <c:v>0.38773584900000002</c:v>
                </c:pt>
                <c:pt idx="5138">
                  <c:v>0.38781132099999999</c:v>
                </c:pt>
                <c:pt idx="5139">
                  <c:v>0.38788679199999998</c:v>
                </c:pt>
                <c:pt idx="5140">
                  <c:v>0.387962264</c:v>
                </c:pt>
                <c:pt idx="5141">
                  <c:v>0.38803773600000002</c:v>
                </c:pt>
                <c:pt idx="5142">
                  <c:v>0.38811320799999999</c:v>
                </c:pt>
                <c:pt idx="5143">
                  <c:v>0.38818867899999998</c:v>
                </c:pt>
                <c:pt idx="5144">
                  <c:v>0.388264151</c:v>
                </c:pt>
                <c:pt idx="5145">
                  <c:v>0.38833962300000002</c:v>
                </c:pt>
                <c:pt idx="5146">
                  <c:v>0.38841509400000002</c:v>
                </c:pt>
                <c:pt idx="5147">
                  <c:v>0.38849056599999998</c:v>
                </c:pt>
                <c:pt idx="5148">
                  <c:v>0.388566038</c:v>
                </c:pt>
                <c:pt idx="5149">
                  <c:v>0.388641509</c:v>
                </c:pt>
                <c:pt idx="5150">
                  <c:v>0.38871698100000002</c:v>
                </c:pt>
                <c:pt idx="5151">
                  <c:v>0.38879245299999998</c:v>
                </c:pt>
                <c:pt idx="5152">
                  <c:v>0.388867925</c:v>
                </c:pt>
                <c:pt idx="5153">
                  <c:v>0.388943396</c:v>
                </c:pt>
                <c:pt idx="5154">
                  <c:v>0.38901886800000002</c:v>
                </c:pt>
                <c:pt idx="5155">
                  <c:v>0.38909433999999998</c:v>
                </c:pt>
                <c:pt idx="5156">
                  <c:v>0.38916981099999998</c:v>
                </c:pt>
                <c:pt idx="5157">
                  <c:v>0.389245283</c:v>
                </c:pt>
                <c:pt idx="5158">
                  <c:v>0.38932075500000002</c:v>
                </c:pt>
                <c:pt idx="5159">
                  <c:v>0.38939622600000001</c:v>
                </c:pt>
                <c:pt idx="5160">
                  <c:v>0.38947169799999998</c:v>
                </c:pt>
                <c:pt idx="5161">
                  <c:v>0.38954717</c:v>
                </c:pt>
                <c:pt idx="5162">
                  <c:v>0.38962264200000002</c:v>
                </c:pt>
                <c:pt idx="5163">
                  <c:v>0.38969811300000001</c:v>
                </c:pt>
                <c:pt idx="5164">
                  <c:v>0.38977358499999998</c:v>
                </c:pt>
                <c:pt idx="5165">
                  <c:v>0.389849057</c:v>
                </c:pt>
                <c:pt idx="5166">
                  <c:v>0.38992452799999999</c:v>
                </c:pt>
                <c:pt idx="5167">
                  <c:v>0.39</c:v>
                </c:pt>
                <c:pt idx="5168">
                  <c:v>0.39007547199999998</c:v>
                </c:pt>
                <c:pt idx="5169">
                  <c:v>0.39015094299999997</c:v>
                </c:pt>
                <c:pt idx="5170">
                  <c:v>0.39022641499999999</c:v>
                </c:pt>
                <c:pt idx="5171">
                  <c:v>0.39030188700000001</c:v>
                </c:pt>
                <c:pt idx="5172">
                  <c:v>0.39037735800000001</c:v>
                </c:pt>
                <c:pt idx="5173">
                  <c:v>0.39045282999999997</c:v>
                </c:pt>
                <c:pt idx="5174">
                  <c:v>0.39052830199999999</c:v>
                </c:pt>
                <c:pt idx="5175">
                  <c:v>0.39060377400000001</c:v>
                </c:pt>
                <c:pt idx="5176">
                  <c:v>0.39067924500000001</c:v>
                </c:pt>
                <c:pt idx="5177">
                  <c:v>0.39075471699999997</c:v>
                </c:pt>
                <c:pt idx="5178">
                  <c:v>0.39083018899999999</c:v>
                </c:pt>
                <c:pt idx="5179">
                  <c:v>0.39090565999999999</c:v>
                </c:pt>
                <c:pt idx="5180">
                  <c:v>0.39098113200000001</c:v>
                </c:pt>
                <c:pt idx="5181">
                  <c:v>0.39105660399999997</c:v>
                </c:pt>
                <c:pt idx="5182">
                  <c:v>0.39113207500000002</c:v>
                </c:pt>
                <c:pt idx="5183">
                  <c:v>0.39120754699999999</c:v>
                </c:pt>
                <c:pt idx="5184">
                  <c:v>0.39128301900000001</c:v>
                </c:pt>
                <c:pt idx="5185">
                  <c:v>0.39135849099999998</c:v>
                </c:pt>
                <c:pt idx="5186">
                  <c:v>0.39143396200000002</c:v>
                </c:pt>
                <c:pt idx="5187">
                  <c:v>0.39150943399999999</c:v>
                </c:pt>
                <c:pt idx="5188">
                  <c:v>0.39158490600000001</c:v>
                </c:pt>
                <c:pt idx="5189">
                  <c:v>0.391660377</c:v>
                </c:pt>
                <c:pt idx="5190">
                  <c:v>0.39173584900000002</c:v>
                </c:pt>
                <c:pt idx="5191">
                  <c:v>0.39181132099999999</c:v>
                </c:pt>
                <c:pt idx="5192">
                  <c:v>0.39188679199999998</c:v>
                </c:pt>
                <c:pt idx="5193">
                  <c:v>0.391962264</c:v>
                </c:pt>
                <c:pt idx="5194">
                  <c:v>0.39203773600000003</c:v>
                </c:pt>
                <c:pt idx="5195">
                  <c:v>0.39211320799999999</c:v>
                </c:pt>
                <c:pt idx="5196">
                  <c:v>0.39218867899999998</c:v>
                </c:pt>
                <c:pt idx="5197">
                  <c:v>0.39226415100000001</c:v>
                </c:pt>
                <c:pt idx="5198">
                  <c:v>0.39233962300000003</c:v>
                </c:pt>
                <c:pt idx="5199">
                  <c:v>0.39241509400000002</c:v>
                </c:pt>
                <c:pt idx="5200">
                  <c:v>0.39249056599999999</c:v>
                </c:pt>
                <c:pt idx="5201">
                  <c:v>0.39256603800000001</c:v>
                </c:pt>
                <c:pt idx="5202">
                  <c:v>0.392641509</c:v>
                </c:pt>
                <c:pt idx="5203">
                  <c:v>0.39271698100000002</c:v>
                </c:pt>
                <c:pt idx="5204">
                  <c:v>0.39279245299999999</c:v>
                </c:pt>
                <c:pt idx="5205">
                  <c:v>0.39286792500000001</c:v>
                </c:pt>
                <c:pt idx="5206">
                  <c:v>0.392943396</c:v>
                </c:pt>
                <c:pt idx="5207">
                  <c:v>0.39301886800000002</c:v>
                </c:pt>
                <c:pt idx="5208">
                  <c:v>0.39309433999999999</c:v>
                </c:pt>
                <c:pt idx="5209">
                  <c:v>0.39316981099999998</c:v>
                </c:pt>
                <c:pt idx="5210">
                  <c:v>0.393245283</c:v>
                </c:pt>
                <c:pt idx="5211">
                  <c:v>0.39332075500000002</c:v>
                </c:pt>
                <c:pt idx="5212">
                  <c:v>0.39339622600000002</c:v>
                </c:pt>
                <c:pt idx="5213">
                  <c:v>0.39347169799999998</c:v>
                </c:pt>
                <c:pt idx="5214">
                  <c:v>0.39354717</c:v>
                </c:pt>
                <c:pt idx="5215">
                  <c:v>0.39362264200000002</c:v>
                </c:pt>
                <c:pt idx="5216">
                  <c:v>0.39369811300000002</c:v>
                </c:pt>
                <c:pt idx="5217">
                  <c:v>0.39377358499999998</c:v>
                </c:pt>
                <c:pt idx="5218">
                  <c:v>0.393849057</c:v>
                </c:pt>
                <c:pt idx="5219">
                  <c:v>0.393924528</c:v>
                </c:pt>
                <c:pt idx="5220">
                  <c:v>0.39400000000000002</c:v>
                </c:pt>
                <c:pt idx="5221">
                  <c:v>0.39407547199999998</c:v>
                </c:pt>
                <c:pt idx="5222">
                  <c:v>0.39415094299999998</c:v>
                </c:pt>
                <c:pt idx="5223">
                  <c:v>0.394226415</c:v>
                </c:pt>
                <c:pt idx="5224">
                  <c:v>0.39430188700000002</c:v>
                </c:pt>
                <c:pt idx="5225">
                  <c:v>0.39437735800000001</c:v>
                </c:pt>
                <c:pt idx="5226">
                  <c:v>0.39445282999999998</c:v>
                </c:pt>
                <c:pt idx="5227">
                  <c:v>0.394528302</c:v>
                </c:pt>
                <c:pt idx="5228">
                  <c:v>0.39460377400000002</c:v>
                </c:pt>
                <c:pt idx="5229">
                  <c:v>0.39467924500000001</c:v>
                </c:pt>
                <c:pt idx="5230">
                  <c:v>0.39475471699999998</c:v>
                </c:pt>
                <c:pt idx="5231">
                  <c:v>0.394830189</c:v>
                </c:pt>
                <c:pt idx="5232">
                  <c:v>0.39490565999999999</c:v>
                </c:pt>
                <c:pt idx="5233">
                  <c:v>0.39498113200000001</c:v>
                </c:pt>
                <c:pt idx="5234">
                  <c:v>0.39505660399999998</c:v>
                </c:pt>
                <c:pt idx="5235">
                  <c:v>0.39513207500000003</c:v>
                </c:pt>
                <c:pt idx="5236">
                  <c:v>0.39520754699999999</c:v>
                </c:pt>
                <c:pt idx="5237">
                  <c:v>0.39528301900000001</c:v>
                </c:pt>
                <c:pt idx="5238">
                  <c:v>0.39535849099999998</c:v>
                </c:pt>
                <c:pt idx="5239">
                  <c:v>0.39543396200000003</c:v>
                </c:pt>
                <c:pt idx="5240">
                  <c:v>0.39550943399999999</c:v>
                </c:pt>
                <c:pt idx="5241">
                  <c:v>0.39558490600000001</c:v>
                </c:pt>
                <c:pt idx="5242">
                  <c:v>0.39566037700000001</c:v>
                </c:pt>
                <c:pt idx="5243">
                  <c:v>0.39573584899999997</c:v>
                </c:pt>
                <c:pt idx="5244">
                  <c:v>0.39581132099999999</c:v>
                </c:pt>
                <c:pt idx="5245">
                  <c:v>0.39588679199999999</c:v>
                </c:pt>
                <c:pt idx="5246">
                  <c:v>0.39596226400000001</c:v>
                </c:pt>
                <c:pt idx="5247">
                  <c:v>0.39603773599999997</c:v>
                </c:pt>
                <c:pt idx="5248">
                  <c:v>0.39611320799999999</c:v>
                </c:pt>
                <c:pt idx="5249">
                  <c:v>0.39618867899999999</c:v>
                </c:pt>
                <c:pt idx="5250">
                  <c:v>0.39626415100000001</c:v>
                </c:pt>
                <c:pt idx="5251">
                  <c:v>0.39633962299999997</c:v>
                </c:pt>
                <c:pt idx="5252">
                  <c:v>0.39641509400000002</c:v>
                </c:pt>
                <c:pt idx="5253">
                  <c:v>0.39649056599999999</c:v>
                </c:pt>
                <c:pt idx="5254">
                  <c:v>0.39656603800000001</c:v>
                </c:pt>
                <c:pt idx="5255">
                  <c:v>0.396641509</c:v>
                </c:pt>
                <c:pt idx="5256">
                  <c:v>0.39671698100000002</c:v>
                </c:pt>
                <c:pt idx="5257">
                  <c:v>0.39679245299999999</c:v>
                </c:pt>
                <c:pt idx="5258">
                  <c:v>0.39686792500000001</c:v>
                </c:pt>
                <c:pt idx="5259">
                  <c:v>0.396943396</c:v>
                </c:pt>
                <c:pt idx="5260">
                  <c:v>0.39701886800000002</c:v>
                </c:pt>
                <c:pt idx="5261">
                  <c:v>0.39709433999999999</c:v>
                </c:pt>
                <c:pt idx="5262">
                  <c:v>0.39716981099999998</c:v>
                </c:pt>
                <c:pt idx="5263">
                  <c:v>0.397245283</c:v>
                </c:pt>
                <c:pt idx="5264">
                  <c:v>0.39732075500000003</c:v>
                </c:pt>
                <c:pt idx="5265">
                  <c:v>0.39739622600000002</c:v>
                </c:pt>
                <c:pt idx="5266">
                  <c:v>0.39747169799999998</c:v>
                </c:pt>
                <c:pt idx="5267">
                  <c:v>0.39754717000000001</c:v>
                </c:pt>
                <c:pt idx="5268">
                  <c:v>0.39762264200000003</c:v>
                </c:pt>
                <c:pt idx="5269">
                  <c:v>0.39769811300000002</c:v>
                </c:pt>
                <c:pt idx="5270">
                  <c:v>0.39777358499999999</c:v>
                </c:pt>
                <c:pt idx="5271">
                  <c:v>0.39784905700000001</c:v>
                </c:pt>
                <c:pt idx="5272">
                  <c:v>0.397924528</c:v>
                </c:pt>
                <c:pt idx="5273">
                  <c:v>0.39800000000000002</c:v>
                </c:pt>
                <c:pt idx="5274">
                  <c:v>0.39807547199999999</c:v>
                </c:pt>
                <c:pt idx="5275">
                  <c:v>0.39815094299999998</c:v>
                </c:pt>
                <c:pt idx="5276">
                  <c:v>0.398226415</c:v>
                </c:pt>
                <c:pt idx="5277">
                  <c:v>0.39830188700000002</c:v>
                </c:pt>
                <c:pt idx="5278">
                  <c:v>0.39837735800000001</c:v>
                </c:pt>
                <c:pt idx="5279">
                  <c:v>0.39845282999999998</c:v>
                </c:pt>
                <c:pt idx="5280">
                  <c:v>0.398528302</c:v>
                </c:pt>
                <c:pt idx="5281">
                  <c:v>0.39860377400000002</c:v>
                </c:pt>
                <c:pt idx="5282">
                  <c:v>0.39867924500000002</c:v>
                </c:pt>
                <c:pt idx="5283">
                  <c:v>0.39875471699999998</c:v>
                </c:pt>
                <c:pt idx="5284">
                  <c:v>0.398830189</c:v>
                </c:pt>
                <c:pt idx="5285">
                  <c:v>0.39890566</c:v>
                </c:pt>
                <c:pt idx="5286">
                  <c:v>0.39898113200000002</c:v>
                </c:pt>
                <c:pt idx="5287">
                  <c:v>0.39905660399999998</c:v>
                </c:pt>
                <c:pt idx="5288">
                  <c:v>0.39913207499999998</c:v>
                </c:pt>
                <c:pt idx="5289">
                  <c:v>0.399207547</c:v>
                </c:pt>
                <c:pt idx="5290">
                  <c:v>0.39928301900000002</c:v>
                </c:pt>
                <c:pt idx="5291">
                  <c:v>0.39935849099999998</c:v>
                </c:pt>
                <c:pt idx="5292">
                  <c:v>0.39943396199999998</c:v>
                </c:pt>
                <c:pt idx="5293">
                  <c:v>0.399509434</c:v>
                </c:pt>
                <c:pt idx="5294">
                  <c:v>0.39958490600000002</c:v>
                </c:pt>
                <c:pt idx="5295">
                  <c:v>0.39966037700000001</c:v>
                </c:pt>
                <c:pt idx="5296">
                  <c:v>0.39973584899999998</c:v>
                </c:pt>
                <c:pt idx="5297">
                  <c:v>0.399811321</c:v>
                </c:pt>
                <c:pt idx="5298">
                  <c:v>0.39988679199999999</c:v>
                </c:pt>
                <c:pt idx="5299">
                  <c:v>0.39996226400000001</c:v>
                </c:pt>
                <c:pt idx="5300">
                  <c:v>0.40003773599999998</c:v>
                </c:pt>
                <c:pt idx="5301">
                  <c:v>0.400113208</c:v>
                </c:pt>
                <c:pt idx="5302">
                  <c:v>0.40018867899999999</c:v>
                </c:pt>
                <c:pt idx="5303">
                  <c:v>0.40026415100000001</c:v>
                </c:pt>
                <c:pt idx="5304">
                  <c:v>0.40033962299999998</c:v>
                </c:pt>
                <c:pt idx="5305">
                  <c:v>0.40041509400000003</c:v>
                </c:pt>
                <c:pt idx="5306">
                  <c:v>0.40049056599999999</c:v>
                </c:pt>
                <c:pt idx="5307">
                  <c:v>0.40056603800000001</c:v>
                </c:pt>
                <c:pt idx="5308">
                  <c:v>0.40064150900000001</c:v>
                </c:pt>
                <c:pt idx="5309">
                  <c:v>0.40071698100000003</c:v>
                </c:pt>
                <c:pt idx="5310">
                  <c:v>0.40079245299999999</c:v>
                </c:pt>
                <c:pt idx="5311">
                  <c:v>0.40086792500000001</c:v>
                </c:pt>
                <c:pt idx="5312">
                  <c:v>0.40094339600000001</c:v>
                </c:pt>
                <c:pt idx="5313">
                  <c:v>0.40101886799999997</c:v>
                </c:pt>
                <c:pt idx="5314">
                  <c:v>0.40109433999999999</c:v>
                </c:pt>
                <c:pt idx="5315">
                  <c:v>0.40116981099999999</c:v>
                </c:pt>
                <c:pt idx="5316">
                  <c:v>0.40124528300000001</c:v>
                </c:pt>
                <c:pt idx="5317">
                  <c:v>0.40132075499999997</c:v>
                </c:pt>
                <c:pt idx="5318">
                  <c:v>0.40139622600000002</c:v>
                </c:pt>
                <c:pt idx="5319">
                  <c:v>0.40147169799999999</c:v>
                </c:pt>
                <c:pt idx="5320">
                  <c:v>0.40154717000000001</c:v>
                </c:pt>
                <c:pt idx="5321">
                  <c:v>0.40162264199999997</c:v>
                </c:pt>
                <c:pt idx="5322">
                  <c:v>0.40169811300000002</c:v>
                </c:pt>
                <c:pt idx="5323">
                  <c:v>0.40177358499999999</c:v>
                </c:pt>
                <c:pt idx="5324">
                  <c:v>0.40184905700000001</c:v>
                </c:pt>
                <c:pt idx="5325">
                  <c:v>0.401924528</c:v>
                </c:pt>
                <c:pt idx="5326">
                  <c:v>0.40200000000000002</c:v>
                </c:pt>
                <c:pt idx="5327">
                  <c:v>0.40207547199999999</c:v>
                </c:pt>
                <c:pt idx="5328">
                  <c:v>0.40215094299999998</c:v>
                </c:pt>
                <c:pt idx="5329">
                  <c:v>0.402226415</c:v>
                </c:pt>
                <c:pt idx="5330">
                  <c:v>0.40230188700000002</c:v>
                </c:pt>
                <c:pt idx="5331">
                  <c:v>0.40237735800000002</c:v>
                </c:pt>
                <c:pt idx="5332">
                  <c:v>0.40245282999999998</c:v>
                </c:pt>
                <c:pt idx="5333">
                  <c:v>0.402528302</c:v>
                </c:pt>
                <c:pt idx="5334">
                  <c:v>0.40260377400000003</c:v>
                </c:pt>
                <c:pt idx="5335">
                  <c:v>0.40267924500000002</c:v>
                </c:pt>
                <c:pt idx="5336">
                  <c:v>0.40275471699999998</c:v>
                </c:pt>
                <c:pt idx="5337">
                  <c:v>0.40283018900000001</c:v>
                </c:pt>
                <c:pt idx="5338">
                  <c:v>0.40290566</c:v>
                </c:pt>
                <c:pt idx="5339">
                  <c:v>0.40298113200000002</c:v>
                </c:pt>
                <c:pt idx="5340">
                  <c:v>0.40305660399999998</c:v>
                </c:pt>
                <c:pt idx="5341">
                  <c:v>0.40313207499999998</c:v>
                </c:pt>
                <c:pt idx="5342">
                  <c:v>0.403207547</c:v>
                </c:pt>
                <c:pt idx="5343">
                  <c:v>0.40328301900000002</c:v>
                </c:pt>
                <c:pt idx="5344">
                  <c:v>0.40335849099999999</c:v>
                </c:pt>
                <c:pt idx="5345">
                  <c:v>0.40343396199999998</c:v>
                </c:pt>
                <c:pt idx="5346">
                  <c:v>0.403509434</c:v>
                </c:pt>
                <c:pt idx="5347">
                  <c:v>0.40358490600000002</c:v>
                </c:pt>
                <c:pt idx="5348">
                  <c:v>0.40366037700000001</c:v>
                </c:pt>
                <c:pt idx="5349">
                  <c:v>0.40373584899999998</c:v>
                </c:pt>
                <c:pt idx="5350">
                  <c:v>0.403811321</c:v>
                </c:pt>
                <c:pt idx="5351">
                  <c:v>0.40388679199999999</c:v>
                </c:pt>
                <c:pt idx="5352">
                  <c:v>0.40396226400000002</c:v>
                </c:pt>
                <c:pt idx="5353">
                  <c:v>0.40403773599999998</c:v>
                </c:pt>
                <c:pt idx="5354">
                  <c:v>0.404113208</c:v>
                </c:pt>
                <c:pt idx="5355">
                  <c:v>0.404188679</c:v>
                </c:pt>
                <c:pt idx="5356">
                  <c:v>0.40426415100000002</c:v>
                </c:pt>
                <c:pt idx="5357">
                  <c:v>0.40433962299999998</c:v>
                </c:pt>
                <c:pt idx="5358">
                  <c:v>0.40441509399999997</c:v>
                </c:pt>
                <c:pt idx="5359">
                  <c:v>0.404490566</c:v>
                </c:pt>
                <c:pt idx="5360">
                  <c:v>0.40456603800000002</c:v>
                </c:pt>
                <c:pt idx="5361">
                  <c:v>0.40464150900000001</c:v>
                </c:pt>
                <c:pt idx="5362">
                  <c:v>0.40471698099999998</c:v>
                </c:pt>
                <c:pt idx="5363">
                  <c:v>0.404792453</c:v>
                </c:pt>
                <c:pt idx="5364">
                  <c:v>0.40486792500000002</c:v>
                </c:pt>
                <c:pt idx="5365">
                  <c:v>0.40494339600000001</c:v>
                </c:pt>
                <c:pt idx="5366">
                  <c:v>0.40501886799999998</c:v>
                </c:pt>
                <c:pt idx="5367">
                  <c:v>0.40509434</c:v>
                </c:pt>
                <c:pt idx="5368">
                  <c:v>0.40516981099999999</c:v>
                </c:pt>
                <c:pt idx="5369">
                  <c:v>0.40524528300000001</c:v>
                </c:pt>
                <c:pt idx="5370">
                  <c:v>0.40532075499999998</c:v>
                </c:pt>
                <c:pt idx="5371">
                  <c:v>0.40539622600000003</c:v>
                </c:pt>
                <c:pt idx="5372">
                  <c:v>0.40547169799999999</c:v>
                </c:pt>
                <c:pt idx="5373">
                  <c:v>0.40554717000000001</c:v>
                </c:pt>
                <c:pt idx="5374">
                  <c:v>0.40562264199999998</c:v>
                </c:pt>
                <c:pt idx="5375">
                  <c:v>0.40569811300000003</c:v>
                </c:pt>
                <c:pt idx="5376">
                  <c:v>0.40577358499999999</c:v>
                </c:pt>
                <c:pt idx="5377">
                  <c:v>0.40584905700000001</c:v>
                </c:pt>
                <c:pt idx="5378">
                  <c:v>0.40592452800000001</c:v>
                </c:pt>
                <c:pt idx="5379">
                  <c:v>0.40600000000000003</c:v>
                </c:pt>
                <c:pt idx="5380">
                  <c:v>0.40607547199999999</c:v>
                </c:pt>
                <c:pt idx="5381">
                  <c:v>0.40615094299999999</c:v>
                </c:pt>
                <c:pt idx="5382">
                  <c:v>0.40622641500000001</c:v>
                </c:pt>
                <c:pt idx="5383">
                  <c:v>0.40630188699999997</c:v>
                </c:pt>
                <c:pt idx="5384">
                  <c:v>0.40637735800000002</c:v>
                </c:pt>
                <c:pt idx="5385">
                  <c:v>0.40645282999999999</c:v>
                </c:pt>
                <c:pt idx="5386">
                  <c:v>0.40652830200000001</c:v>
                </c:pt>
                <c:pt idx="5387">
                  <c:v>0.40660377399999997</c:v>
                </c:pt>
                <c:pt idx="5388">
                  <c:v>0.40667924500000002</c:v>
                </c:pt>
                <c:pt idx="5389">
                  <c:v>0.40675471699999999</c:v>
                </c:pt>
                <c:pt idx="5390">
                  <c:v>0.40683018900000001</c:v>
                </c:pt>
                <c:pt idx="5391">
                  <c:v>0.40690566</c:v>
                </c:pt>
                <c:pt idx="5392">
                  <c:v>0.40698113200000002</c:v>
                </c:pt>
                <c:pt idx="5393">
                  <c:v>0.40705660399999999</c:v>
                </c:pt>
                <c:pt idx="5394">
                  <c:v>0.40713207499999998</c:v>
                </c:pt>
                <c:pt idx="5395">
                  <c:v>0.407207547</c:v>
                </c:pt>
                <c:pt idx="5396">
                  <c:v>0.40728301900000002</c:v>
                </c:pt>
                <c:pt idx="5397">
                  <c:v>0.40735849099999999</c:v>
                </c:pt>
                <c:pt idx="5398">
                  <c:v>0.40743396199999998</c:v>
                </c:pt>
                <c:pt idx="5399">
                  <c:v>0.407509434</c:v>
                </c:pt>
                <c:pt idx="5400">
                  <c:v>0.40758490600000002</c:v>
                </c:pt>
                <c:pt idx="5401">
                  <c:v>0.40766037700000002</c:v>
                </c:pt>
                <c:pt idx="5402">
                  <c:v>0.40773584899999998</c:v>
                </c:pt>
                <c:pt idx="5403">
                  <c:v>0.407811321</c:v>
                </c:pt>
                <c:pt idx="5404">
                  <c:v>0.407886792</c:v>
                </c:pt>
                <c:pt idx="5405">
                  <c:v>0.40796226400000002</c:v>
                </c:pt>
                <c:pt idx="5406">
                  <c:v>0.40803773599999998</c:v>
                </c:pt>
                <c:pt idx="5407">
                  <c:v>0.40811320800000001</c:v>
                </c:pt>
                <c:pt idx="5408">
                  <c:v>0.408188679</c:v>
                </c:pt>
                <c:pt idx="5409">
                  <c:v>0.40826415100000002</c:v>
                </c:pt>
                <c:pt idx="5410">
                  <c:v>0.40833962299999998</c:v>
                </c:pt>
                <c:pt idx="5411">
                  <c:v>0.40841509399999998</c:v>
                </c:pt>
                <c:pt idx="5412">
                  <c:v>0.408490566</c:v>
                </c:pt>
                <c:pt idx="5413">
                  <c:v>0.40856603800000002</c:v>
                </c:pt>
                <c:pt idx="5414">
                  <c:v>0.40864150900000001</c:v>
                </c:pt>
                <c:pt idx="5415">
                  <c:v>0.40871698099999998</c:v>
                </c:pt>
                <c:pt idx="5416">
                  <c:v>0.408792453</c:v>
                </c:pt>
                <c:pt idx="5417">
                  <c:v>0.40886792500000002</c:v>
                </c:pt>
                <c:pt idx="5418">
                  <c:v>0.40894339600000001</c:v>
                </c:pt>
                <c:pt idx="5419">
                  <c:v>0.40901886799999998</c:v>
                </c:pt>
                <c:pt idx="5420">
                  <c:v>0.40909434</c:v>
                </c:pt>
                <c:pt idx="5421">
                  <c:v>0.40916981099999999</c:v>
                </c:pt>
                <c:pt idx="5422">
                  <c:v>0.40924528300000002</c:v>
                </c:pt>
                <c:pt idx="5423">
                  <c:v>0.40932075499999998</c:v>
                </c:pt>
                <c:pt idx="5424">
                  <c:v>0.40939622599999997</c:v>
                </c:pt>
                <c:pt idx="5425">
                  <c:v>0.409471698</c:v>
                </c:pt>
                <c:pt idx="5426">
                  <c:v>0.40954717000000002</c:v>
                </c:pt>
                <c:pt idx="5427">
                  <c:v>0.40962264199999998</c:v>
                </c:pt>
                <c:pt idx="5428">
                  <c:v>0.40969811299999997</c:v>
                </c:pt>
                <c:pt idx="5429">
                  <c:v>0.409773585</c:v>
                </c:pt>
                <c:pt idx="5430">
                  <c:v>0.40984905700000002</c:v>
                </c:pt>
                <c:pt idx="5431">
                  <c:v>0.40992452800000001</c:v>
                </c:pt>
                <c:pt idx="5432">
                  <c:v>0.41</c:v>
                </c:pt>
                <c:pt idx="5433">
                  <c:v>0.410075472</c:v>
                </c:pt>
                <c:pt idx="5434">
                  <c:v>0.41015094299999999</c:v>
                </c:pt>
                <c:pt idx="5435">
                  <c:v>0.41022641500000001</c:v>
                </c:pt>
                <c:pt idx="5436">
                  <c:v>0.41030188699999998</c:v>
                </c:pt>
                <c:pt idx="5437">
                  <c:v>0.41037735800000003</c:v>
                </c:pt>
                <c:pt idx="5438">
                  <c:v>0.41045282999999999</c:v>
                </c:pt>
                <c:pt idx="5439">
                  <c:v>0.41052830200000001</c:v>
                </c:pt>
                <c:pt idx="5440">
                  <c:v>0.41060377399999998</c:v>
                </c:pt>
                <c:pt idx="5441">
                  <c:v>0.41067924500000003</c:v>
                </c:pt>
                <c:pt idx="5442">
                  <c:v>0.41075471699999999</c:v>
                </c:pt>
                <c:pt idx="5443">
                  <c:v>0.41083018900000001</c:v>
                </c:pt>
                <c:pt idx="5444">
                  <c:v>0.41090566000000001</c:v>
                </c:pt>
                <c:pt idx="5445">
                  <c:v>0.41098113200000003</c:v>
                </c:pt>
                <c:pt idx="5446">
                  <c:v>0.41105660399999999</c:v>
                </c:pt>
                <c:pt idx="5447">
                  <c:v>0.41113207499999999</c:v>
                </c:pt>
                <c:pt idx="5448">
                  <c:v>0.41120754700000001</c:v>
                </c:pt>
                <c:pt idx="5449">
                  <c:v>0.41128301900000003</c:v>
                </c:pt>
                <c:pt idx="5450">
                  <c:v>0.41135849099999999</c:v>
                </c:pt>
                <c:pt idx="5451">
                  <c:v>0.41143396199999999</c:v>
                </c:pt>
                <c:pt idx="5452">
                  <c:v>0.41150943400000001</c:v>
                </c:pt>
                <c:pt idx="5453">
                  <c:v>0.41158490599999997</c:v>
                </c:pt>
                <c:pt idx="5454">
                  <c:v>0.41166037700000002</c:v>
                </c:pt>
                <c:pt idx="5455">
                  <c:v>0.41173584899999999</c:v>
                </c:pt>
                <c:pt idx="5456">
                  <c:v>0.41181132100000001</c:v>
                </c:pt>
                <c:pt idx="5457">
                  <c:v>0.411886792</c:v>
                </c:pt>
                <c:pt idx="5458">
                  <c:v>0.41196226400000002</c:v>
                </c:pt>
                <c:pt idx="5459">
                  <c:v>0.41203773599999999</c:v>
                </c:pt>
                <c:pt idx="5460">
                  <c:v>0.41211320800000001</c:v>
                </c:pt>
                <c:pt idx="5461">
                  <c:v>0.412188679</c:v>
                </c:pt>
                <c:pt idx="5462">
                  <c:v>0.41226415100000002</c:v>
                </c:pt>
                <c:pt idx="5463">
                  <c:v>0.41233962299999999</c:v>
                </c:pt>
                <c:pt idx="5464">
                  <c:v>0.41241509399999998</c:v>
                </c:pt>
                <c:pt idx="5465">
                  <c:v>0.412490566</c:v>
                </c:pt>
                <c:pt idx="5466">
                  <c:v>0.41256603800000002</c:v>
                </c:pt>
                <c:pt idx="5467">
                  <c:v>0.41264150900000002</c:v>
                </c:pt>
                <c:pt idx="5468">
                  <c:v>0.41271698099999998</c:v>
                </c:pt>
                <c:pt idx="5469">
                  <c:v>0.412792453</c:v>
                </c:pt>
                <c:pt idx="5470">
                  <c:v>0.41286792500000002</c:v>
                </c:pt>
                <c:pt idx="5471">
                  <c:v>0.41294339600000002</c:v>
                </c:pt>
                <c:pt idx="5472">
                  <c:v>0.41301886799999998</c:v>
                </c:pt>
                <c:pt idx="5473">
                  <c:v>0.41309434</c:v>
                </c:pt>
                <c:pt idx="5474">
                  <c:v>0.413169811</c:v>
                </c:pt>
                <c:pt idx="5475">
                  <c:v>0.41324528300000002</c:v>
                </c:pt>
                <c:pt idx="5476">
                  <c:v>0.41332075499999998</c:v>
                </c:pt>
                <c:pt idx="5477">
                  <c:v>0.41339622599999998</c:v>
                </c:pt>
                <c:pt idx="5478">
                  <c:v>0.413471698</c:v>
                </c:pt>
                <c:pt idx="5479">
                  <c:v>0.41354717000000002</c:v>
                </c:pt>
                <c:pt idx="5480">
                  <c:v>0.41362264199999998</c:v>
                </c:pt>
                <c:pt idx="5481">
                  <c:v>0.41369811299999998</c:v>
                </c:pt>
                <c:pt idx="5482">
                  <c:v>0.413773585</c:v>
                </c:pt>
                <c:pt idx="5483">
                  <c:v>0.41384905700000002</c:v>
                </c:pt>
                <c:pt idx="5484">
                  <c:v>0.41392452800000001</c:v>
                </c:pt>
                <c:pt idx="5485">
                  <c:v>0.41399999999999998</c:v>
                </c:pt>
                <c:pt idx="5486">
                  <c:v>0.414075472</c:v>
                </c:pt>
                <c:pt idx="5487">
                  <c:v>0.41415094299999999</c:v>
                </c:pt>
                <c:pt idx="5488">
                  <c:v>0.41422641500000001</c:v>
                </c:pt>
                <c:pt idx="5489">
                  <c:v>0.41430188699999998</c:v>
                </c:pt>
                <c:pt idx="5490">
                  <c:v>0.41437735799999997</c:v>
                </c:pt>
                <c:pt idx="5491">
                  <c:v>0.41445282999999999</c:v>
                </c:pt>
                <c:pt idx="5492">
                  <c:v>0.41452830200000002</c:v>
                </c:pt>
                <c:pt idx="5493">
                  <c:v>0.41460377399999998</c:v>
                </c:pt>
                <c:pt idx="5494">
                  <c:v>0.41467924499999997</c:v>
                </c:pt>
                <c:pt idx="5495">
                  <c:v>0.41475471699999999</c:v>
                </c:pt>
                <c:pt idx="5496">
                  <c:v>0.41483018900000002</c:v>
                </c:pt>
                <c:pt idx="5497">
                  <c:v>0.41490566000000001</c:v>
                </c:pt>
                <c:pt idx="5498">
                  <c:v>0.41498113199999997</c:v>
                </c:pt>
                <c:pt idx="5499">
                  <c:v>0.415056604</c:v>
                </c:pt>
                <c:pt idx="5500">
                  <c:v>0.41513207499999999</c:v>
                </c:pt>
                <c:pt idx="5501">
                  <c:v>0.41520754700000001</c:v>
                </c:pt>
                <c:pt idx="5502">
                  <c:v>0.41528301899999998</c:v>
                </c:pt>
                <c:pt idx="5503">
                  <c:v>0.415358491</c:v>
                </c:pt>
                <c:pt idx="5504">
                  <c:v>0.41543396199999999</c:v>
                </c:pt>
                <c:pt idx="5505">
                  <c:v>0.41550943400000001</c:v>
                </c:pt>
                <c:pt idx="5506">
                  <c:v>0.41558490599999998</c:v>
                </c:pt>
                <c:pt idx="5507">
                  <c:v>0.41566037700000003</c:v>
                </c:pt>
                <c:pt idx="5508">
                  <c:v>0.41573584899999999</c:v>
                </c:pt>
                <c:pt idx="5509">
                  <c:v>0.41581132100000001</c:v>
                </c:pt>
                <c:pt idx="5510">
                  <c:v>0.41588679200000001</c:v>
                </c:pt>
                <c:pt idx="5511">
                  <c:v>0.41596226400000003</c:v>
                </c:pt>
                <c:pt idx="5512">
                  <c:v>0.41603773599999999</c:v>
                </c:pt>
                <c:pt idx="5513">
                  <c:v>0.41611320800000001</c:v>
                </c:pt>
                <c:pt idx="5514">
                  <c:v>0.41618867900000001</c:v>
                </c:pt>
                <c:pt idx="5515">
                  <c:v>0.41626415100000003</c:v>
                </c:pt>
                <c:pt idx="5516">
                  <c:v>0.41633962299999999</c:v>
                </c:pt>
                <c:pt idx="5517">
                  <c:v>0.41641509399999999</c:v>
                </c:pt>
                <c:pt idx="5518">
                  <c:v>0.41649056600000001</c:v>
                </c:pt>
                <c:pt idx="5519">
                  <c:v>0.41656603800000003</c:v>
                </c:pt>
                <c:pt idx="5520">
                  <c:v>0.41664150900000002</c:v>
                </c:pt>
                <c:pt idx="5521">
                  <c:v>0.41671698099999999</c:v>
                </c:pt>
                <c:pt idx="5522">
                  <c:v>0.41679245300000001</c:v>
                </c:pt>
                <c:pt idx="5523">
                  <c:v>0.41686792499999997</c:v>
                </c:pt>
                <c:pt idx="5524">
                  <c:v>0.41694339600000002</c:v>
                </c:pt>
                <c:pt idx="5525">
                  <c:v>0.41701886799999999</c:v>
                </c:pt>
                <c:pt idx="5526">
                  <c:v>0.41709434000000001</c:v>
                </c:pt>
                <c:pt idx="5527">
                  <c:v>0.417169811</c:v>
                </c:pt>
                <c:pt idx="5528">
                  <c:v>0.41724528300000002</c:v>
                </c:pt>
                <c:pt idx="5529">
                  <c:v>0.41732075499999999</c:v>
                </c:pt>
                <c:pt idx="5530">
                  <c:v>0.41739622599999998</c:v>
                </c:pt>
                <c:pt idx="5531">
                  <c:v>0.417471698</c:v>
                </c:pt>
                <c:pt idx="5532">
                  <c:v>0.41754717000000002</c:v>
                </c:pt>
                <c:pt idx="5533">
                  <c:v>0.41762264199999999</c:v>
                </c:pt>
                <c:pt idx="5534">
                  <c:v>0.41769811299999998</c:v>
                </c:pt>
                <c:pt idx="5535">
                  <c:v>0.417773585</c:v>
                </c:pt>
                <c:pt idx="5536">
                  <c:v>0.41784905700000002</c:v>
                </c:pt>
                <c:pt idx="5537">
                  <c:v>0.41792452800000002</c:v>
                </c:pt>
                <c:pt idx="5538">
                  <c:v>0.41799999999999998</c:v>
                </c:pt>
                <c:pt idx="5539">
                  <c:v>0.418075472</c:v>
                </c:pt>
                <c:pt idx="5540">
                  <c:v>0.418150943</c:v>
                </c:pt>
                <c:pt idx="5541">
                  <c:v>0.41822641500000002</c:v>
                </c:pt>
                <c:pt idx="5542">
                  <c:v>0.41830188699999998</c:v>
                </c:pt>
                <c:pt idx="5543">
                  <c:v>0.41837735799999998</c:v>
                </c:pt>
                <c:pt idx="5544">
                  <c:v>0.41845283</c:v>
                </c:pt>
                <c:pt idx="5545">
                  <c:v>0.41852830200000002</c:v>
                </c:pt>
                <c:pt idx="5546">
                  <c:v>0.41860377399999998</c:v>
                </c:pt>
                <c:pt idx="5547">
                  <c:v>0.41867924499999998</c:v>
                </c:pt>
                <c:pt idx="5548">
                  <c:v>0.418754717</c:v>
                </c:pt>
                <c:pt idx="5549">
                  <c:v>0.41883018900000002</c:v>
                </c:pt>
                <c:pt idx="5550">
                  <c:v>0.41890566000000001</c:v>
                </c:pt>
                <c:pt idx="5551">
                  <c:v>0.41898113199999998</c:v>
                </c:pt>
                <c:pt idx="5552">
                  <c:v>0.419056604</c:v>
                </c:pt>
                <c:pt idx="5553">
                  <c:v>0.41913207499999999</c:v>
                </c:pt>
                <c:pt idx="5554">
                  <c:v>0.41920754700000001</c:v>
                </c:pt>
                <c:pt idx="5555">
                  <c:v>0.41928301899999998</c:v>
                </c:pt>
                <c:pt idx="5556">
                  <c:v>0.419358491</c:v>
                </c:pt>
                <c:pt idx="5557">
                  <c:v>0.41943396199999999</c:v>
                </c:pt>
                <c:pt idx="5558">
                  <c:v>0.41950943400000001</c:v>
                </c:pt>
                <c:pt idx="5559">
                  <c:v>0.41958490599999998</c:v>
                </c:pt>
                <c:pt idx="5560">
                  <c:v>0.41966037699999997</c:v>
                </c:pt>
                <c:pt idx="5561">
                  <c:v>0.41973584899999999</c:v>
                </c:pt>
                <c:pt idx="5562">
                  <c:v>0.41981132100000002</c:v>
                </c:pt>
                <c:pt idx="5563">
                  <c:v>0.41988679200000001</c:v>
                </c:pt>
                <c:pt idx="5564">
                  <c:v>0.41996226399999997</c:v>
                </c:pt>
                <c:pt idx="5565">
                  <c:v>0.42003773599999999</c:v>
                </c:pt>
                <c:pt idx="5566">
                  <c:v>0.42011320800000002</c:v>
                </c:pt>
                <c:pt idx="5567">
                  <c:v>0.42018867900000001</c:v>
                </c:pt>
                <c:pt idx="5568">
                  <c:v>0.42026415099999997</c:v>
                </c:pt>
                <c:pt idx="5569">
                  <c:v>0.420339623</c:v>
                </c:pt>
                <c:pt idx="5570">
                  <c:v>0.42041509399999999</c:v>
                </c:pt>
                <c:pt idx="5571">
                  <c:v>0.42049056600000001</c:v>
                </c:pt>
                <c:pt idx="5572">
                  <c:v>0.42056603799999998</c:v>
                </c:pt>
                <c:pt idx="5573">
                  <c:v>0.42064150900000002</c:v>
                </c:pt>
                <c:pt idx="5574">
                  <c:v>0.42071698099999999</c:v>
                </c:pt>
                <c:pt idx="5575">
                  <c:v>0.42079245300000001</c:v>
                </c:pt>
                <c:pt idx="5576">
                  <c:v>0.42086792499999998</c:v>
                </c:pt>
                <c:pt idx="5577">
                  <c:v>0.42094339600000003</c:v>
                </c:pt>
                <c:pt idx="5578">
                  <c:v>0.42101886799999999</c:v>
                </c:pt>
                <c:pt idx="5579">
                  <c:v>0.42109434000000001</c:v>
                </c:pt>
                <c:pt idx="5580">
                  <c:v>0.42116981100000001</c:v>
                </c:pt>
                <c:pt idx="5581">
                  <c:v>0.42124528300000003</c:v>
                </c:pt>
                <c:pt idx="5582">
                  <c:v>0.42132075499999999</c:v>
                </c:pt>
                <c:pt idx="5583">
                  <c:v>0.42139622599999998</c:v>
                </c:pt>
                <c:pt idx="5584">
                  <c:v>0.42147169800000001</c:v>
                </c:pt>
                <c:pt idx="5585">
                  <c:v>0.42154717000000003</c:v>
                </c:pt>
                <c:pt idx="5586">
                  <c:v>0.42162264199999999</c:v>
                </c:pt>
                <c:pt idx="5587">
                  <c:v>0.42169811299999999</c:v>
                </c:pt>
                <c:pt idx="5588">
                  <c:v>0.42177358500000001</c:v>
                </c:pt>
                <c:pt idx="5589">
                  <c:v>0.42184905700000003</c:v>
                </c:pt>
                <c:pt idx="5590">
                  <c:v>0.42192452800000002</c:v>
                </c:pt>
                <c:pt idx="5591">
                  <c:v>0.42199999999999999</c:v>
                </c:pt>
                <c:pt idx="5592">
                  <c:v>0.42207547200000001</c:v>
                </c:pt>
                <c:pt idx="5593">
                  <c:v>0.422150943</c:v>
                </c:pt>
                <c:pt idx="5594">
                  <c:v>0.42222641500000002</c:v>
                </c:pt>
                <c:pt idx="5595">
                  <c:v>0.42230188699999999</c:v>
                </c:pt>
                <c:pt idx="5596">
                  <c:v>0.42237735799999998</c:v>
                </c:pt>
                <c:pt idx="5597">
                  <c:v>0.42245283</c:v>
                </c:pt>
                <c:pt idx="5598">
                  <c:v>0.42252830200000002</c:v>
                </c:pt>
                <c:pt idx="5599">
                  <c:v>0.42260377399999999</c:v>
                </c:pt>
                <c:pt idx="5600">
                  <c:v>0.42267924499999998</c:v>
                </c:pt>
                <c:pt idx="5601">
                  <c:v>0.422754717</c:v>
                </c:pt>
                <c:pt idx="5602">
                  <c:v>0.42283018900000002</c:v>
                </c:pt>
                <c:pt idx="5603">
                  <c:v>0.42290566000000002</c:v>
                </c:pt>
                <c:pt idx="5604">
                  <c:v>0.42298113199999998</c:v>
                </c:pt>
                <c:pt idx="5605">
                  <c:v>0.423056604</c:v>
                </c:pt>
                <c:pt idx="5606">
                  <c:v>0.423132075</c:v>
                </c:pt>
                <c:pt idx="5607">
                  <c:v>0.42320754700000002</c:v>
                </c:pt>
                <c:pt idx="5608">
                  <c:v>0.42328301899999998</c:v>
                </c:pt>
                <c:pt idx="5609">
                  <c:v>0.423358491</c:v>
                </c:pt>
                <c:pt idx="5610">
                  <c:v>0.423433962</c:v>
                </c:pt>
                <c:pt idx="5611">
                  <c:v>0.42350943400000002</c:v>
                </c:pt>
                <c:pt idx="5612">
                  <c:v>0.42358490599999998</c:v>
                </c:pt>
                <c:pt idx="5613">
                  <c:v>0.42366037699999998</c:v>
                </c:pt>
                <c:pt idx="5614">
                  <c:v>0.423735849</c:v>
                </c:pt>
                <c:pt idx="5615">
                  <c:v>0.42381132100000002</c:v>
                </c:pt>
                <c:pt idx="5616">
                  <c:v>0.42388679200000001</c:v>
                </c:pt>
                <c:pt idx="5617">
                  <c:v>0.42396226399999998</c:v>
                </c:pt>
                <c:pt idx="5618">
                  <c:v>0.424037736</c:v>
                </c:pt>
                <c:pt idx="5619">
                  <c:v>0.42411320800000002</c:v>
                </c:pt>
                <c:pt idx="5620">
                  <c:v>0.42418867900000001</c:v>
                </c:pt>
                <c:pt idx="5621">
                  <c:v>0.42426415099999998</c:v>
                </c:pt>
                <c:pt idx="5622">
                  <c:v>0.424339623</c:v>
                </c:pt>
                <c:pt idx="5623">
                  <c:v>0.42441509399999999</c:v>
                </c:pt>
                <c:pt idx="5624">
                  <c:v>0.42449056600000001</c:v>
                </c:pt>
                <c:pt idx="5625">
                  <c:v>0.42456603799999998</c:v>
                </c:pt>
                <c:pt idx="5626">
                  <c:v>0.42464150899999997</c:v>
                </c:pt>
                <c:pt idx="5627">
                  <c:v>0.42471698099999999</c:v>
                </c:pt>
                <c:pt idx="5628">
                  <c:v>0.42479245300000001</c:v>
                </c:pt>
                <c:pt idx="5629">
                  <c:v>0.42486792499999998</c:v>
                </c:pt>
                <c:pt idx="5630">
                  <c:v>0.42494339599999997</c:v>
                </c:pt>
                <c:pt idx="5631">
                  <c:v>0.42501886799999999</c:v>
                </c:pt>
                <c:pt idx="5632">
                  <c:v>0.42509434000000001</c:v>
                </c:pt>
                <c:pt idx="5633">
                  <c:v>0.42516981100000001</c:v>
                </c:pt>
                <c:pt idx="5634">
                  <c:v>0.42524528299999997</c:v>
                </c:pt>
                <c:pt idx="5635">
                  <c:v>0.42532075499999999</c:v>
                </c:pt>
                <c:pt idx="5636">
                  <c:v>0.42539622599999999</c:v>
                </c:pt>
                <c:pt idx="5637">
                  <c:v>0.42547169800000001</c:v>
                </c:pt>
                <c:pt idx="5638">
                  <c:v>0.42554716999999997</c:v>
                </c:pt>
                <c:pt idx="5639">
                  <c:v>0.425622642</c:v>
                </c:pt>
                <c:pt idx="5640">
                  <c:v>0.42569811299999999</c:v>
                </c:pt>
                <c:pt idx="5641">
                  <c:v>0.42577358500000001</c:v>
                </c:pt>
                <c:pt idx="5642">
                  <c:v>0.42584905699999998</c:v>
                </c:pt>
                <c:pt idx="5643">
                  <c:v>0.42592452800000002</c:v>
                </c:pt>
                <c:pt idx="5644">
                  <c:v>0.42599999999999999</c:v>
                </c:pt>
                <c:pt idx="5645">
                  <c:v>0.42607547200000001</c:v>
                </c:pt>
                <c:pt idx="5646">
                  <c:v>0.426150943</c:v>
                </c:pt>
                <c:pt idx="5647">
                  <c:v>0.42622641500000003</c:v>
                </c:pt>
                <c:pt idx="5648">
                  <c:v>0.42630188699999999</c:v>
                </c:pt>
                <c:pt idx="5649">
                  <c:v>0.42637735799999998</c:v>
                </c:pt>
                <c:pt idx="5650">
                  <c:v>0.42645283</c:v>
                </c:pt>
                <c:pt idx="5651">
                  <c:v>0.42652830200000003</c:v>
                </c:pt>
                <c:pt idx="5652">
                  <c:v>0.42660377399999999</c:v>
                </c:pt>
                <c:pt idx="5653">
                  <c:v>0.42667924499999998</c:v>
                </c:pt>
                <c:pt idx="5654">
                  <c:v>0.42675471700000001</c:v>
                </c:pt>
                <c:pt idx="5655">
                  <c:v>0.42683018900000003</c:v>
                </c:pt>
                <c:pt idx="5656">
                  <c:v>0.42690566000000002</c:v>
                </c:pt>
                <c:pt idx="5657">
                  <c:v>0.42698113199999999</c:v>
                </c:pt>
                <c:pt idx="5658">
                  <c:v>0.42705660400000001</c:v>
                </c:pt>
                <c:pt idx="5659">
                  <c:v>0.427132075</c:v>
                </c:pt>
                <c:pt idx="5660">
                  <c:v>0.42720754700000002</c:v>
                </c:pt>
                <c:pt idx="5661">
                  <c:v>0.42728301899999999</c:v>
                </c:pt>
                <c:pt idx="5662">
                  <c:v>0.42735849100000001</c:v>
                </c:pt>
                <c:pt idx="5663">
                  <c:v>0.427433962</c:v>
                </c:pt>
                <c:pt idx="5664">
                  <c:v>0.42750943400000002</c:v>
                </c:pt>
                <c:pt idx="5665">
                  <c:v>0.42758490599999999</c:v>
                </c:pt>
                <c:pt idx="5666">
                  <c:v>0.42766037699999998</c:v>
                </c:pt>
                <c:pt idx="5667">
                  <c:v>0.427735849</c:v>
                </c:pt>
                <c:pt idx="5668">
                  <c:v>0.42781132100000002</c:v>
                </c:pt>
                <c:pt idx="5669">
                  <c:v>0.42788679200000002</c:v>
                </c:pt>
                <c:pt idx="5670">
                  <c:v>0.42796226399999998</c:v>
                </c:pt>
                <c:pt idx="5671">
                  <c:v>0.428037736</c:v>
                </c:pt>
                <c:pt idx="5672">
                  <c:v>0.42811320800000002</c:v>
                </c:pt>
                <c:pt idx="5673">
                  <c:v>0.42818867900000002</c:v>
                </c:pt>
                <c:pt idx="5674">
                  <c:v>0.42826415099999998</c:v>
                </c:pt>
                <c:pt idx="5675">
                  <c:v>0.428339623</c:v>
                </c:pt>
                <c:pt idx="5676">
                  <c:v>0.428415094</c:v>
                </c:pt>
                <c:pt idx="5677">
                  <c:v>0.42849056600000002</c:v>
                </c:pt>
                <c:pt idx="5678">
                  <c:v>0.42856603799999998</c:v>
                </c:pt>
                <c:pt idx="5679">
                  <c:v>0.42864150899999998</c:v>
                </c:pt>
                <c:pt idx="5680">
                  <c:v>0.428716981</c:v>
                </c:pt>
                <c:pt idx="5681">
                  <c:v>0.42879245300000002</c:v>
                </c:pt>
                <c:pt idx="5682">
                  <c:v>0.42886792499999998</c:v>
                </c:pt>
                <c:pt idx="5683">
                  <c:v>0.42894339599999998</c:v>
                </c:pt>
                <c:pt idx="5684">
                  <c:v>0.429018868</c:v>
                </c:pt>
                <c:pt idx="5685">
                  <c:v>0.42909434000000002</c:v>
                </c:pt>
                <c:pt idx="5686">
                  <c:v>0.42916981100000001</c:v>
                </c:pt>
                <c:pt idx="5687">
                  <c:v>0.42924528299999998</c:v>
                </c:pt>
                <c:pt idx="5688">
                  <c:v>0.429320755</c:v>
                </c:pt>
                <c:pt idx="5689">
                  <c:v>0.42939622599999999</c:v>
                </c:pt>
                <c:pt idx="5690">
                  <c:v>0.42947169800000001</c:v>
                </c:pt>
                <c:pt idx="5691">
                  <c:v>0.42954716999999998</c:v>
                </c:pt>
                <c:pt idx="5692">
                  <c:v>0.429622642</c:v>
                </c:pt>
                <c:pt idx="5693">
                  <c:v>0.42969811299999999</c:v>
                </c:pt>
                <c:pt idx="5694">
                  <c:v>0.42977358500000001</c:v>
                </c:pt>
                <c:pt idx="5695">
                  <c:v>0.42984905699999998</c:v>
                </c:pt>
                <c:pt idx="5696">
                  <c:v>0.42992452799999997</c:v>
                </c:pt>
                <c:pt idx="5697">
                  <c:v>0.43</c:v>
                </c:pt>
                <c:pt idx="5698">
                  <c:v>0.43007547200000001</c:v>
                </c:pt>
                <c:pt idx="5699">
                  <c:v>0.43015094300000001</c:v>
                </c:pt>
                <c:pt idx="5700">
                  <c:v>0.43022641499999997</c:v>
                </c:pt>
                <c:pt idx="5701">
                  <c:v>0.43030188699999999</c:v>
                </c:pt>
                <c:pt idx="5702">
                  <c:v>0.43037735799999999</c:v>
                </c:pt>
                <c:pt idx="5703">
                  <c:v>0.43045283000000001</c:v>
                </c:pt>
                <c:pt idx="5704">
                  <c:v>0.43052830199999997</c:v>
                </c:pt>
                <c:pt idx="5705">
                  <c:v>0.43060377399999999</c:v>
                </c:pt>
                <c:pt idx="5706">
                  <c:v>0.43067924499999999</c:v>
                </c:pt>
                <c:pt idx="5707">
                  <c:v>0.43075471700000001</c:v>
                </c:pt>
                <c:pt idx="5708">
                  <c:v>0.43083018899999997</c:v>
                </c:pt>
                <c:pt idx="5709">
                  <c:v>0.43090566000000002</c:v>
                </c:pt>
                <c:pt idx="5710">
                  <c:v>0.43098113199999999</c:v>
                </c:pt>
                <c:pt idx="5711">
                  <c:v>0.43105660400000001</c:v>
                </c:pt>
                <c:pt idx="5712">
                  <c:v>0.431132075</c:v>
                </c:pt>
                <c:pt idx="5713">
                  <c:v>0.43120754700000002</c:v>
                </c:pt>
                <c:pt idx="5714">
                  <c:v>0.43128301899999999</c:v>
                </c:pt>
                <c:pt idx="5715">
                  <c:v>0.43135849100000001</c:v>
                </c:pt>
                <c:pt idx="5716">
                  <c:v>0.431433962</c:v>
                </c:pt>
                <c:pt idx="5717">
                  <c:v>0.43150943400000003</c:v>
                </c:pt>
                <c:pt idx="5718">
                  <c:v>0.43158490599999999</c:v>
                </c:pt>
                <c:pt idx="5719">
                  <c:v>0.43166037699999998</c:v>
                </c:pt>
                <c:pt idx="5720">
                  <c:v>0.431735849</c:v>
                </c:pt>
                <c:pt idx="5721">
                  <c:v>0.43181132100000003</c:v>
                </c:pt>
                <c:pt idx="5722">
                  <c:v>0.43188679200000002</c:v>
                </c:pt>
                <c:pt idx="5723">
                  <c:v>0.43196226399999998</c:v>
                </c:pt>
                <c:pt idx="5724">
                  <c:v>0.43203773600000001</c:v>
                </c:pt>
                <c:pt idx="5725">
                  <c:v>0.43211320800000003</c:v>
                </c:pt>
                <c:pt idx="5726">
                  <c:v>0.43218867900000002</c:v>
                </c:pt>
                <c:pt idx="5727">
                  <c:v>0.43226415099999999</c:v>
                </c:pt>
                <c:pt idx="5728">
                  <c:v>0.43233962300000001</c:v>
                </c:pt>
                <c:pt idx="5729">
                  <c:v>0.432415094</c:v>
                </c:pt>
                <c:pt idx="5730">
                  <c:v>0.43249056600000002</c:v>
                </c:pt>
                <c:pt idx="5731">
                  <c:v>0.43256603799999999</c:v>
                </c:pt>
                <c:pt idx="5732">
                  <c:v>0.43264150899999998</c:v>
                </c:pt>
                <c:pt idx="5733">
                  <c:v>0.432716981</c:v>
                </c:pt>
                <c:pt idx="5734">
                  <c:v>0.43279245300000002</c:v>
                </c:pt>
                <c:pt idx="5735">
                  <c:v>0.43286792499999999</c:v>
                </c:pt>
                <c:pt idx="5736">
                  <c:v>0.43294339599999998</c:v>
                </c:pt>
                <c:pt idx="5737">
                  <c:v>0.433018868</c:v>
                </c:pt>
                <c:pt idx="5738">
                  <c:v>0.43309434000000002</c:v>
                </c:pt>
                <c:pt idx="5739">
                  <c:v>0.43316981100000002</c:v>
                </c:pt>
                <c:pt idx="5740">
                  <c:v>0.43324528299999998</c:v>
                </c:pt>
                <c:pt idx="5741">
                  <c:v>0.433320755</c:v>
                </c:pt>
                <c:pt idx="5742">
                  <c:v>0.433396226</c:v>
                </c:pt>
                <c:pt idx="5743">
                  <c:v>0.43347169800000002</c:v>
                </c:pt>
                <c:pt idx="5744">
                  <c:v>0.43354716999999998</c:v>
                </c:pt>
                <c:pt idx="5745">
                  <c:v>0.433622642</c:v>
                </c:pt>
                <c:pt idx="5746">
                  <c:v>0.433698113</c:v>
                </c:pt>
                <c:pt idx="5747">
                  <c:v>0.43377358500000002</c:v>
                </c:pt>
                <c:pt idx="5748">
                  <c:v>0.43384905699999998</c:v>
                </c:pt>
                <c:pt idx="5749">
                  <c:v>0.43392452799999998</c:v>
                </c:pt>
                <c:pt idx="5750">
                  <c:v>0.434</c:v>
                </c:pt>
                <c:pt idx="5751">
                  <c:v>0.43407547200000002</c:v>
                </c:pt>
                <c:pt idx="5752">
                  <c:v>0.43415094300000001</c:v>
                </c:pt>
                <c:pt idx="5753">
                  <c:v>0.43422641499999998</c:v>
                </c:pt>
                <c:pt idx="5754">
                  <c:v>0.434301887</c:v>
                </c:pt>
                <c:pt idx="5755">
                  <c:v>0.43437735799999999</c:v>
                </c:pt>
                <c:pt idx="5756">
                  <c:v>0.43445283000000001</c:v>
                </c:pt>
                <c:pt idx="5757">
                  <c:v>0.43452830199999998</c:v>
                </c:pt>
                <c:pt idx="5758">
                  <c:v>0.434603774</c:v>
                </c:pt>
                <c:pt idx="5759">
                  <c:v>0.43467924499999999</c:v>
                </c:pt>
                <c:pt idx="5760">
                  <c:v>0.43475471700000001</c:v>
                </c:pt>
                <c:pt idx="5761">
                  <c:v>0.43483018899999998</c:v>
                </c:pt>
                <c:pt idx="5762">
                  <c:v>0.43490566000000003</c:v>
                </c:pt>
                <c:pt idx="5763">
                  <c:v>0.43498113199999999</c:v>
                </c:pt>
                <c:pt idx="5764">
                  <c:v>0.43505660400000001</c:v>
                </c:pt>
                <c:pt idx="5765">
                  <c:v>0.43513207500000001</c:v>
                </c:pt>
                <c:pt idx="5766">
                  <c:v>0.43520754699999997</c:v>
                </c:pt>
                <c:pt idx="5767">
                  <c:v>0.43528301899999999</c:v>
                </c:pt>
                <c:pt idx="5768">
                  <c:v>0.43535849100000001</c:v>
                </c:pt>
                <c:pt idx="5769">
                  <c:v>0.43543396200000001</c:v>
                </c:pt>
                <c:pt idx="5770">
                  <c:v>0.43550943399999997</c:v>
                </c:pt>
                <c:pt idx="5771">
                  <c:v>0.43558490599999999</c:v>
                </c:pt>
                <c:pt idx="5772">
                  <c:v>0.43566037699999999</c:v>
                </c:pt>
                <c:pt idx="5773">
                  <c:v>0.43573584900000001</c:v>
                </c:pt>
                <c:pt idx="5774">
                  <c:v>0.43581132099999997</c:v>
                </c:pt>
                <c:pt idx="5775">
                  <c:v>0.43588679200000002</c:v>
                </c:pt>
                <c:pt idx="5776">
                  <c:v>0.43596226399999999</c:v>
                </c:pt>
                <c:pt idx="5777">
                  <c:v>0.43603773600000001</c:v>
                </c:pt>
                <c:pt idx="5778">
                  <c:v>0.43611320799999997</c:v>
                </c:pt>
                <c:pt idx="5779">
                  <c:v>0.43618867900000002</c:v>
                </c:pt>
                <c:pt idx="5780">
                  <c:v>0.43626415099999999</c:v>
                </c:pt>
                <c:pt idx="5781">
                  <c:v>0.43633962300000001</c:v>
                </c:pt>
                <c:pt idx="5782">
                  <c:v>0.436415094</c:v>
                </c:pt>
                <c:pt idx="5783">
                  <c:v>0.43649056600000002</c:v>
                </c:pt>
                <c:pt idx="5784">
                  <c:v>0.43656603799999999</c:v>
                </c:pt>
                <c:pt idx="5785">
                  <c:v>0.43664150899999998</c:v>
                </c:pt>
                <c:pt idx="5786">
                  <c:v>0.436716981</c:v>
                </c:pt>
                <c:pt idx="5787">
                  <c:v>0.43679245300000002</c:v>
                </c:pt>
                <c:pt idx="5788">
                  <c:v>0.43686792499999999</c:v>
                </c:pt>
                <c:pt idx="5789">
                  <c:v>0.43694339599999998</c:v>
                </c:pt>
                <c:pt idx="5790">
                  <c:v>0.437018868</c:v>
                </c:pt>
                <c:pt idx="5791">
                  <c:v>0.43709434000000003</c:v>
                </c:pt>
                <c:pt idx="5792">
                  <c:v>0.43716981100000002</c:v>
                </c:pt>
                <c:pt idx="5793">
                  <c:v>0.43724528299999998</c:v>
                </c:pt>
                <c:pt idx="5794">
                  <c:v>0.43732075500000001</c:v>
                </c:pt>
                <c:pt idx="5795">
                  <c:v>0.437396226</c:v>
                </c:pt>
                <c:pt idx="5796">
                  <c:v>0.43747169800000002</c:v>
                </c:pt>
                <c:pt idx="5797">
                  <c:v>0.43754716999999999</c:v>
                </c:pt>
                <c:pt idx="5798">
                  <c:v>0.43762264200000001</c:v>
                </c:pt>
                <c:pt idx="5799">
                  <c:v>0.437698113</c:v>
                </c:pt>
                <c:pt idx="5800">
                  <c:v>0.43777358500000002</c:v>
                </c:pt>
                <c:pt idx="5801">
                  <c:v>0.43784905699999999</c:v>
                </c:pt>
                <c:pt idx="5802">
                  <c:v>0.43792452799999998</c:v>
                </c:pt>
                <c:pt idx="5803">
                  <c:v>0.438</c:v>
                </c:pt>
                <c:pt idx="5804">
                  <c:v>0.43807547200000002</c:v>
                </c:pt>
                <c:pt idx="5805">
                  <c:v>0.43815094300000001</c:v>
                </c:pt>
                <c:pt idx="5806">
                  <c:v>0.43822641499999998</c:v>
                </c:pt>
                <c:pt idx="5807">
                  <c:v>0.438301887</c:v>
                </c:pt>
                <c:pt idx="5808">
                  <c:v>0.43837735799999999</c:v>
                </c:pt>
                <c:pt idx="5809">
                  <c:v>0.43845283000000002</c:v>
                </c:pt>
                <c:pt idx="5810">
                  <c:v>0.43852830199999998</c:v>
                </c:pt>
                <c:pt idx="5811">
                  <c:v>0.438603774</c:v>
                </c:pt>
                <c:pt idx="5812">
                  <c:v>0.438679245</c:v>
                </c:pt>
                <c:pt idx="5813">
                  <c:v>0.43875471700000002</c:v>
                </c:pt>
                <c:pt idx="5814">
                  <c:v>0.43883018899999998</c:v>
                </c:pt>
                <c:pt idx="5815">
                  <c:v>0.43890565999999998</c:v>
                </c:pt>
                <c:pt idx="5816">
                  <c:v>0.438981132</c:v>
                </c:pt>
                <c:pt idx="5817">
                  <c:v>0.43905660400000002</c:v>
                </c:pt>
                <c:pt idx="5818">
                  <c:v>0.43913207500000001</c:v>
                </c:pt>
                <c:pt idx="5819">
                  <c:v>0.43920754699999998</c:v>
                </c:pt>
                <c:pt idx="5820">
                  <c:v>0.439283019</c:v>
                </c:pt>
                <c:pt idx="5821">
                  <c:v>0.43935849100000002</c:v>
                </c:pt>
                <c:pt idx="5822">
                  <c:v>0.43943396200000001</c:v>
                </c:pt>
                <c:pt idx="5823">
                  <c:v>0.43950943399999998</c:v>
                </c:pt>
                <c:pt idx="5824">
                  <c:v>0.439584906</c:v>
                </c:pt>
                <c:pt idx="5825">
                  <c:v>0.43966037699999999</c:v>
                </c:pt>
                <c:pt idx="5826">
                  <c:v>0.43973584900000001</c:v>
                </c:pt>
                <c:pt idx="5827">
                  <c:v>0.43981132099999998</c:v>
                </c:pt>
                <c:pt idx="5828">
                  <c:v>0.43988679200000003</c:v>
                </c:pt>
                <c:pt idx="5829">
                  <c:v>0.43996226399999999</c:v>
                </c:pt>
                <c:pt idx="5830">
                  <c:v>0.44003773600000001</c:v>
                </c:pt>
                <c:pt idx="5831">
                  <c:v>0.44011320799999998</c:v>
                </c:pt>
                <c:pt idx="5832">
                  <c:v>0.44018867900000003</c:v>
                </c:pt>
                <c:pt idx="5833">
                  <c:v>0.44026415099999999</c:v>
                </c:pt>
                <c:pt idx="5834">
                  <c:v>0.44033962300000001</c:v>
                </c:pt>
                <c:pt idx="5835">
                  <c:v>0.44041509400000001</c:v>
                </c:pt>
                <c:pt idx="5836">
                  <c:v>0.44049056599999997</c:v>
                </c:pt>
                <c:pt idx="5837">
                  <c:v>0.44056603799999999</c:v>
                </c:pt>
                <c:pt idx="5838">
                  <c:v>0.44064150899999999</c:v>
                </c:pt>
                <c:pt idx="5839">
                  <c:v>0.44071698100000001</c:v>
                </c:pt>
                <c:pt idx="5840">
                  <c:v>0.44079245299999997</c:v>
                </c:pt>
                <c:pt idx="5841">
                  <c:v>0.44086792499999999</c:v>
                </c:pt>
                <c:pt idx="5842">
                  <c:v>0.44094339599999999</c:v>
                </c:pt>
                <c:pt idx="5843">
                  <c:v>0.44101886800000001</c:v>
                </c:pt>
                <c:pt idx="5844">
                  <c:v>0.44109433999999997</c:v>
                </c:pt>
                <c:pt idx="5845">
                  <c:v>0.44116981100000002</c:v>
                </c:pt>
                <c:pt idx="5846">
                  <c:v>0.44124528299999999</c:v>
                </c:pt>
                <c:pt idx="5847">
                  <c:v>0.44132075500000001</c:v>
                </c:pt>
                <c:pt idx="5848">
                  <c:v>0.441396226</c:v>
                </c:pt>
                <c:pt idx="5849">
                  <c:v>0.44147169800000002</c:v>
                </c:pt>
                <c:pt idx="5850">
                  <c:v>0.44154716999999999</c:v>
                </c:pt>
                <c:pt idx="5851">
                  <c:v>0.44162264200000001</c:v>
                </c:pt>
                <c:pt idx="5852">
                  <c:v>0.441698113</c:v>
                </c:pt>
                <c:pt idx="5853">
                  <c:v>0.44177358500000002</c:v>
                </c:pt>
                <c:pt idx="5854">
                  <c:v>0.44184905699999999</c:v>
                </c:pt>
                <c:pt idx="5855">
                  <c:v>0.44192452799999998</c:v>
                </c:pt>
                <c:pt idx="5856">
                  <c:v>0.442</c:v>
                </c:pt>
                <c:pt idx="5857">
                  <c:v>0.44207547200000002</c:v>
                </c:pt>
                <c:pt idx="5858">
                  <c:v>0.44215094300000002</c:v>
                </c:pt>
                <c:pt idx="5859">
                  <c:v>0.44222641499999998</c:v>
                </c:pt>
                <c:pt idx="5860">
                  <c:v>0.442301887</c:v>
                </c:pt>
                <c:pt idx="5861">
                  <c:v>0.442377358</c:v>
                </c:pt>
                <c:pt idx="5862">
                  <c:v>0.44245283000000002</c:v>
                </c:pt>
                <c:pt idx="5863">
                  <c:v>0.44252830199999998</c:v>
                </c:pt>
                <c:pt idx="5864">
                  <c:v>0.44260377400000001</c:v>
                </c:pt>
                <c:pt idx="5865">
                  <c:v>0.442679245</c:v>
                </c:pt>
                <c:pt idx="5866">
                  <c:v>0.44275471700000002</c:v>
                </c:pt>
                <c:pt idx="5867">
                  <c:v>0.44283018899999999</c:v>
                </c:pt>
                <c:pt idx="5868">
                  <c:v>0.44290565999999998</c:v>
                </c:pt>
                <c:pt idx="5869">
                  <c:v>0.442981132</c:v>
                </c:pt>
                <c:pt idx="5870">
                  <c:v>0.44305660400000002</c:v>
                </c:pt>
                <c:pt idx="5871">
                  <c:v>0.44313207500000001</c:v>
                </c:pt>
                <c:pt idx="5872">
                  <c:v>0.44320754699999998</c:v>
                </c:pt>
                <c:pt idx="5873">
                  <c:v>0.443283019</c:v>
                </c:pt>
                <c:pt idx="5874">
                  <c:v>0.44335849100000002</c:v>
                </c:pt>
                <c:pt idx="5875">
                  <c:v>0.44343396200000001</c:v>
                </c:pt>
                <c:pt idx="5876">
                  <c:v>0.44350943399999998</c:v>
                </c:pt>
                <c:pt idx="5877">
                  <c:v>0.443584906</c:v>
                </c:pt>
                <c:pt idx="5878">
                  <c:v>0.44366037699999999</c:v>
                </c:pt>
                <c:pt idx="5879">
                  <c:v>0.44373584900000002</c:v>
                </c:pt>
                <c:pt idx="5880">
                  <c:v>0.44381132099999998</c:v>
                </c:pt>
                <c:pt idx="5881">
                  <c:v>0.44388679199999997</c:v>
                </c:pt>
                <c:pt idx="5882">
                  <c:v>0.443962264</c:v>
                </c:pt>
                <c:pt idx="5883">
                  <c:v>0.44403773600000002</c:v>
                </c:pt>
                <c:pt idx="5884">
                  <c:v>0.44411320799999998</c:v>
                </c:pt>
                <c:pt idx="5885">
                  <c:v>0.44418867899999998</c:v>
                </c:pt>
                <c:pt idx="5886">
                  <c:v>0.444264151</c:v>
                </c:pt>
                <c:pt idx="5887">
                  <c:v>0.44433962300000002</c:v>
                </c:pt>
                <c:pt idx="5888">
                  <c:v>0.44441509400000001</c:v>
                </c:pt>
                <c:pt idx="5889">
                  <c:v>0.44449056599999998</c:v>
                </c:pt>
                <c:pt idx="5890">
                  <c:v>0.444566038</c:v>
                </c:pt>
                <c:pt idx="5891">
                  <c:v>0.44464150899999999</c:v>
                </c:pt>
                <c:pt idx="5892">
                  <c:v>0.44471698100000001</c:v>
                </c:pt>
                <c:pt idx="5893">
                  <c:v>0.44479245299999998</c:v>
                </c:pt>
                <c:pt idx="5894">
                  <c:v>0.444867925</c:v>
                </c:pt>
                <c:pt idx="5895">
                  <c:v>0.44494339599999999</c:v>
                </c:pt>
                <c:pt idx="5896">
                  <c:v>0.44501886800000001</c:v>
                </c:pt>
                <c:pt idx="5897">
                  <c:v>0.44509433999999998</c:v>
                </c:pt>
                <c:pt idx="5898">
                  <c:v>0.44516981100000003</c:v>
                </c:pt>
                <c:pt idx="5899">
                  <c:v>0.44524528299999999</c:v>
                </c:pt>
                <c:pt idx="5900">
                  <c:v>0.44532075500000001</c:v>
                </c:pt>
                <c:pt idx="5901">
                  <c:v>0.44539622600000001</c:v>
                </c:pt>
                <c:pt idx="5902">
                  <c:v>0.44547169800000003</c:v>
                </c:pt>
                <c:pt idx="5903">
                  <c:v>0.44554716999999999</c:v>
                </c:pt>
                <c:pt idx="5904">
                  <c:v>0.44562264200000001</c:v>
                </c:pt>
                <c:pt idx="5905">
                  <c:v>0.44569811300000001</c:v>
                </c:pt>
                <c:pt idx="5906">
                  <c:v>0.44577358500000003</c:v>
                </c:pt>
                <c:pt idx="5907">
                  <c:v>0.44584905699999999</c:v>
                </c:pt>
                <c:pt idx="5908">
                  <c:v>0.44592452799999999</c:v>
                </c:pt>
                <c:pt idx="5909">
                  <c:v>0.44600000000000001</c:v>
                </c:pt>
                <c:pt idx="5910">
                  <c:v>0.44607547199999997</c:v>
                </c:pt>
                <c:pt idx="5911">
                  <c:v>0.44615094300000002</c:v>
                </c:pt>
                <c:pt idx="5912">
                  <c:v>0.44622641499999999</c:v>
                </c:pt>
                <c:pt idx="5913">
                  <c:v>0.44630188700000001</c:v>
                </c:pt>
                <c:pt idx="5914">
                  <c:v>0.446377358</c:v>
                </c:pt>
                <c:pt idx="5915">
                  <c:v>0.44645283000000002</c:v>
                </c:pt>
                <c:pt idx="5916">
                  <c:v>0.44652830199999999</c:v>
                </c:pt>
                <c:pt idx="5917">
                  <c:v>0.44660377400000001</c:v>
                </c:pt>
                <c:pt idx="5918">
                  <c:v>0.446679245</c:v>
                </c:pt>
                <c:pt idx="5919">
                  <c:v>0.44675471700000002</c:v>
                </c:pt>
                <c:pt idx="5920">
                  <c:v>0.44683018899999999</c:v>
                </c:pt>
                <c:pt idx="5921">
                  <c:v>0.44690565999999998</c:v>
                </c:pt>
                <c:pt idx="5922">
                  <c:v>0.446981132</c:v>
                </c:pt>
                <c:pt idx="5923">
                  <c:v>0.44705660400000002</c:v>
                </c:pt>
                <c:pt idx="5924">
                  <c:v>0.44713207500000002</c:v>
                </c:pt>
                <c:pt idx="5925">
                  <c:v>0.44720754699999998</c:v>
                </c:pt>
                <c:pt idx="5926">
                  <c:v>0.447283019</c:v>
                </c:pt>
                <c:pt idx="5927">
                  <c:v>0.44735849100000002</c:v>
                </c:pt>
                <c:pt idx="5928">
                  <c:v>0.44743396200000002</c:v>
                </c:pt>
                <c:pt idx="5929">
                  <c:v>0.44750943399999998</c:v>
                </c:pt>
                <c:pt idx="5930">
                  <c:v>0.447584906</c:v>
                </c:pt>
                <c:pt idx="5931">
                  <c:v>0.447660377</c:v>
                </c:pt>
                <c:pt idx="5932">
                  <c:v>0.44773584900000002</c:v>
                </c:pt>
                <c:pt idx="5933">
                  <c:v>0.44781132099999998</c:v>
                </c:pt>
                <c:pt idx="5934">
                  <c:v>0.44788679199999998</c:v>
                </c:pt>
                <c:pt idx="5935">
                  <c:v>0.447962264</c:v>
                </c:pt>
                <c:pt idx="5936">
                  <c:v>0.44803773600000002</c:v>
                </c:pt>
                <c:pt idx="5937">
                  <c:v>0.44811320799999999</c:v>
                </c:pt>
                <c:pt idx="5938">
                  <c:v>0.44818867899999998</c:v>
                </c:pt>
                <c:pt idx="5939">
                  <c:v>0.448264151</c:v>
                </c:pt>
                <c:pt idx="5940">
                  <c:v>0.44833962300000002</c:v>
                </c:pt>
                <c:pt idx="5941">
                  <c:v>0.44841509400000001</c:v>
                </c:pt>
                <c:pt idx="5942">
                  <c:v>0.44849056599999998</c:v>
                </c:pt>
                <c:pt idx="5943">
                  <c:v>0.448566038</c:v>
                </c:pt>
                <c:pt idx="5944">
                  <c:v>0.44864150899999999</c:v>
                </c:pt>
                <c:pt idx="5945">
                  <c:v>0.44871698100000001</c:v>
                </c:pt>
                <c:pt idx="5946">
                  <c:v>0.44879245299999998</c:v>
                </c:pt>
                <c:pt idx="5947">
                  <c:v>0.448867925</c:v>
                </c:pt>
                <c:pt idx="5948">
                  <c:v>0.44894339599999999</c:v>
                </c:pt>
                <c:pt idx="5949">
                  <c:v>0.44901886800000002</c:v>
                </c:pt>
                <c:pt idx="5950">
                  <c:v>0.44909433999999998</c:v>
                </c:pt>
                <c:pt idx="5951">
                  <c:v>0.44916981099999997</c:v>
                </c:pt>
                <c:pt idx="5952">
                  <c:v>0.449245283</c:v>
                </c:pt>
                <c:pt idx="5953">
                  <c:v>0.44932075500000002</c:v>
                </c:pt>
                <c:pt idx="5954">
                  <c:v>0.44939622600000001</c:v>
                </c:pt>
                <c:pt idx="5955">
                  <c:v>0.44947169799999998</c:v>
                </c:pt>
                <c:pt idx="5956">
                  <c:v>0.44954717</c:v>
                </c:pt>
                <c:pt idx="5957">
                  <c:v>0.44962264200000002</c:v>
                </c:pt>
                <c:pt idx="5958">
                  <c:v>0.44969811300000001</c:v>
                </c:pt>
                <c:pt idx="5959">
                  <c:v>0.44977358499999998</c:v>
                </c:pt>
                <c:pt idx="5960">
                  <c:v>0.449849057</c:v>
                </c:pt>
                <c:pt idx="5961">
                  <c:v>0.44992452799999999</c:v>
                </c:pt>
                <c:pt idx="5962">
                  <c:v>0.45</c:v>
                </c:pt>
                <c:pt idx="5963">
                  <c:v>0.45007547199999998</c:v>
                </c:pt>
                <c:pt idx="5964">
                  <c:v>0.45015094300000003</c:v>
                </c:pt>
                <c:pt idx="5965">
                  <c:v>0.45022641499999999</c:v>
                </c:pt>
                <c:pt idx="5966">
                  <c:v>0.45030188700000001</c:v>
                </c:pt>
                <c:pt idx="5967">
                  <c:v>0.45037735800000001</c:v>
                </c:pt>
                <c:pt idx="5968">
                  <c:v>0.45045283000000003</c:v>
                </c:pt>
                <c:pt idx="5969">
                  <c:v>0.45052830199999999</c:v>
                </c:pt>
                <c:pt idx="5970">
                  <c:v>0.45060377400000001</c:v>
                </c:pt>
                <c:pt idx="5971">
                  <c:v>0.45067924500000001</c:v>
                </c:pt>
                <c:pt idx="5972">
                  <c:v>0.45075471700000003</c:v>
                </c:pt>
                <c:pt idx="5973">
                  <c:v>0.45083018899999999</c:v>
                </c:pt>
                <c:pt idx="5974">
                  <c:v>0.45090565999999999</c:v>
                </c:pt>
                <c:pt idx="5975">
                  <c:v>0.45098113200000001</c:v>
                </c:pt>
                <c:pt idx="5976">
                  <c:v>0.45105660400000003</c:v>
                </c:pt>
                <c:pt idx="5977">
                  <c:v>0.45113207500000002</c:v>
                </c:pt>
                <c:pt idx="5978">
                  <c:v>0.45120754699999999</c:v>
                </c:pt>
                <c:pt idx="5979">
                  <c:v>0.45128301900000001</c:v>
                </c:pt>
                <c:pt idx="5980">
                  <c:v>0.45135849099999997</c:v>
                </c:pt>
                <c:pt idx="5981">
                  <c:v>0.45143396200000002</c:v>
                </c:pt>
                <c:pt idx="5982">
                  <c:v>0.45150943399999999</c:v>
                </c:pt>
                <c:pt idx="5983">
                  <c:v>0.45158490600000001</c:v>
                </c:pt>
                <c:pt idx="5984">
                  <c:v>0.451660377</c:v>
                </c:pt>
                <c:pt idx="5985">
                  <c:v>0.45173584900000002</c:v>
                </c:pt>
                <c:pt idx="5986">
                  <c:v>0.45181132099999999</c:v>
                </c:pt>
                <c:pt idx="5987">
                  <c:v>0.45188679199999998</c:v>
                </c:pt>
                <c:pt idx="5988">
                  <c:v>0.451962264</c:v>
                </c:pt>
                <c:pt idx="5989">
                  <c:v>0.45203773600000002</c:v>
                </c:pt>
                <c:pt idx="5990">
                  <c:v>0.45211320799999999</c:v>
                </c:pt>
                <c:pt idx="5991">
                  <c:v>0.45218867899999998</c:v>
                </c:pt>
                <c:pt idx="5992">
                  <c:v>0.452264151</c:v>
                </c:pt>
                <c:pt idx="5993">
                  <c:v>0.45233962300000002</c:v>
                </c:pt>
                <c:pt idx="5994">
                  <c:v>0.45241509400000002</c:v>
                </c:pt>
                <c:pt idx="5995">
                  <c:v>0.45249056599999998</c:v>
                </c:pt>
                <c:pt idx="5996">
                  <c:v>0.452566038</c:v>
                </c:pt>
                <c:pt idx="5997">
                  <c:v>0.452641509</c:v>
                </c:pt>
                <c:pt idx="5998">
                  <c:v>0.45271698100000002</c:v>
                </c:pt>
                <c:pt idx="5999">
                  <c:v>0.45279245299999998</c:v>
                </c:pt>
                <c:pt idx="6000">
                  <c:v>0.452867925</c:v>
                </c:pt>
                <c:pt idx="6001">
                  <c:v>0.452943396</c:v>
                </c:pt>
                <c:pt idx="6002">
                  <c:v>0.45301886800000002</c:v>
                </c:pt>
                <c:pt idx="6003">
                  <c:v>0.45309433999999998</c:v>
                </c:pt>
                <c:pt idx="6004">
                  <c:v>0.45316981099999998</c:v>
                </c:pt>
                <c:pt idx="6005">
                  <c:v>0.453245283</c:v>
                </c:pt>
                <c:pt idx="6006">
                  <c:v>0.45332075500000002</c:v>
                </c:pt>
                <c:pt idx="6007">
                  <c:v>0.45339622600000001</c:v>
                </c:pt>
                <c:pt idx="6008">
                  <c:v>0.45347169799999998</c:v>
                </c:pt>
                <c:pt idx="6009">
                  <c:v>0.45354717</c:v>
                </c:pt>
                <c:pt idx="6010">
                  <c:v>0.45362264200000002</c:v>
                </c:pt>
                <c:pt idx="6011">
                  <c:v>0.45369811300000001</c:v>
                </c:pt>
                <c:pt idx="6012">
                  <c:v>0.45377358499999998</c:v>
                </c:pt>
                <c:pt idx="6013">
                  <c:v>0.453849057</c:v>
                </c:pt>
                <c:pt idx="6014">
                  <c:v>0.45392452799999999</c:v>
                </c:pt>
                <c:pt idx="6015">
                  <c:v>0.45400000000000001</c:v>
                </c:pt>
                <c:pt idx="6016">
                  <c:v>0.45407547199999998</c:v>
                </c:pt>
                <c:pt idx="6017">
                  <c:v>0.45415094299999997</c:v>
                </c:pt>
                <c:pt idx="6018">
                  <c:v>0.45422641499999999</c:v>
                </c:pt>
                <c:pt idx="6019">
                  <c:v>0.45430188700000002</c:v>
                </c:pt>
                <c:pt idx="6020">
                  <c:v>0.45437735800000001</c:v>
                </c:pt>
                <c:pt idx="6021">
                  <c:v>0.45445282999999997</c:v>
                </c:pt>
                <c:pt idx="6022">
                  <c:v>0.454528302</c:v>
                </c:pt>
                <c:pt idx="6023">
                  <c:v>0.45460377400000002</c:v>
                </c:pt>
                <c:pt idx="6024">
                  <c:v>0.45467924500000001</c:v>
                </c:pt>
                <c:pt idx="6025">
                  <c:v>0.45475471699999997</c:v>
                </c:pt>
                <c:pt idx="6026">
                  <c:v>0.454830189</c:v>
                </c:pt>
                <c:pt idx="6027">
                  <c:v>0.45490565999999999</c:v>
                </c:pt>
                <c:pt idx="6028">
                  <c:v>0.45498113200000001</c:v>
                </c:pt>
                <c:pt idx="6029">
                  <c:v>0.45505660399999998</c:v>
                </c:pt>
                <c:pt idx="6030">
                  <c:v>0.45513207500000002</c:v>
                </c:pt>
                <c:pt idx="6031">
                  <c:v>0.45520754699999999</c:v>
                </c:pt>
                <c:pt idx="6032">
                  <c:v>0.45528301900000001</c:v>
                </c:pt>
                <c:pt idx="6033">
                  <c:v>0.45535849099999998</c:v>
                </c:pt>
                <c:pt idx="6034">
                  <c:v>0.45543396200000003</c:v>
                </c:pt>
                <c:pt idx="6035">
                  <c:v>0.45550943399999999</c:v>
                </c:pt>
                <c:pt idx="6036">
                  <c:v>0.45558490600000001</c:v>
                </c:pt>
                <c:pt idx="6037">
                  <c:v>0.45566037700000001</c:v>
                </c:pt>
                <c:pt idx="6038">
                  <c:v>0.45573584900000003</c:v>
                </c:pt>
                <c:pt idx="6039">
                  <c:v>0.45581132099999999</c:v>
                </c:pt>
                <c:pt idx="6040">
                  <c:v>0.45588679199999999</c:v>
                </c:pt>
                <c:pt idx="6041">
                  <c:v>0.45596226400000001</c:v>
                </c:pt>
                <c:pt idx="6042">
                  <c:v>0.45603773600000003</c:v>
                </c:pt>
                <c:pt idx="6043">
                  <c:v>0.45611320799999999</c:v>
                </c:pt>
                <c:pt idx="6044">
                  <c:v>0.45618867899999999</c:v>
                </c:pt>
                <c:pt idx="6045">
                  <c:v>0.45626415100000001</c:v>
                </c:pt>
                <c:pt idx="6046">
                  <c:v>0.45633962300000003</c:v>
                </c:pt>
                <c:pt idx="6047">
                  <c:v>0.45641509400000002</c:v>
                </c:pt>
                <c:pt idx="6048">
                  <c:v>0.45649056599999999</c:v>
                </c:pt>
                <c:pt idx="6049">
                  <c:v>0.45656603800000001</c:v>
                </c:pt>
                <c:pt idx="6050">
                  <c:v>0.456641509</c:v>
                </c:pt>
                <c:pt idx="6051">
                  <c:v>0.45671698100000002</c:v>
                </c:pt>
                <c:pt idx="6052">
                  <c:v>0.45679245299999999</c:v>
                </c:pt>
                <c:pt idx="6053">
                  <c:v>0.45686792500000001</c:v>
                </c:pt>
                <c:pt idx="6054">
                  <c:v>0.456943396</c:v>
                </c:pt>
                <c:pt idx="6055">
                  <c:v>0.45701886800000002</c:v>
                </c:pt>
                <c:pt idx="6056">
                  <c:v>0.45709433999999999</c:v>
                </c:pt>
                <c:pt idx="6057">
                  <c:v>0.45716981099999998</c:v>
                </c:pt>
                <c:pt idx="6058">
                  <c:v>0.457245283</c:v>
                </c:pt>
                <c:pt idx="6059">
                  <c:v>0.45732075500000002</c:v>
                </c:pt>
                <c:pt idx="6060">
                  <c:v>0.45739622600000002</c:v>
                </c:pt>
                <c:pt idx="6061">
                  <c:v>0.45747169799999998</c:v>
                </c:pt>
                <c:pt idx="6062">
                  <c:v>0.45754717</c:v>
                </c:pt>
                <c:pt idx="6063">
                  <c:v>0.45762264200000002</c:v>
                </c:pt>
                <c:pt idx="6064">
                  <c:v>0.45769811300000002</c:v>
                </c:pt>
                <c:pt idx="6065">
                  <c:v>0.45777358499999998</c:v>
                </c:pt>
                <c:pt idx="6066">
                  <c:v>0.457849057</c:v>
                </c:pt>
                <c:pt idx="6067">
                  <c:v>0.457924528</c:v>
                </c:pt>
                <c:pt idx="6068">
                  <c:v>0.45800000000000002</c:v>
                </c:pt>
                <c:pt idx="6069">
                  <c:v>0.45807547199999998</c:v>
                </c:pt>
                <c:pt idx="6070">
                  <c:v>0.45815094299999998</c:v>
                </c:pt>
                <c:pt idx="6071">
                  <c:v>0.458226415</c:v>
                </c:pt>
                <c:pt idx="6072">
                  <c:v>0.45830188700000002</c:v>
                </c:pt>
                <c:pt idx="6073">
                  <c:v>0.45837735800000001</c:v>
                </c:pt>
                <c:pt idx="6074">
                  <c:v>0.45845282999999998</c:v>
                </c:pt>
                <c:pt idx="6075">
                  <c:v>0.458528302</c:v>
                </c:pt>
                <c:pt idx="6076">
                  <c:v>0.45860377400000002</c:v>
                </c:pt>
                <c:pt idx="6077">
                  <c:v>0.45867924500000001</c:v>
                </c:pt>
                <c:pt idx="6078">
                  <c:v>0.45875471699999998</c:v>
                </c:pt>
                <c:pt idx="6079">
                  <c:v>0.458830189</c:v>
                </c:pt>
                <c:pt idx="6080">
                  <c:v>0.45890565999999999</c:v>
                </c:pt>
                <c:pt idx="6081">
                  <c:v>0.45898113200000001</c:v>
                </c:pt>
                <c:pt idx="6082">
                  <c:v>0.45905660399999998</c:v>
                </c:pt>
                <c:pt idx="6083">
                  <c:v>0.45913207499999997</c:v>
                </c:pt>
                <c:pt idx="6084">
                  <c:v>0.45920754699999999</c:v>
                </c:pt>
                <c:pt idx="6085">
                  <c:v>0.45928301900000001</c:v>
                </c:pt>
                <c:pt idx="6086">
                  <c:v>0.45935849099999998</c:v>
                </c:pt>
                <c:pt idx="6087">
                  <c:v>0.45943396199999997</c:v>
                </c:pt>
                <c:pt idx="6088">
                  <c:v>0.45950943399999999</c:v>
                </c:pt>
                <c:pt idx="6089">
                  <c:v>0.45958490600000002</c:v>
                </c:pt>
                <c:pt idx="6090">
                  <c:v>0.45966037700000001</c:v>
                </c:pt>
                <c:pt idx="6091">
                  <c:v>0.45973584899999997</c:v>
                </c:pt>
                <c:pt idx="6092">
                  <c:v>0.459811321</c:v>
                </c:pt>
                <c:pt idx="6093">
                  <c:v>0.45988679199999999</c:v>
                </c:pt>
                <c:pt idx="6094">
                  <c:v>0.45996226400000001</c:v>
                </c:pt>
                <c:pt idx="6095">
                  <c:v>0.46003773599999997</c:v>
                </c:pt>
                <c:pt idx="6096">
                  <c:v>0.460113208</c:v>
                </c:pt>
                <c:pt idx="6097">
                  <c:v>0.46018867899999999</c:v>
                </c:pt>
                <c:pt idx="6098">
                  <c:v>0.46026415100000001</c:v>
                </c:pt>
                <c:pt idx="6099">
                  <c:v>0.46033962299999998</c:v>
                </c:pt>
                <c:pt idx="6100">
                  <c:v>0.46041509400000002</c:v>
                </c:pt>
                <c:pt idx="6101">
                  <c:v>0.46049056599999999</c:v>
                </c:pt>
                <c:pt idx="6102">
                  <c:v>0.46056603800000001</c:v>
                </c:pt>
                <c:pt idx="6103">
                  <c:v>0.460641509</c:v>
                </c:pt>
                <c:pt idx="6104">
                  <c:v>0.46071698100000003</c:v>
                </c:pt>
                <c:pt idx="6105">
                  <c:v>0.46079245299999999</c:v>
                </c:pt>
                <c:pt idx="6106">
                  <c:v>0.46086792500000001</c:v>
                </c:pt>
                <c:pt idx="6107">
                  <c:v>0.46094339600000001</c:v>
                </c:pt>
                <c:pt idx="6108">
                  <c:v>0.46101886800000003</c:v>
                </c:pt>
                <c:pt idx="6109">
                  <c:v>0.46109433999999999</c:v>
                </c:pt>
                <c:pt idx="6110">
                  <c:v>0.46116981099999999</c:v>
                </c:pt>
                <c:pt idx="6111">
                  <c:v>0.46124528300000001</c:v>
                </c:pt>
                <c:pt idx="6112">
                  <c:v>0.46132075500000003</c:v>
                </c:pt>
                <c:pt idx="6113">
                  <c:v>0.46139622600000002</c:v>
                </c:pt>
                <c:pt idx="6114">
                  <c:v>0.46147169799999999</c:v>
                </c:pt>
                <c:pt idx="6115">
                  <c:v>0.46154717000000001</c:v>
                </c:pt>
                <c:pt idx="6116">
                  <c:v>0.46162264200000003</c:v>
                </c:pt>
                <c:pt idx="6117">
                  <c:v>0.46169811300000002</c:v>
                </c:pt>
                <c:pt idx="6118">
                  <c:v>0.46177358499999999</c:v>
                </c:pt>
                <c:pt idx="6119">
                  <c:v>0.46184905700000001</c:v>
                </c:pt>
                <c:pt idx="6120">
                  <c:v>0.461924528</c:v>
                </c:pt>
                <c:pt idx="6121">
                  <c:v>0.46200000000000002</c:v>
                </c:pt>
                <c:pt idx="6122">
                  <c:v>0.46207547199999999</c:v>
                </c:pt>
                <c:pt idx="6123">
                  <c:v>0.46215094299999998</c:v>
                </c:pt>
                <c:pt idx="6124">
                  <c:v>0.462226415</c:v>
                </c:pt>
                <c:pt idx="6125">
                  <c:v>0.46230188700000002</c:v>
                </c:pt>
                <c:pt idx="6126">
                  <c:v>0.46237735800000002</c:v>
                </c:pt>
                <c:pt idx="6127">
                  <c:v>0.46245282999999998</c:v>
                </c:pt>
                <c:pt idx="6128">
                  <c:v>0.462528302</c:v>
                </c:pt>
                <c:pt idx="6129">
                  <c:v>0.46260377400000002</c:v>
                </c:pt>
                <c:pt idx="6130">
                  <c:v>0.46267924500000002</c:v>
                </c:pt>
                <c:pt idx="6131">
                  <c:v>0.46275471699999998</c:v>
                </c:pt>
                <c:pt idx="6132">
                  <c:v>0.462830189</c:v>
                </c:pt>
                <c:pt idx="6133">
                  <c:v>0.46290566</c:v>
                </c:pt>
                <c:pt idx="6134">
                  <c:v>0.46298113200000002</c:v>
                </c:pt>
                <c:pt idx="6135">
                  <c:v>0.46305660399999998</c:v>
                </c:pt>
                <c:pt idx="6136">
                  <c:v>0.46313207499999998</c:v>
                </c:pt>
                <c:pt idx="6137">
                  <c:v>0.463207547</c:v>
                </c:pt>
                <c:pt idx="6138">
                  <c:v>0.46328301900000002</c:v>
                </c:pt>
                <c:pt idx="6139">
                  <c:v>0.46335849099999998</c:v>
                </c:pt>
                <c:pt idx="6140">
                  <c:v>0.46343396199999998</c:v>
                </c:pt>
                <c:pt idx="6141">
                  <c:v>0.463509434</c:v>
                </c:pt>
                <c:pt idx="6142">
                  <c:v>0.46358490600000002</c:v>
                </c:pt>
                <c:pt idx="6143">
                  <c:v>0.46366037700000001</c:v>
                </c:pt>
                <c:pt idx="6144">
                  <c:v>0.46373584899999998</c:v>
                </c:pt>
                <c:pt idx="6145">
                  <c:v>0.463811321</c:v>
                </c:pt>
                <c:pt idx="6146">
                  <c:v>0.46388679199999999</c:v>
                </c:pt>
                <c:pt idx="6147">
                  <c:v>0.46396226400000001</c:v>
                </c:pt>
                <c:pt idx="6148">
                  <c:v>0.46403773599999998</c:v>
                </c:pt>
                <c:pt idx="6149">
                  <c:v>0.464113208</c:v>
                </c:pt>
                <c:pt idx="6150">
                  <c:v>0.46418867899999999</c:v>
                </c:pt>
                <c:pt idx="6151">
                  <c:v>0.46426415100000001</c:v>
                </c:pt>
                <c:pt idx="6152">
                  <c:v>0.46433962299999998</c:v>
                </c:pt>
                <c:pt idx="6153">
                  <c:v>0.46441509399999997</c:v>
                </c:pt>
                <c:pt idx="6154">
                  <c:v>0.46449056599999999</c:v>
                </c:pt>
                <c:pt idx="6155">
                  <c:v>0.46456603800000001</c:v>
                </c:pt>
                <c:pt idx="6156">
                  <c:v>0.46464150900000001</c:v>
                </c:pt>
                <c:pt idx="6157">
                  <c:v>0.46471698099999997</c:v>
                </c:pt>
                <c:pt idx="6158">
                  <c:v>0.46479245299999999</c:v>
                </c:pt>
                <c:pt idx="6159">
                  <c:v>0.46486792500000002</c:v>
                </c:pt>
                <c:pt idx="6160">
                  <c:v>0.46494339600000001</c:v>
                </c:pt>
                <c:pt idx="6161">
                  <c:v>0.46501886799999997</c:v>
                </c:pt>
                <c:pt idx="6162">
                  <c:v>0.46509433999999999</c:v>
                </c:pt>
                <c:pt idx="6163">
                  <c:v>0.46516981099999999</c:v>
                </c:pt>
                <c:pt idx="6164">
                  <c:v>0.46524528300000001</c:v>
                </c:pt>
                <c:pt idx="6165">
                  <c:v>0.46532075499999997</c:v>
                </c:pt>
                <c:pt idx="6166">
                  <c:v>0.46539622600000002</c:v>
                </c:pt>
                <c:pt idx="6167">
                  <c:v>0.46547169799999999</c:v>
                </c:pt>
                <c:pt idx="6168">
                  <c:v>0.46554717000000001</c:v>
                </c:pt>
                <c:pt idx="6169">
                  <c:v>0.46562264199999998</c:v>
                </c:pt>
                <c:pt idx="6170">
                  <c:v>0.46569811300000002</c:v>
                </c:pt>
                <c:pt idx="6171">
                  <c:v>0.46577358499999999</c:v>
                </c:pt>
                <c:pt idx="6172">
                  <c:v>0.46584905700000001</c:v>
                </c:pt>
                <c:pt idx="6173">
                  <c:v>0.465924528</c:v>
                </c:pt>
                <c:pt idx="6174">
                  <c:v>0.46600000000000003</c:v>
                </c:pt>
                <c:pt idx="6175">
                  <c:v>0.46607547199999999</c:v>
                </c:pt>
                <c:pt idx="6176">
                  <c:v>0.46615094299999998</c:v>
                </c:pt>
                <c:pt idx="6177">
                  <c:v>0.46622641500000001</c:v>
                </c:pt>
                <c:pt idx="6178">
                  <c:v>0.46630188700000003</c:v>
                </c:pt>
                <c:pt idx="6179">
                  <c:v>0.46637735800000002</c:v>
                </c:pt>
                <c:pt idx="6180">
                  <c:v>0.46645282999999998</c:v>
                </c:pt>
                <c:pt idx="6181">
                  <c:v>0.46652830200000001</c:v>
                </c:pt>
                <c:pt idx="6182">
                  <c:v>0.46660377400000003</c:v>
                </c:pt>
                <c:pt idx="6183">
                  <c:v>0.46667924500000002</c:v>
                </c:pt>
                <c:pt idx="6184">
                  <c:v>0.46675471699999999</c:v>
                </c:pt>
                <c:pt idx="6185">
                  <c:v>0.46683018900000001</c:v>
                </c:pt>
                <c:pt idx="6186">
                  <c:v>0.46690566</c:v>
                </c:pt>
                <c:pt idx="6187">
                  <c:v>0.46698113200000002</c:v>
                </c:pt>
                <c:pt idx="6188">
                  <c:v>0.46705660399999999</c:v>
                </c:pt>
                <c:pt idx="6189">
                  <c:v>0.46713207499999998</c:v>
                </c:pt>
                <c:pt idx="6190">
                  <c:v>0.467207547</c:v>
                </c:pt>
                <c:pt idx="6191">
                  <c:v>0.46728301900000002</c:v>
                </c:pt>
                <c:pt idx="6192">
                  <c:v>0.46735849099999999</c:v>
                </c:pt>
                <c:pt idx="6193">
                  <c:v>0.46743396199999998</c:v>
                </c:pt>
                <c:pt idx="6194">
                  <c:v>0.467509434</c:v>
                </c:pt>
                <c:pt idx="6195">
                  <c:v>0.46758490600000002</c:v>
                </c:pt>
                <c:pt idx="6196">
                  <c:v>0.46766037700000002</c:v>
                </c:pt>
                <c:pt idx="6197">
                  <c:v>0.46773584899999998</c:v>
                </c:pt>
                <c:pt idx="6198">
                  <c:v>0.467811321</c:v>
                </c:pt>
                <c:pt idx="6199">
                  <c:v>0.467886792</c:v>
                </c:pt>
                <c:pt idx="6200">
                  <c:v>0.46796226400000002</c:v>
                </c:pt>
                <c:pt idx="6201">
                  <c:v>0.46803773599999998</c:v>
                </c:pt>
                <c:pt idx="6202">
                  <c:v>0.468113208</c:v>
                </c:pt>
                <c:pt idx="6203">
                  <c:v>0.468188679</c:v>
                </c:pt>
                <c:pt idx="6204">
                  <c:v>0.46826415100000002</c:v>
                </c:pt>
                <c:pt idx="6205">
                  <c:v>0.46833962299999998</c:v>
                </c:pt>
                <c:pt idx="6206">
                  <c:v>0.46841509399999998</c:v>
                </c:pt>
                <c:pt idx="6207">
                  <c:v>0.468490566</c:v>
                </c:pt>
                <c:pt idx="6208">
                  <c:v>0.46856603800000002</c:v>
                </c:pt>
                <c:pt idx="6209">
                  <c:v>0.46864150900000001</c:v>
                </c:pt>
                <c:pt idx="6210">
                  <c:v>0.46871698099999998</c:v>
                </c:pt>
                <c:pt idx="6211">
                  <c:v>0.468792453</c:v>
                </c:pt>
                <c:pt idx="6212">
                  <c:v>0.46886792500000002</c:v>
                </c:pt>
                <c:pt idx="6213">
                  <c:v>0.46894339600000001</c:v>
                </c:pt>
                <c:pt idx="6214">
                  <c:v>0.46901886799999998</c:v>
                </c:pt>
                <c:pt idx="6215">
                  <c:v>0.46909434</c:v>
                </c:pt>
                <c:pt idx="6216">
                  <c:v>0.46916981099999999</c:v>
                </c:pt>
                <c:pt idx="6217">
                  <c:v>0.46924528300000001</c:v>
                </c:pt>
                <c:pt idx="6218">
                  <c:v>0.46932075499999998</c:v>
                </c:pt>
                <c:pt idx="6219">
                  <c:v>0.46939622600000003</c:v>
                </c:pt>
                <c:pt idx="6220">
                  <c:v>0.46947169799999999</c:v>
                </c:pt>
                <c:pt idx="6221">
                  <c:v>0.46954717000000001</c:v>
                </c:pt>
                <c:pt idx="6222">
                  <c:v>0.46962264199999998</c:v>
                </c:pt>
                <c:pt idx="6223">
                  <c:v>0.46969811299999997</c:v>
                </c:pt>
                <c:pt idx="6224">
                  <c:v>0.46977358499999999</c:v>
                </c:pt>
                <c:pt idx="6225">
                  <c:v>0.46984905700000001</c:v>
                </c:pt>
                <c:pt idx="6226">
                  <c:v>0.46992452800000001</c:v>
                </c:pt>
                <c:pt idx="6227">
                  <c:v>0.47</c:v>
                </c:pt>
                <c:pt idx="6228">
                  <c:v>0.47007547199999999</c:v>
                </c:pt>
                <c:pt idx="6229">
                  <c:v>0.47015094299999999</c:v>
                </c:pt>
                <c:pt idx="6230">
                  <c:v>0.47022641500000001</c:v>
                </c:pt>
                <c:pt idx="6231">
                  <c:v>0.47030188699999997</c:v>
                </c:pt>
                <c:pt idx="6232">
                  <c:v>0.47037735800000002</c:v>
                </c:pt>
                <c:pt idx="6233">
                  <c:v>0.47045282999999999</c:v>
                </c:pt>
                <c:pt idx="6234">
                  <c:v>0.47052830200000001</c:v>
                </c:pt>
                <c:pt idx="6235">
                  <c:v>0.47060377399999997</c:v>
                </c:pt>
                <c:pt idx="6236">
                  <c:v>0.47067924500000002</c:v>
                </c:pt>
                <c:pt idx="6237">
                  <c:v>0.47075471699999999</c:v>
                </c:pt>
                <c:pt idx="6238">
                  <c:v>0.47083018900000001</c:v>
                </c:pt>
                <c:pt idx="6239">
                  <c:v>0.47090566</c:v>
                </c:pt>
                <c:pt idx="6240">
                  <c:v>0.47098113200000002</c:v>
                </c:pt>
                <c:pt idx="6241">
                  <c:v>0.47105660399999999</c:v>
                </c:pt>
                <c:pt idx="6242">
                  <c:v>0.47113207499999998</c:v>
                </c:pt>
                <c:pt idx="6243">
                  <c:v>0.471207547</c:v>
                </c:pt>
                <c:pt idx="6244">
                  <c:v>0.47128301900000003</c:v>
                </c:pt>
                <c:pt idx="6245">
                  <c:v>0.47135849099999999</c:v>
                </c:pt>
                <c:pt idx="6246">
                  <c:v>0.47143396199999998</c:v>
                </c:pt>
                <c:pt idx="6247">
                  <c:v>0.47150943400000001</c:v>
                </c:pt>
                <c:pt idx="6248">
                  <c:v>0.47158490600000003</c:v>
                </c:pt>
                <c:pt idx="6249">
                  <c:v>0.47166037700000002</c:v>
                </c:pt>
                <c:pt idx="6250">
                  <c:v>0.47173584899999998</c:v>
                </c:pt>
                <c:pt idx="6251">
                  <c:v>0.47181132100000001</c:v>
                </c:pt>
                <c:pt idx="6252">
                  <c:v>0.471886792</c:v>
                </c:pt>
                <c:pt idx="6253">
                  <c:v>0.47196226400000002</c:v>
                </c:pt>
                <c:pt idx="6254">
                  <c:v>0.47203773599999999</c:v>
                </c:pt>
                <c:pt idx="6255">
                  <c:v>0.47211320800000001</c:v>
                </c:pt>
                <c:pt idx="6256">
                  <c:v>0.472188679</c:v>
                </c:pt>
                <c:pt idx="6257">
                  <c:v>0.47226415100000002</c:v>
                </c:pt>
                <c:pt idx="6258">
                  <c:v>0.47233962299999999</c:v>
                </c:pt>
                <c:pt idx="6259">
                  <c:v>0.47241509399999998</c:v>
                </c:pt>
                <c:pt idx="6260">
                  <c:v>0.472490566</c:v>
                </c:pt>
                <c:pt idx="6261">
                  <c:v>0.47256603800000002</c:v>
                </c:pt>
                <c:pt idx="6262">
                  <c:v>0.47264150900000002</c:v>
                </c:pt>
                <c:pt idx="6263">
                  <c:v>0.47271698099999998</c:v>
                </c:pt>
                <c:pt idx="6264">
                  <c:v>0.472792453</c:v>
                </c:pt>
                <c:pt idx="6265">
                  <c:v>0.47286792500000002</c:v>
                </c:pt>
                <c:pt idx="6266">
                  <c:v>0.47294339600000002</c:v>
                </c:pt>
                <c:pt idx="6267">
                  <c:v>0.47301886799999998</c:v>
                </c:pt>
                <c:pt idx="6268">
                  <c:v>0.47309434</c:v>
                </c:pt>
                <c:pt idx="6269">
                  <c:v>0.473169811</c:v>
                </c:pt>
                <c:pt idx="6270">
                  <c:v>0.47324528300000002</c:v>
                </c:pt>
                <c:pt idx="6271">
                  <c:v>0.47332075499999998</c:v>
                </c:pt>
                <c:pt idx="6272">
                  <c:v>0.47339622599999998</c:v>
                </c:pt>
                <c:pt idx="6273">
                  <c:v>0.473471698</c:v>
                </c:pt>
                <c:pt idx="6274">
                  <c:v>0.47354717000000002</c:v>
                </c:pt>
                <c:pt idx="6275">
                  <c:v>0.47362264199999998</c:v>
                </c:pt>
                <c:pt idx="6276">
                  <c:v>0.47369811299999998</c:v>
                </c:pt>
                <c:pt idx="6277">
                  <c:v>0.473773585</c:v>
                </c:pt>
                <c:pt idx="6278">
                  <c:v>0.47384905700000002</c:v>
                </c:pt>
                <c:pt idx="6279">
                  <c:v>0.47392452800000001</c:v>
                </c:pt>
                <c:pt idx="6280">
                  <c:v>0.47399999999999998</c:v>
                </c:pt>
                <c:pt idx="6281">
                  <c:v>0.474075472</c:v>
                </c:pt>
                <c:pt idx="6282">
                  <c:v>0.47415094299999999</c:v>
                </c:pt>
                <c:pt idx="6283">
                  <c:v>0.47422641500000001</c:v>
                </c:pt>
                <c:pt idx="6284">
                  <c:v>0.47430188699999998</c:v>
                </c:pt>
                <c:pt idx="6285">
                  <c:v>0.47437735800000003</c:v>
                </c:pt>
                <c:pt idx="6286">
                  <c:v>0.47445282999999999</c:v>
                </c:pt>
                <c:pt idx="6287">
                  <c:v>0.47452830200000001</c:v>
                </c:pt>
                <c:pt idx="6288">
                  <c:v>0.47460377399999998</c:v>
                </c:pt>
                <c:pt idx="6289">
                  <c:v>0.47467924500000003</c:v>
                </c:pt>
                <c:pt idx="6290">
                  <c:v>0.47475471699999999</c:v>
                </c:pt>
                <c:pt idx="6291">
                  <c:v>0.47483018900000001</c:v>
                </c:pt>
                <c:pt idx="6292">
                  <c:v>0.47490566000000001</c:v>
                </c:pt>
                <c:pt idx="6293">
                  <c:v>0.47498113199999997</c:v>
                </c:pt>
                <c:pt idx="6294">
                  <c:v>0.47505660399999999</c:v>
                </c:pt>
                <c:pt idx="6295">
                  <c:v>0.47513207499999999</c:v>
                </c:pt>
                <c:pt idx="6296">
                  <c:v>0.47520754700000001</c:v>
                </c:pt>
                <c:pt idx="6297">
                  <c:v>0.47528301899999997</c:v>
                </c:pt>
                <c:pt idx="6298">
                  <c:v>0.47535849099999999</c:v>
                </c:pt>
                <c:pt idx="6299">
                  <c:v>0.47543396199999999</c:v>
                </c:pt>
                <c:pt idx="6300">
                  <c:v>0.47550943400000001</c:v>
                </c:pt>
                <c:pt idx="6301">
                  <c:v>0.47558490599999997</c:v>
                </c:pt>
                <c:pt idx="6302">
                  <c:v>0.47566037700000002</c:v>
                </c:pt>
                <c:pt idx="6303">
                  <c:v>0.47573584899999999</c:v>
                </c:pt>
                <c:pt idx="6304">
                  <c:v>0.47581132100000001</c:v>
                </c:pt>
                <c:pt idx="6305">
                  <c:v>0.475886792</c:v>
                </c:pt>
                <c:pt idx="6306">
                  <c:v>0.47596226400000002</c:v>
                </c:pt>
                <c:pt idx="6307">
                  <c:v>0.47603773599999999</c:v>
                </c:pt>
                <c:pt idx="6308">
                  <c:v>0.47611320800000001</c:v>
                </c:pt>
                <c:pt idx="6309">
                  <c:v>0.476188679</c:v>
                </c:pt>
                <c:pt idx="6310">
                  <c:v>0.47626415100000002</c:v>
                </c:pt>
                <c:pt idx="6311">
                  <c:v>0.47633962299999999</c:v>
                </c:pt>
                <c:pt idx="6312">
                  <c:v>0.47641509399999998</c:v>
                </c:pt>
                <c:pt idx="6313">
                  <c:v>0.476490566</c:v>
                </c:pt>
                <c:pt idx="6314">
                  <c:v>0.47656603800000003</c:v>
                </c:pt>
                <c:pt idx="6315">
                  <c:v>0.47664150900000002</c:v>
                </c:pt>
                <c:pt idx="6316">
                  <c:v>0.47671698099999998</c:v>
                </c:pt>
                <c:pt idx="6317">
                  <c:v>0.476792453</c:v>
                </c:pt>
                <c:pt idx="6318">
                  <c:v>0.47686792500000003</c:v>
                </c:pt>
                <c:pt idx="6319">
                  <c:v>0.47694339600000002</c:v>
                </c:pt>
                <c:pt idx="6320">
                  <c:v>0.47701886799999998</c:v>
                </c:pt>
                <c:pt idx="6321">
                  <c:v>0.47709434000000001</c:v>
                </c:pt>
                <c:pt idx="6322">
                  <c:v>0.477169811</c:v>
                </c:pt>
                <c:pt idx="6323">
                  <c:v>0.47724528300000002</c:v>
                </c:pt>
                <c:pt idx="6324">
                  <c:v>0.47732075499999999</c:v>
                </c:pt>
                <c:pt idx="6325">
                  <c:v>0.47739622599999998</c:v>
                </c:pt>
                <c:pt idx="6326">
                  <c:v>0.477471698</c:v>
                </c:pt>
                <c:pt idx="6327">
                  <c:v>0.47754717000000002</c:v>
                </c:pt>
                <c:pt idx="6328">
                  <c:v>0.47762264199999999</c:v>
                </c:pt>
                <c:pt idx="6329">
                  <c:v>0.47769811299999998</c:v>
                </c:pt>
                <c:pt idx="6330">
                  <c:v>0.477773585</c:v>
                </c:pt>
                <c:pt idx="6331">
                  <c:v>0.47784905700000002</c:v>
                </c:pt>
                <c:pt idx="6332">
                  <c:v>0.47792452800000002</c:v>
                </c:pt>
                <c:pt idx="6333">
                  <c:v>0.47799999999999998</c:v>
                </c:pt>
                <c:pt idx="6334">
                  <c:v>0.478075472</c:v>
                </c:pt>
                <c:pt idx="6335">
                  <c:v>0.47815094299999999</c:v>
                </c:pt>
                <c:pt idx="6336">
                  <c:v>0.47822641500000002</c:v>
                </c:pt>
                <c:pt idx="6337">
                  <c:v>0.47830188699999998</c:v>
                </c:pt>
                <c:pt idx="6338">
                  <c:v>0.47837735799999997</c:v>
                </c:pt>
                <c:pt idx="6339">
                  <c:v>0.47845283</c:v>
                </c:pt>
                <c:pt idx="6340">
                  <c:v>0.47852830200000002</c:v>
                </c:pt>
                <c:pt idx="6341">
                  <c:v>0.47860377399999998</c:v>
                </c:pt>
                <c:pt idx="6342">
                  <c:v>0.47867924499999998</c:v>
                </c:pt>
                <c:pt idx="6343">
                  <c:v>0.478754717</c:v>
                </c:pt>
                <c:pt idx="6344">
                  <c:v>0.47883018900000002</c:v>
                </c:pt>
                <c:pt idx="6345">
                  <c:v>0.47890566000000001</c:v>
                </c:pt>
                <c:pt idx="6346">
                  <c:v>0.47898113199999998</c:v>
                </c:pt>
                <c:pt idx="6347">
                  <c:v>0.479056604</c:v>
                </c:pt>
                <c:pt idx="6348">
                  <c:v>0.47913207499999999</c:v>
                </c:pt>
                <c:pt idx="6349">
                  <c:v>0.47920754700000001</c:v>
                </c:pt>
                <c:pt idx="6350">
                  <c:v>0.47928301899999998</c:v>
                </c:pt>
                <c:pt idx="6351">
                  <c:v>0.479358491</c:v>
                </c:pt>
                <c:pt idx="6352">
                  <c:v>0.47943396199999999</c:v>
                </c:pt>
                <c:pt idx="6353">
                  <c:v>0.47950943400000001</c:v>
                </c:pt>
                <c:pt idx="6354">
                  <c:v>0.47958490599999998</c:v>
                </c:pt>
                <c:pt idx="6355">
                  <c:v>0.47966037700000003</c:v>
                </c:pt>
                <c:pt idx="6356">
                  <c:v>0.47973584899999999</c:v>
                </c:pt>
                <c:pt idx="6357">
                  <c:v>0.47981132100000001</c:v>
                </c:pt>
                <c:pt idx="6358">
                  <c:v>0.47988679200000001</c:v>
                </c:pt>
                <c:pt idx="6359">
                  <c:v>0.47996226400000003</c:v>
                </c:pt>
                <c:pt idx="6360">
                  <c:v>0.48003773599999999</c:v>
                </c:pt>
                <c:pt idx="6361">
                  <c:v>0.48011320800000001</c:v>
                </c:pt>
                <c:pt idx="6362">
                  <c:v>0.48018867900000001</c:v>
                </c:pt>
                <c:pt idx="6363">
                  <c:v>0.48026415099999997</c:v>
                </c:pt>
                <c:pt idx="6364">
                  <c:v>0.48033962299999999</c:v>
                </c:pt>
                <c:pt idx="6365">
                  <c:v>0.48041509399999999</c:v>
                </c:pt>
                <c:pt idx="6366">
                  <c:v>0.48049056600000001</c:v>
                </c:pt>
                <c:pt idx="6367">
                  <c:v>0.48056603799999997</c:v>
                </c:pt>
                <c:pt idx="6368">
                  <c:v>0.48064150900000002</c:v>
                </c:pt>
                <c:pt idx="6369">
                  <c:v>0.48071698099999999</c:v>
                </c:pt>
                <c:pt idx="6370">
                  <c:v>0.48079245300000001</c:v>
                </c:pt>
                <c:pt idx="6371">
                  <c:v>0.48086792499999997</c:v>
                </c:pt>
                <c:pt idx="6372">
                  <c:v>0.48094339600000002</c:v>
                </c:pt>
                <c:pt idx="6373">
                  <c:v>0.48101886799999999</c:v>
                </c:pt>
                <c:pt idx="6374">
                  <c:v>0.48109434000000001</c:v>
                </c:pt>
                <c:pt idx="6375">
                  <c:v>0.481169811</c:v>
                </c:pt>
                <c:pt idx="6376">
                  <c:v>0.48124528300000002</c:v>
                </c:pt>
                <c:pt idx="6377">
                  <c:v>0.48132075499999999</c:v>
                </c:pt>
                <c:pt idx="6378">
                  <c:v>0.48139622599999998</c:v>
                </c:pt>
                <c:pt idx="6379">
                  <c:v>0.481471698</c:v>
                </c:pt>
                <c:pt idx="6380">
                  <c:v>0.48154717000000002</c:v>
                </c:pt>
                <c:pt idx="6381">
                  <c:v>0.48162264199999999</c:v>
                </c:pt>
                <c:pt idx="6382">
                  <c:v>0.48169811299999998</c:v>
                </c:pt>
                <c:pt idx="6383">
                  <c:v>0.481773585</c:v>
                </c:pt>
                <c:pt idx="6384">
                  <c:v>0.48184905700000003</c:v>
                </c:pt>
                <c:pt idx="6385">
                  <c:v>0.48192452800000002</c:v>
                </c:pt>
                <c:pt idx="6386">
                  <c:v>0.48199999999999998</c:v>
                </c:pt>
                <c:pt idx="6387">
                  <c:v>0.482075472</c:v>
                </c:pt>
                <c:pt idx="6388">
                  <c:v>0.482150943</c:v>
                </c:pt>
                <c:pt idx="6389">
                  <c:v>0.48222641500000002</c:v>
                </c:pt>
                <c:pt idx="6390">
                  <c:v>0.48230188699999998</c:v>
                </c:pt>
                <c:pt idx="6391">
                  <c:v>0.48237735799999998</c:v>
                </c:pt>
                <c:pt idx="6392">
                  <c:v>0.48245283</c:v>
                </c:pt>
                <c:pt idx="6393">
                  <c:v>0.48252830200000002</c:v>
                </c:pt>
                <c:pt idx="6394">
                  <c:v>0.48260377399999999</c:v>
                </c:pt>
                <c:pt idx="6395">
                  <c:v>0.48267924499999998</c:v>
                </c:pt>
                <c:pt idx="6396">
                  <c:v>0.482754717</c:v>
                </c:pt>
                <c:pt idx="6397">
                  <c:v>0.48283018900000002</c:v>
                </c:pt>
                <c:pt idx="6398">
                  <c:v>0.48290566000000001</c:v>
                </c:pt>
                <c:pt idx="6399">
                  <c:v>0.48298113199999998</c:v>
                </c:pt>
                <c:pt idx="6400">
                  <c:v>0.483056604</c:v>
                </c:pt>
                <c:pt idx="6401">
                  <c:v>0.48313207499999999</c:v>
                </c:pt>
                <c:pt idx="6402">
                  <c:v>0.48320754700000002</c:v>
                </c:pt>
                <c:pt idx="6403">
                  <c:v>0.48328301899999998</c:v>
                </c:pt>
                <c:pt idx="6404">
                  <c:v>0.483358491</c:v>
                </c:pt>
                <c:pt idx="6405">
                  <c:v>0.48343396199999999</c:v>
                </c:pt>
                <c:pt idx="6406">
                  <c:v>0.48350943400000002</c:v>
                </c:pt>
                <c:pt idx="6407">
                  <c:v>0.48358490599999998</c:v>
                </c:pt>
                <c:pt idx="6408">
                  <c:v>0.48366037699999997</c:v>
                </c:pt>
                <c:pt idx="6409">
                  <c:v>0.483735849</c:v>
                </c:pt>
                <c:pt idx="6410">
                  <c:v>0.48381132100000002</c:v>
                </c:pt>
                <c:pt idx="6411">
                  <c:v>0.48388679200000001</c:v>
                </c:pt>
                <c:pt idx="6412">
                  <c:v>0.48396226399999998</c:v>
                </c:pt>
                <c:pt idx="6413">
                  <c:v>0.484037736</c:v>
                </c:pt>
                <c:pt idx="6414">
                  <c:v>0.48411320800000002</c:v>
                </c:pt>
                <c:pt idx="6415">
                  <c:v>0.48418867900000001</c:v>
                </c:pt>
                <c:pt idx="6416">
                  <c:v>0.48426415099999998</c:v>
                </c:pt>
                <c:pt idx="6417">
                  <c:v>0.484339623</c:v>
                </c:pt>
                <c:pt idx="6418">
                  <c:v>0.48441509399999999</c:v>
                </c:pt>
                <c:pt idx="6419">
                  <c:v>0.48449056600000001</c:v>
                </c:pt>
                <c:pt idx="6420">
                  <c:v>0.48456603799999998</c:v>
                </c:pt>
                <c:pt idx="6421">
                  <c:v>0.48464150900000003</c:v>
                </c:pt>
                <c:pt idx="6422">
                  <c:v>0.48471698099999999</c:v>
                </c:pt>
                <c:pt idx="6423">
                  <c:v>0.48479245300000001</c:v>
                </c:pt>
                <c:pt idx="6424">
                  <c:v>0.48486792499999998</c:v>
                </c:pt>
                <c:pt idx="6425">
                  <c:v>0.48494339600000003</c:v>
                </c:pt>
                <c:pt idx="6426">
                  <c:v>0.48501886799999999</c:v>
                </c:pt>
                <c:pt idx="6427">
                  <c:v>0.48509434000000001</c:v>
                </c:pt>
                <c:pt idx="6428">
                  <c:v>0.48516981100000001</c:v>
                </c:pt>
                <c:pt idx="6429">
                  <c:v>0.48524528300000003</c:v>
                </c:pt>
                <c:pt idx="6430">
                  <c:v>0.48532075499999999</c:v>
                </c:pt>
                <c:pt idx="6431">
                  <c:v>0.48539622599999999</c:v>
                </c:pt>
                <c:pt idx="6432">
                  <c:v>0.48547169800000001</c:v>
                </c:pt>
                <c:pt idx="6433">
                  <c:v>0.48554716999999997</c:v>
                </c:pt>
                <c:pt idx="6434">
                  <c:v>0.48562264199999999</c:v>
                </c:pt>
                <c:pt idx="6435">
                  <c:v>0.48569811299999999</c:v>
                </c:pt>
                <c:pt idx="6436">
                  <c:v>0.48577358500000001</c:v>
                </c:pt>
                <c:pt idx="6437">
                  <c:v>0.48584905699999997</c:v>
                </c:pt>
                <c:pt idx="6438">
                  <c:v>0.48592452800000002</c:v>
                </c:pt>
                <c:pt idx="6439">
                  <c:v>0.48599999999999999</c:v>
                </c:pt>
                <c:pt idx="6440">
                  <c:v>0.48607547200000001</c:v>
                </c:pt>
                <c:pt idx="6441">
                  <c:v>0.486150943</c:v>
                </c:pt>
                <c:pt idx="6442">
                  <c:v>0.48622641500000002</c:v>
                </c:pt>
                <c:pt idx="6443">
                  <c:v>0.48630188699999999</c:v>
                </c:pt>
                <c:pt idx="6444">
                  <c:v>0.48637735799999998</c:v>
                </c:pt>
                <c:pt idx="6445">
                  <c:v>0.48645283</c:v>
                </c:pt>
                <c:pt idx="6446">
                  <c:v>0.48652830200000002</c:v>
                </c:pt>
                <c:pt idx="6447">
                  <c:v>0.48660377399999999</c:v>
                </c:pt>
                <c:pt idx="6448">
                  <c:v>0.48667924499999998</c:v>
                </c:pt>
                <c:pt idx="6449">
                  <c:v>0.486754717</c:v>
                </c:pt>
                <c:pt idx="6450">
                  <c:v>0.48683018900000002</c:v>
                </c:pt>
                <c:pt idx="6451">
                  <c:v>0.48690566000000002</c:v>
                </c:pt>
                <c:pt idx="6452">
                  <c:v>0.48698113199999998</c:v>
                </c:pt>
                <c:pt idx="6453">
                  <c:v>0.487056604</c:v>
                </c:pt>
                <c:pt idx="6454">
                  <c:v>0.487132075</c:v>
                </c:pt>
                <c:pt idx="6455">
                  <c:v>0.48720754700000002</c:v>
                </c:pt>
                <c:pt idx="6456">
                  <c:v>0.48728301899999998</c:v>
                </c:pt>
                <c:pt idx="6457">
                  <c:v>0.487358491</c:v>
                </c:pt>
                <c:pt idx="6458">
                  <c:v>0.487433962</c:v>
                </c:pt>
                <c:pt idx="6459">
                  <c:v>0.48750943400000002</c:v>
                </c:pt>
                <c:pt idx="6460">
                  <c:v>0.48758490599999998</c:v>
                </c:pt>
                <c:pt idx="6461">
                  <c:v>0.48766037699999998</c:v>
                </c:pt>
                <c:pt idx="6462">
                  <c:v>0.487735849</c:v>
                </c:pt>
                <c:pt idx="6463">
                  <c:v>0.48781132100000002</c:v>
                </c:pt>
                <c:pt idx="6464">
                  <c:v>0.48788679200000001</c:v>
                </c:pt>
                <c:pt idx="6465">
                  <c:v>0.48796226399999998</c:v>
                </c:pt>
                <c:pt idx="6466">
                  <c:v>0.488037736</c:v>
                </c:pt>
                <c:pt idx="6467">
                  <c:v>0.48811320800000002</c:v>
                </c:pt>
                <c:pt idx="6468">
                  <c:v>0.48818867900000001</c:v>
                </c:pt>
                <c:pt idx="6469">
                  <c:v>0.48826415099999998</c:v>
                </c:pt>
                <c:pt idx="6470">
                  <c:v>0.488339623</c:v>
                </c:pt>
                <c:pt idx="6471">
                  <c:v>0.48841509399999999</c:v>
                </c:pt>
                <c:pt idx="6472">
                  <c:v>0.48849056600000001</c:v>
                </c:pt>
                <c:pt idx="6473">
                  <c:v>0.48856603799999998</c:v>
                </c:pt>
                <c:pt idx="6474">
                  <c:v>0.48864150899999997</c:v>
                </c:pt>
                <c:pt idx="6475">
                  <c:v>0.48871698099999999</c:v>
                </c:pt>
                <c:pt idx="6476">
                  <c:v>0.48879245300000002</c:v>
                </c:pt>
                <c:pt idx="6477">
                  <c:v>0.48886792499999998</c:v>
                </c:pt>
                <c:pt idx="6478">
                  <c:v>0.48894339599999997</c:v>
                </c:pt>
                <c:pt idx="6479">
                  <c:v>0.489018868</c:v>
                </c:pt>
                <c:pt idx="6480">
                  <c:v>0.48909434000000002</c:v>
                </c:pt>
                <c:pt idx="6481">
                  <c:v>0.48916981100000001</c:v>
                </c:pt>
                <c:pt idx="6482">
                  <c:v>0.48924528299999998</c:v>
                </c:pt>
                <c:pt idx="6483">
                  <c:v>0.489320755</c:v>
                </c:pt>
                <c:pt idx="6484">
                  <c:v>0.48939622599999999</c:v>
                </c:pt>
                <c:pt idx="6485">
                  <c:v>0.48947169800000001</c:v>
                </c:pt>
                <c:pt idx="6486">
                  <c:v>0.48954716999999998</c:v>
                </c:pt>
                <c:pt idx="6487">
                  <c:v>0.489622642</c:v>
                </c:pt>
                <c:pt idx="6488">
                  <c:v>0.48969811299999999</c:v>
                </c:pt>
                <c:pt idx="6489">
                  <c:v>0.48977358500000001</c:v>
                </c:pt>
                <c:pt idx="6490">
                  <c:v>0.48984905699999998</c:v>
                </c:pt>
                <c:pt idx="6491">
                  <c:v>0.48992452800000003</c:v>
                </c:pt>
                <c:pt idx="6492">
                  <c:v>0.49</c:v>
                </c:pt>
                <c:pt idx="6493">
                  <c:v>0.49007547200000001</c:v>
                </c:pt>
                <c:pt idx="6494">
                  <c:v>0.49015094300000001</c:v>
                </c:pt>
                <c:pt idx="6495">
                  <c:v>0.49022641500000003</c:v>
                </c:pt>
                <c:pt idx="6496">
                  <c:v>0.49030188699999999</c:v>
                </c:pt>
                <c:pt idx="6497">
                  <c:v>0.49037735799999999</c:v>
                </c:pt>
                <c:pt idx="6498">
                  <c:v>0.49045283000000001</c:v>
                </c:pt>
                <c:pt idx="6499">
                  <c:v>0.49052830200000003</c:v>
                </c:pt>
                <c:pt idx="6500">
                  <c:v>0.49060377399999999</c:v>
                </c:pt>
                <c:pt idx="6501">
                  <c:v>0.49067924499999999</c:v>
                </c:pt>
                <c:pt idx="6502">
                  <c:v>0.49075471700000001</c:v>
                </c:pt>
                <c:pt idx="6503">
                  <c:v>0.49083018899999997</c:v>
                </c:pt>
                <c:pt idx="6504">
                  <c:v>0.49090566000000002</c:v>
                </c:pt>
                <c:pt idx="6505">
                  <c:v>0.49098113199999999</c:v>
                </c:pt>
                <c:pt idx="6506">
                  <c:v>0.49105660400000001</c:v>
                </c:pt>
                <c:pt idx="6507">
                  <c:v>0.491132075</c:v>
                </c:pt>
                <c:pt idx="6508">
                  <c:v>0.49120754700000002</c:v>
                </c:pt>
                <c:pt idx="6509">
                  <c:v>0.49128301899999999</c:v>
                </c:pt>
                <c:pt idx="6510">
                  <c:v>0.49135849100000001</c:v>
                </c:pt>
                <c:pt idx="6511">
                  <c:v>0.491433962</c:v>
                </c:pt>
                <c:pt idx="6512">
                  <c:v>0.49150943400000002</c:v>
                </c:pt>
                <c:pt idx="6513">
                  <c:v>0.49158490599999999</c:v>
                </c:pt>
                <c:pt idx="6514">
                  <c:v>0.49166037699999998</c:v>
                </c:pt>
                <c:pt idx="6515">
                  <c:v>0.491735849</c:v>
                </c:pt>
                <c:pt idx="6516">
                  <c:v>0.49181132100000002</c:v>
                </c:pt>
                <c:pt idx="6517">
                  <c:v>0.49188679200000002</c:v>
                </c:pt>
                <c:pt idx="6518">
                  <c:v>0.49196226399999998</c:v>
                </c:pt>
                <c:pt idx="6519">
                  <c:v>0.492037736</c:v>
                </c:pt>
                <c:pt idx="6520">
                  <c:v>0.49211320800000002</c:v>
                </c:pt>
                <c:pt idx="6521">
                  <c:v>0.49218867900000002</c:v>
                </c:pt>
                <c:pt idx="6522">
                  <c:v>0.49226415099999998</c:v>
                </c:pt>
                <c:pt idx="6523">
                  <c:v>0.492339623</c:v>
                </c:pt>
                <c:pt idx="6524">
                  <c:v>0.492415094</c:v>
                </c:pt>
                <c:pt idx="6525">
                  <c:v>0.49249056600000002</c:v>
                </c:pt>
                <c:pt idx="6526">
                  <c:v>0.49256603799999998</c:v>
                </c:pt>
                <c:pt idx="6527">
                  <c:v>0.49264150899999998</c:v>
                </c:pt>
                <c:pt idx="6528">
                  <c:v>0.492716981</c:v>
                </c:pt>
                <c:pt idx="6529">
                  <c:v>0.49279245300000002</c:v>
                </c:pt>
                <c:pt idx="6530">
                  <c:v>0.49286792499999998</c:v>
                </c:pt>
                <c:pt idx="6531">
                  <c:v>0.49294339599999998</c:v>
                </c:pt>
                <c:pt idx="6532">
                  <c:v>0.493018868</c:v>
                </c:pt>
                <c:pt idx="6533">
                  <c:v>0.49309434000000002</c:v>
                </c:pt>
                <c:pt idx="6534">
                  <c:v>0.49316981100000001</c:v>
                </c:pt>
                <c:pt idx="6535">
                  <c:v>0.49324528299999998</c:v>
                </c:pt>
                <c:pt idx="6536">
                  <c:v>0.493320755</c:v>
                </c:pt>
                <c:pt idx="6537">
                  <c:v>0.49339622599999999</c:v>
                </c:pt>
                <c:pt idx="6538">
                  <c:v>0.49347169800000001</c:v>
                </c:pt>
                <c:pt idx="6539">
                  <c:v>0.49354716999999998</c:v>
                </c:pt>
                <c:pt idx="6540">
                  <c:v>0.493622642</c:v>
                </c:pt>
                <c:pt idx="6541">
                  <c:v>0.49369811299999999</c:v>
                </c:pt>
                <c:pt idx="6542">
                  <c:v>0.49377358500000001</c:v>
                </c:pt>
                <c:pt idx="6543">
                  <c:v>0.49384905699999998</c:v>
                </c:pt>
                <c:pt idx="6544">
                  <c:v>0.49392452799999997</c:v>
                </c:pt>
                <c:pt idx="6545">
                  <c:v>0.49399999999999999</c:v>
                </c:pt>
                <c:pt idx="6546">
                  <c:v>0.49407547200000002</c:v>
                </c:pt>
                <c:pt idx="6547">
                  <c:v>0.49415094300000001</c:v>
                </c:pt>
                <c:pt idx="6548">
                  <c:v>0.49422641499999997</c:v>
                </c:pt>
                <c:pt idx="6549">
                  <c:v>0.494301887</c:v>
                </c:pt>
                <c:pt idx="6550">
                  <c:v>0.49437735799999999</c:v>
                </c:pt>
                <c:pt idx="6551">
                  <c:v>0.49445283000000001</c:v>
                </c:pt>
                <c:pt idx="6552">
                  <c:v>0.49452830199999998</c:v>
                </c:pt>
                <c:pt idx="6553">
                  <c:v>0.494603774</c:v>
                </c:pt>
                <c:pt idx="6554">
                  <c:v>0.49467924499999999</c:v>
                </c:pt>
                <c:pt idx="6555">
                  <c:v>0.49475471700000001</c:v>
                </c:pt>
                <c:pt idx="6556">
                  <c:v>0.49483018899999998</c:v>
                </c:pt>
                <c:pt idx="6557">
                  <c:v>0.49490566000000003</c:v>
                </c:pt>
                <c:pt idx="6558">
                  <c:v>0.49498113199999999</c:v>
                </c:pt>
                <c:pt idx="6559">
                  <c:v>0.49505660400000001</c:v>
                </c:pt>
                <c:pt idx="6560">
                  <c:v>0.495132075</c:v>
                </c:pt>
                <c:pt idx="6561">
                  <c:v>0.49520754700000003</c:v>
                </c:pt>
                <c:pt idx="6562">
                  <c:v>0.49528301899999999</c:v>
                </c:pt>
                <c:pt idx="6563">
                  <c:v>0.49535849100000001</c:v>
                </c:pt>
                <c:pt idx="6564">
                  <c:v>0.49543396200000001</c:v>
                </c:pt>
                <c:pt idx="6565">
                  <c:v>0.49550943400000003</c:v>
                </c:pt>
                <c:pt idx="6566">
                  <c:v>0.49558490599999999</c:v>
                </c:pt>
                <c:pt idx="6567">
                  <c:v>0.49566037699999999</c:v>
                </c:pt>
                <c:pt idx="6568">
                  <c:v>0.49573584900000001</c:v>
                </c:pt>
                <c:pt idx="6569">
                  <c:v>0.49581132100000003</c:v>
                </c:pt>
                <c:pt idx="6570">
                  <c:v>0.49588679200000002</c:v>
                </c:pt>
                <c:pt idx="6571">
                  <c:v>0.49596226399999999</c:v>
                </c:pt>
                <c:pt idx="6572">
                  <c:v>0.49603773600000001</c:v>
                </c:pt>
                <c:pt idx="6573">
                  <c:v>0.49611320800000003</c:v>
                </c:pt>
                <c:pt idx="6574">
                  <c:v>0.49618867900000002</c:v>
                </c:pt>
                <c:pt idx="6575">
                  <c:v>0.49626415099999999</c:v>
                </c:pt>
                <c:pt idx="6576">
                  <c:v>0.49633962300000001</c:v>
                </c:pt>
                <c:pt idx="6577">
                  <c:v>0.496415094</c:v>
                </c:pt>
                <c:pt idx="6578">
                  <c:v>0.49649056600000002</c:v>
                </c:pt>
                <c:pt idx="6579">
                  <c:v>0.49656603799999999</c:v>
                </c:pt>
                <c:pt idx="6580">
                  <c:v>0.49664150899999998</c:v>
                </c:pt>
                <c:pt idx="6581">
                  <c:v>0.496716981</c:v>
                </c:pt>
                <c:pt idx="6582">
                  <c:v>0.49679245300000002</c:v>
                </c:pt>
                <c:pt idx="6583">
                  <c:v>0.49686792499999999</c:v>
                </c:pt>
                <c:pt idx="6584">
                  <c:v>0.49694339599999998</c:v>
                </c:pt>
                <c:pt idx="6585">
                  <c:v>0.497018868</c:v>
                </c:pt>
                <c:pt idx="6586">
                  <c:v>0.49709434000000002</c:v>
                </c:pt>
                <c:pt idx="6587">
                  <c:v>0.49716981100000002</c:v>
                </c:pt>
                <c:pt idx="6588">
                  <c:v>0.49724528299999998</c:v>
                </c:pt>
                <c:pt idx="6589">
                  <c:v>0.497320755</c:v>
                </c:pt>
                <c:pt idx="6590">
                  <c:v>0.497396226</c:v>
                </c:pt>
                <c:pt idx="6591">
                  <c:v>0.49747169800000002</c:v>
                </c:pt>
                <c:pt idx="6592">
                  <c:v>0.49754716999999998</c:v>
                </c:pt>
                <c:pt idx="6593">
                  <c:v>0.497622642</c:v>
                </c:pt>
                <c:pt idx="6594">
                  <c:v>0.497698113</c:v>
                </c:pt>
                <c:pt idx="6595">
                  <c:v>0.49777358500000002</c:v>
                </c:pt>
                <c:pt idx="6596">
                  <c:v>0.49784905699999998</c:v>
                </c:pt>
                <c:pt idx="6597">
                  <c:v>0.49792452799999998</c:v>
                </c:pt>
                <c:pt idx="6598">
                  <c:v>0.498</c:v>
                </c:pt>
                <c:pt idx="6599">
                  <c:v>0.49807547200000002</c:v>
                </c:pt>
                <c:pt idx="6600">
                  <c:v>0.49815094300000001</c:v>
                </c:pt>
                <c:pt idx="6601">
                  <c:v>0.49822641499999998</c:v>
                </c:pt>
                <c:pt idx="6602">
                  <c:v>0.498301887</c:v>
                </c:pt>
                <c:pt idx="6603">
                  <c:v>0.49837735799999999</c:v>
                </c:pt>
                <c:pt idx="6604">
                  <c:v>0.49845283000000001</c:v>
                </c:pt>
                <c:pt idx="6605">
                  <c:v>0.49852830199999998</c:v>
                </c:pt>
                <c:pt idx="6606">
                  <c:v>0.498603774</c:v>
                </c:pt>
                <c:pt idx="6607">
                  <c:v>0.49867924499999999</c:v>
                </c:pt>
                <c:pt idx="6608">
                  <c:v>0.49875471700000001</c:v>
                </c:pt>
                <c:pt idx="6609">
                  <c:v>0.49883018899999998</c:v>
                </c:pt>
                <c:pt idx="6610">
                  <c:v>0.49890565999999997</c:v>
                </c:pt>
                <c:pt idx="6611">
                  <c:v>0.49898113199999999</c:v>
                </c:pt>
                <c:pt idx="6612">
                  <c:v>0.49905660400000001</c:v>
                </c:pt>
                <c:pt idx="6613">
                  <c:v>0.49913207500000001</c:v>
                </c:pt>
                <c:pt idx="6614">
                  <c:v>0.49920754699999997</c:v>
                </c:pt>
                <c:pt idx="6615">
                  <c:v>0.49928301899999999</c:v>
                </c:pt>
                <c:pt idx="6616">
                  <c:v>0.49935849100000002</c:v>
                </c:pt>
                <c:pt idx="6617">
                  <c:v>0.49943396200000001</c:v>
                </c:pt>
                <c:pt idx="6618">
                  <c:v>0.49950943399999997</c:v>
                </c:pt>
                <c:pt idx="6619">
                  <c:v>0.499584906</c:v>
                </c:pt>
                <c:pt idx="6620">
                  <c:v>0.49966037699999999</c:v>
                </c:pt>
                <c:pt idx="6621">
                  <c:v>0.49973584900000001</c:v>
                </c:pt>
                <c:pt idx="6622">
                  <c:v>0.49981132099999998</c:v>
                </c:pt>
                <c:pt idx="6623">
                  <c:v>0.49988679200000002</c:v>
                </c:pt>
                <c:pt idx="6624">
                  <c:v>0.49996226399999999</c:v>
                </c:pt>
                <c:pt idx="6625">
                  <c:v>0.50003773600000001</c:v>
                </c:pt>
                <c:pt idx="6626">
                  <c:v>0.50011320800000003</c:v>
                </c:pt>
                <c:pt idx="6627">
                  <c:v>0.50018867899999997</c:v>
                </c:pt>
                <c:pt idx="6628">
                  <c:v>0.50026415099999999</c:v>
                </c:pt>
                <c:pt idx="6629">
                  <c:v>0.50033962300000001</c:v>
                </c:pt>
                <c:pt idx="6630">
                  <c:v>0.50041509399999995</c:v>
                </c:pt>
                <c:pt idx="6631">
                  <c:v>0.50049056599999997</c:v>
                </c:pt>
                <c:pt idx="6632">
                  <c:v>0.50056603799999999</c:v>
                </c:pt>
                <c:pt idx="6633">
                  <c:v>0.50064150900000004</c:v>
                </c:pt>
                <c:pt idx="6634">
                  <c:v>0.50071698099999995</c:v>
                </c:pt>
                <c:pt idx="6635">
                  <c:v>0.50079245299999997</c:v>
                </c:pt>
                <c:pt idx="6636">
                  <c:v>0.50086792499999999</c:v>
                </c:pt>
                <c:pt idx="6637">
                  <c:v>0.50094339600000004</c:v>
                </c:pt>
                <c:pt idx="6638">
                  <c:v>0.50101886799999995</c:v>
                </c:pt>
                <c:pt idx="6639">
                  <c:v>0.50109433999999997</c:v>
                </c:pt>
                <c:pt idx="6640">
                  <c:v>0.50116981100000002</c:v>
                </c:pt>
                <c:pt idx="6641">
                  <c:v>0.50124528300000004</c:v>
                </c:pt>
                <c:pt idx="6642">
                  <c:v>0.50132075499999995</c:v>
                </c:pt>
                <c:pt idx="6643">
                  <c:v>0.501396226</c:v>
                </c:pt>
                <c:pt idx="6644">
                  <c:v>0.50147169800000002</c:v>
                </c:pt>
                <c:pt idx="6645">
                  <c:v>0.50154717000000004</c:v>
                </c:pt>
                <c:pt idx="6646">
                  <c:v>0.50162264199999995</c:v>
                </c:pt>
                <c:pt idx="6647">
                  <c:v>0.501698113</c:v>
                </c:pt>
                <c:pt idx="6648">
                  <c:v>0.50177358500000002</c:v>
                </c:pt>
                <c:pt idx="6649">
                  <c:v>0.50184905700000004</c:v>
                </c:pt>
                <c:pt idx="6650">
                  <c:v>0.50192452799999998</c:v>
                </c:pt>
                <c:pt idx="6651">
                  <c:v>0.502</c:v>
                </c:pt>
                <c:pt idx="6652">
                  <c:v>0.50207547200000002</c:v>
                </c:pt>
                <c:pt idx="6653">
                  <c:v>0.50215094299999996</c:v>
                </c:pt>
                <c:pt idx="6654">
                  <c:v>0.50222641499999998</c:v>
                </c:pt>
                <c:pt idx="6655">
                  <c:v>0.502301887</c:v>
                </c:pt>
                <c:pt idx="6656">
                  <c:v>0.50237735800000005</c:v>
                </c:pt>
                <c:pt idx="6657">
                  <c:v>0.50245282999999996</c:v>
                </c:pt>
                <c:pt idx="6658">
                  <c:v>0.50252830199999998</c:v>
                </c:pt>
                <c:pt idx="6659">
                  <c:v>0.502603774</c:v>
                </c:pt>
                <c:pt idx="6660">
                  <c:v>0.50267924500000005</c:v>
                </c:pt>
                <c:pt idx="6661">
                  <c:v>0.50275471699999996</c:v>
                </c:pt>
                <c:pt idx="6662">
                  <c:v>0.50283018899999998</c:v>
                </c:pt>
                <c:pt idx="6663">
                  <c:v>0.50290566000000003</c:v>
                </c:pt>
                <c:pt idx="6664">
                  <c:v>0.50298113200000005</c:v>
                </c:pt>
                <c:pt idx="6665">
                  <c:v>0.50305660399999996</c:v>
                </c:pt>
                <c:pt idx="6666">
                  <c:v>0.50313207500000001</c:v>
                </c:pt>
                <c:pt idx="6667">
                  <c:v>0.50320754700000003</c:v>
                </c:pt>
                <c:pt idx="6668">
                  <c:v>0.50328301900000005</c:v>
                </c:pt>
                <c:pt idx="6669">
                  <c:v>0.50335849099999996</c:v>
                </c:pt>
                <c:pt idx="6670">
                  <c:v>0.50343396200000001</c:v>
                </c:pt>
                <c:pt idx="6671">
                  <c:v>0.50350943400000003</c:v>
                </c:pt>
                <c:pt idx="6672">
                  <c:v>0.50358490600000005</c:v>
                </c:pt>
                <c:pt idx="6673">
                  <c:v>0.50366037699999999</c:v>
                </c:pt>
                <c:pt idx="6674">
                  <c:v>0.50373584900000001</c:v>
                </c:pt>
                <c:pt idx="6675">
                  <c:v>0.50381132100000003</c:v>
                </c:pt>
                <c:pt idx="6676">
                  <c:v>0.50388679199999997</c:v>
                </c:pt>
                <c:pt idx="6677">
                  <c:v>0.50396226399999999</c:v>
                </c:pt>
                <c:pt idx="6678">
                  <c:v>0.50403773600000001</c:v>
                </c:pt>
                <c:pt idx="6679">
                  <c:v>0.50411320800000003</c:v>
                </c:pt>
                <c:pt idx="6680">
                  <c:v>0.50418867899999997</c:v>
                </c:pt>
                <c:pt idx="6681">
                  <c:v>0.50426415099999999</c:v>
                </c:pt>
                <c:pt idx="6682">
                  <c:v>0.50433962300000001</c:v>
                </c:pt>
                <c:pt idx="6683">
                  <c:v>0.50441509399999995</c:v>
                </c:pt>
                <c:pt idx="6684">
                  <c:v>0.50449056599999997</c:v>
                </c:pt>
                <c:pt idx="6685">
                  <c:v>0.50456603799999999</c:v>
                </c:pt>
                <c:pt idx="6686">
                  <c:v>0.50464150900000004</c:v>
                </c:pt>
                <c:pt idx="6687">
                  <c:v>0.50471698099999995</c:v>
                </c:pt>
                <c:pt idx="6688">
                  <c:v>0.50479245299999997</c:v>
                </c:pt>
                <c:pt idx="6689">
                  <c:v>0.504867925</c:v>
                </c:pt>
                <c:pt idx="6690">
                  <c:v>0.50494339600000004</c:v>
                </c:pt>
                <c:pt idx="6691">
                  <c:v>0.50501886799999995</c:v>
                </c:pt>
                <c:pt idx="6692">
                  <c:v>0.50509433999999997</c:v>
                </c:pt>
                <c:pt idx="6693">
                  <c:v>0.50516981100000002</c:v>
                </c:pt>
                <c:pt idx="6694">
                  <c:v>0.50524528300000004</c:v>
                </c:pt>
                <c:pt idx="6695">
                  <c:v>0.50532075499999995</c:v>
                </c:pt>
                <c:pt idx="6696">
                  <c:v>0.505396226</c:v>
                </c:pt>
                <c:pt idx="6697">
                  <c:v>0.50547169800000002</c:v>
                </c:pt>
                <c:pt idx="6698">
                  <c:v>0.50554717000000005</c:v>
                </c:pt>
                <c:pt idx="6699">
                  <c:v>0.50562264199999996</c:v>
                </c:pt>
                <c:pt idx="6700">
                  <c:v>0.505698113</c:v>
                </c:pt>
                <c:pt idx="6701">
                  <c:v>0.50577358500000003</c:v>
                </c:pt>
                <c:pt idx="6702">
                  <c:v>0.50584905700000005</c:v>
                </c:pt>
                <c:pt idx="6703">
                  <c:v>0.50592452799999998</c:v>
                </c:pt>
                <c:pt idx="6704">
                  <c:v>0.50600000000000001</c:v>
                </c:pt>
                <c:pt idx="6705">
                  <c:v>0.50607547200000003</c:v>
                </c:pt>
                <c:pt idx="6706">
                  <c:v>0.50615094299999996</c:v>
                </c:pt>
                <c:pt idx="6707">
                  <c:v>0.50622641499999999</c:v>
                </c:pt>
                <c:pt idx="6708">
                  <c:v>0.50630188700000001</c:v>
                </c:pt>
                <c:pt idx="6709">
                  <c:v>0.50637735800000006</c:v>
                </c:pt>
                <c:pt idx="6710">
                  <c:v>0.50645282999999996</c:v>
                </c:pt>
                <c:pt idx="6711">
                  <c:v>0.50652830199999999</c:v>
                </c:pt>
                <c:pt idx="6712">
                  <c:v>0.50660377400000001</c:v>
                </c:pt>
                <c:pt idx="6713">
                  <c:v>0.50667924499999994</c:v>
                </c:pt>
                <c:pt idx="6714">
                  <c:v>0.50675471699999997</c:v>
                </c:pt>
                <c:pt idx="6715">
                  <c:v>0.50683018899999999</c:v>
                </c:pt>
                <c:pt idx="6716">
                  <c:v>0.50690566000000004</c:v>
                </c:pt>
                <c:pt idx="6717">
                  <c:v>0.50698113199999995</c:v>
                </c:pt>
                <c:pt idx="6718">
                  <c:v>0.50705660399999997</c:v>
                </c:pt>
                <c:pt idx="6719">
                  <c:v>0.50713207500000002</c:v>
                </c:pt>
                <c:pt idx="6720">
                  <c:v>0.50720754700000004</c:v>
                </c:pt>
                <c:pt idx="6721">
                  <c:v>0.50728301899999995</c:v>
                </c:pt>
                <c:pt idx="6722">
                  <c:v>0.50735849099999997</c:v>
                </c:pt>
                <c:pt idx="6723">
                  <c:v>0.50743396200000002</c:v>
                </c:pt>
                <c:pt idx="6724">
                  <c:v>0.50750943400000004</c:v>
                </c:pt>
                <c:pt idx="6725">
                  <c:v>0.50758490599999995</c:v>
                </c:pt>
                <c:pt idx="6726">
                  <c:v>0.507660377</c:v>
                </c:pt>
                <c:pt idx="6727">
                  <c:v>0.50773584900000002</c:v>
                </c:pt>
                <c:pt idx="6728">
                  <c:v>0.50781132100000004</c:v>
                </c:pt>
                <c:pt idx="6729">
                  <c:v>0.50788679199999998</c:v>
                </c:pt>
                <c:pt idx="6730">
                  <c:v>0.507962264</c:v>
                </c:pt>
                <c:pt idx="6731">
                  <c:v>0.50803773600000002</c:v>
                </c:pt>
                <c:pt idx="6732">
                  <c:v>0.50811320800000004</c:v>
                </c:pt>
                <c:pt idx="6733">
                  <c:v>0.50818867899999998</c:v>
                </c:pt>
                <c:pt idx="6734">
                  <c:v>0.508264151</c:v>
                </c:pt>
                <c:pt idx="6735">
                  <c:v>0.50833962300000002</c:v>
                </c:pt>
                <c:pt idx="6736">
                  <c:v>0.50841509399999996</c:v>
                </c:pt>
                <c:pt idx="6737">
                  <c:v>0.50849056599999998</c:v>
                </c:pt>
                <c:pt idx="6738">
                  <c:v>0.508566038</c:v>
                </c:pt>
                <c:pt idx="6739">
                  <c:v>0.50864150900000005</c:v>
                </c:pt>
                <c:pt idx="6740">
                  <c:v>0.50871698099999996</c:v>
                </c:pt>
                <c:pt idx="6741">
                  <c:v>0.50879245299999998</c:v>
                </c:pt>
                <c:pt idx="6742">
                  <c:v>0.508867925</c:v>
                </c:pt>
                <c:pt idx="6743">
                  <c:v>0.50894339600000005</c:v>
                </c:pt>
                <c:pt idx="6744">
                  <c:v>0.50901886799999996</c:v>
                </c:pt>
                <c:pt idx="6745">
                  <c:v>0.50909433999999998</c:v>
                </c:pt>
                <c:pt idx="6746">
                  <c:v>0.50916981100000003</c:v>
                </c:pt>
                <c:pt idx="6747">
                  <c:v>0.50924528300000005</c:v>
                </c:pt>
                <c:pt idx="6748">
                  <c:v>0.50932075499999996</c:v>
                </c:pt>
                <c:pt idx="6749">
                  <c:v>0.50939622600000001</c:v>
                </c:pt>
                <c:pt idx="6750">
                  <c:v>0.50947169800000003</c:v>
                </c:pt>
                <c:pt idx="6751">
                  <c:v>0.50954717000000005</c:v>
                </c:pt>
                <c:pt idx="6752">
                  <c:v>0.50962264199999996</c:v>
                </c:pt>
                <c:pt idx="6753">
                  <c:v>0.50969811300000001</c:v>
                </c:pt>
                <c:pt idx="6754">
                  <c:v>0.50977358500000003</c:v>
                </c:pt>
                <c:pt idx="6755">
                  <c:v>0.50984905700000005</c:v>
                </c:pt>
                <c:pt idx="6756">
                  <c:v>0.50992452799999999</c:v>
                </c:pt>
                <c:pt idx="6757">
                  <c:v>0.51</c:v>
                </c:pt>
                <c:pt idx="6758">
                  <c:v>0.51007547200000003</c:v>
                </c:pt>
                <c:pt idx="6759">
                  <c:v>0.51015094299999997</c:v>
                </c:pt>
                <c:pt idx="6760">
                  <c:v>0.51022641499999999</c:v>
                </c:pt>
                <c:pt idx="6761">
                  <c:v>0.51030188700000001</c:v>
                </c:pt>
                <c:pt idx="6762">
                  <c:v>0.51037735799999995</c:v>
                </c:pt>
                <c:pt idx="6763">
                  <c:v>0.51045282999999997</c:v>
                </c:pt>
                <c:pt idx="6764">
                  <c:v>0.51052830199999999</c:v>
                </c:pt>
                <c:pt idx="6765">
                  <c:v>0.51060377400000001</c:v>
                </c:pt>
                <c:pt idx="6766">
                  <c:v>0.51067924499999995</c:v>
                </c:pt>
                <c:pt idx="6767">
                  <c:v>0.51075471699999997</c:v>
                </c:pt>
                <c:pt idx="6768">
                  <c:v>0.51083018899999999</c:v>
                </c:pt>
                <c:pt idx="6769">
                  <c:v>0.51090566000000004</c:v>
                </c:pt>
                <c:pt idx="6770">
                  <c:v>0.51098113199999995</c:v>
                </c:pt>
                <c:pt idx="6771">
                  <c:v>0.51105660399999997</c:v>
                </c:pt>
                <c:pt idx="6772">
                  <c:v>0.51113207500000002</c:v>
                </c:pt>
                <c:pt idx="6773">
                  <c:v>0.51120754700000004</c:v>
                </c:pt>
                <c:pt idx="6774">
                  <c:v>0.51128301899999995</c:v>
                </c:pt>
                <c:pt idx="6775">
                  <c:v>0.51135849099999997</c:v>
                </c:pt>
                <c:pt idx="6776">
                  <c:v>0.51143396200000002</c:v>
                </c:pt>
                <c:pt idx="6777">
                  <c:v>0.51150943400000004</c:v>
                </c:pt>
                <c:pt idx="6778">
                  <c:v>0.51158490599999995</c:v>
                </c:pt>
                <c:pt idx="6779">
                  <c:v>0.511660377</c:v>
                </c:pt>
                <c:pt idx="6780">
                  <c:v>0.51173584900000002</c:v>
                </c:pt>
                <c:pt idx="6781">
                  <c:v>0.51181132100000004</c:v>
                </c:pt>
                <c:pt idx="6782">
                  <c:v>0.51188679199999998</c:v>
                </c:pt>
                <c:pt idx="6783">
                  <c:v>0.511962264</c:v>
                </c:pt>
                <c:pt idx="6784">
                  <c:v>0.51203773600000002</c:v>
                </c:pt>
                <c:pt idx="6785">
                  <c:v>0.51211320800000004</c:v>
                </c:pt>
                <c:pt idx="6786">
                  <c:v>0.51218867899999998</c:v>
                </c:pt>
                <c:pt idx="6787">
                  <c:v>0.512264151</c:v>
                </c:pt>
                <c:pt idx="6788">
                  <c:v>0.51233962300000002</c:v>
                </c:pt>
                <c:pt idx="6789">
                  <c:v>0.51241509399999996</c:v>
                </c:pt>
                <c:pt idx="6790">
                  <c:v>0.51249056599999998</c:v>
                </c:pt>
                <c:pt idx="6791">
                  <c:v>0.512566038</c:v>
                </c:pt>
                <c:pt idx="6792">
                  <c:v>0.51264150900000005</c:v>
                </c:pt>
                <c:pt idx="6793">
                  <c:v>0.51271698099999996</c:v>
                </c:pt>
                <c:pt idx="6794">
                  <c:v>0.51279245299999998</c:v>
                </c:pt>
                <c:pt idx="6795">
                  <c:v>0.512867925</c:v>
                </c:pt>
                <c:pt idx="6796">
                  <c:v>0.51294339600000005</c:v>
                </c:pt>
                <c:pt idx="6797">
                  <c:v>0.51301886799999996</c:v>
                </c:pt>
                <c:pt idx="6798">
                  <c:v>0.51309433999999998</c:v>
                </c:pt>
                <c:pt idx="6799">
                  <c:v>0.51316981100000003</c:v>
                </c:pt>
                <c:pt idx="6800">
                  <c:v>0.51324528300000005</c:v>
                </c:pt>
                <c:pt idx="6801">
                  <c:v>0.51332075499999996</c:v>
                </c:pt>
                <c:pt idx="6802">
                  <c:v>0.51339622600000001</c:v>
                </c:pt>
                <c:pt idx="6803">
                  <c:v>0.51347169800000003</c:v>
                </c:pt>
                <c:pt idx="6804">
                  <c:v>0.51354717000000005</c:v>
                </c:pt>
                <c:pt idx="6805">
                  <c:v>0.51362264199999996</c:v>
                </c:pt>
                <c:pt idx="6806">
                  <c:v>0.51369811300000001</c:v>
                </c:pt>
                <c:pt idx="6807">
                  <c:v>0.51377358500000003</c:v>
                </c:pt>
                <c:pt idx="6808">
                  <c:v>0.51384905700000005</c:v>
                </c:pt>
                <c:pt idx="6809">
                  <c:v>0.51392452799999999</c:v>
                </c:pt>
                <c:pt idx="6810">
                  <c:v>0.51400000000000001</c:v>
                </c:pt>
                <c:pt idx="6811">
                  <c:v>0.51407547200000003</c:v>
                </c:pt>
                <c:pt idx="6812">
                  <c:v>0.51415094299999997</c:v>
                </c:pt>
                <c:pt idx="6813">
                  <c:v>0.51422641499999999</c:v>
                </c:pt>
                <c:pt idx="6814">
                  <c:v>0.51430188700000001</c:v>
                </c:pt>
                <c:pt idx="6815">
                  <c:v>0.51437735799999995</c:v>
                </c:pt>
                <c:pt idx="6816">
                  <c:v>0.51445282999999997</c:v>
                </c:pt>
                <c:pt idx="6817">
                  <c:v>0.51452830199999999</c:v>
                </c:pt>
                <c:pt idx="6818">
                  <c:v>0.51460377400000001</c:v>
                </c:pt>
                <c:pt idx="6819">
                  <c:v>0.51467924499999995</c:v>
                </c:pt>
                <c:pt idx="6820">
                  <c:v>0.51475471699999997</c:v>
                </c:pt>
                <c:pt idx="6821">
                  <c:v>0.51483018899999999</c:v>
                </c:pt>
                <c:pt idx="6822">
                  <c:v>0.51490566000000004</c:v>
                </c:pt>
                <c:pt idx="6823">
                  <c:v>0.51498113199999995</c:v>
                </c:pt>
                <c:pt idx="6824">
                  <c:v>0.51505660399999997</c:v>
                </c:pt>
                <c:pt idx="6825">
                  <c:v>0.51513207500000002</c:v>
                </c:pt>
                <c:pt idx="6826">
                  <c:v>0.51520754700000004</c:v>
                </c:pt>
                <c:pt idx="6827">
                  <c:v>0.51528301899999995</c:v>
                </c:pt>
                <c:pt idx="6828">
                  <c:v>0.51535849099999997</c:v>
                </c:pt>
                <c:pt idx="6829">
                  <c:v>0.51543396200000002</c:v>
                </c:pt>
                <c:pt idx="6830">
                  <c:v>0.51550943400000004</c:v>
                </c:pt>
                <c:pt idx="6831">
                  <c:v>0.51558490599999995</c:v>
                </c:pt>
                <c:pt idx="6832">
                  <c:v>0.515660377</c:v>
                </c:pt>
                <c:pt idx="6833">
                  <c:v>0.51573584900000002</c:v>
                </c:pt>
                <c:pt idx="6834">
                  <c:v>0.51581132100000004</c:v>
                </c:pt>
                <c:pt idx="6835">
                  <c:v>0.51588679199999998</c:v>
                </c:pt>
                <c:pt idx="6836">
                  <c:v>0.515962264</c:v>
                </c:pt>
                <c:pt idx="6837">
                  <c:v>0.51603773600000002</c:v>
                </c:pt>
                <c:pt idx="6838">
                  <c:v>0.51611320800000005</c:v>
                </c:pt>
                <c:pt idx="6839">
                  <c:v>0.51618867899999998</c:v>
                </c:pt>
                <c:pt idx="6840">
                  <c:v>0.516264151</c:v>
                </c:pt>
                <c:pt idx="6841">
                  <c:v>0.51633962300000003</c:v>
                </c:pt>
                <c:pt idx="6842">
                  <c:v>0.51641509399999996</c:v>
                </c:pt>
                <c:pt idx="6843">
                  <c:v>0.51649056599999998</c:v>
                </c:pt>
                <c:pt idx="6844">
                  <c:v>0.51656603800000001</c:v>
                </c:pt>
                <c:pt idx="6845">
                  <c:v>0.51664150900000005</c:v>
                </c:pt>
                <c:pt idx="6846">
                  <c:v>0.51671698099999996</c:v>
                </c:pt>
                <c:pt idx="6847">
                  <c:v>0.51679245299999998</c:v>
                </c:pt>
                <c:pt idx="6848">
                  <c:v>0.51686792500000001</c:v>
                </c:pt>
                <c:pt idx="6849">
                  <c:v>0.51694339600000005</c:v>
                </c:pt>
                <c:pt idx="6850">
                  <c:v>0.51701886799999996</c:v>
                </c:pt>
                <c:pt idx="6851">
                  <c:v>0.51709433999999999</c:v>
                </c:pt>
                <c:pt idx="6852">
                  <c:v>0.51716981100000003</c:v>
                </c:pt>
                <c:pt idx="6853">
                  <c:v>0.51724528299999994</c:v>
                </c:pt>
                <c:pt idx="6854">
                  <c:v>0.51732075499999997</c:v>
                </c:pt>
                <c:pt idx="6855">
                  <c:v>0.51739622600000001</c:v>
                </c:pt>
                <c:pt idx="6856">
                  <c:v>0.51747169800000004</c:v>
                </c:pt>
                <c:pt idx="6857">
                  <c:v>0.51754716999999995</c:v>
                </c:pt>
                <c:pt idx="6858">
                  <c:v>0.51762264199999997</c:v>
                </c:pt>
                <c:pt idx="6859">
                  <c:v>0.51769811300000002</c:v>
                </c:pt>
                <c:pt idx="6860">
                  <c:v>0.51777358500000004</c:v>
                </c:pt>
                <c:pt idx="6861">
                  <c:v>0.51784905699999995</c:v>
                </c:pt>
                <c:pt idx="6862">
                  <c:v>0.517924528</c:v>
                </c:pt>
                <c:pt idx="6863">
                  <c:v>0.51800000000000002</c:v>
                </c:pt>
                <c:pt idx="6864">
                  <c:v>0.51807547200000004</c:v>
                </c:pt>
                <c:pt idx="6865">
                  <c:v>0.51815094299999997</c:v>
                </c:pt>
                <c:pt idx="6866">
                  <c:v>0.518226415</c:v>
                </c:pt>
                <c:pt idx="6867">
                  <c:v>0.51830188700000002</c:v>
                </c:pt>
                <c:pt idx="6868">
                  <c:v>0.51837735799999995</c:v>
                </c:pt>
                <c:pt idx="6869">
                  <c:v>0.51845282999999998</c:v>
                </c:pt>
                <c:pt idx="6870">
                  <c:v>0.518528302</c:v>
                </c:pt>
                <c:pt idx="6871">
                  <c:v>0.51860377400000002</c:v>
                </c:pt>
                <c:pt idx="6872">
                  <c:v>0.51867924499999996</c:v>
                </c:pt>
                <c:pt idx="6873">
                  <c:v>0.51875471699999998</c:v>
                </c:pt>
                <c:pt idx="6874">
                  <c:v>0.518830189</c:v>
                </c:pt>
                <c:pt idx="6875">
                  <c:v>0.51890566000000005</c:v>
                </c:pt>
                <c:pt idx="6876">
                  <c:v>0.51898113199999996</c:v>
                </c:pt>
                <c:pt idx="6877">
                  <c:v>0.51905660399999998</c:v>
                </c:pt>
                <c:pt idx="6878">
                  <c:v>0.51913207500000003</c:v>
                </c:pt>
                <c:pt idx="6879">
                  <c:v>0.51920754700000005</c:v>
                </c:pt>
                <c:pt idx="6880">
                  <c:v>0.51928301899999996</c:v>
                </c:pt>
                <c:pt idx="6881">
                  <c:v>0.51935849099999998</c:v>
                </c:pt>
                <c:pt idx="6882">
                  <c:v>0.51943396200000003</c:v>
                </c:pt>
                <c:pt idx="6883">
                  <c:v>0.51950943400000005</c:v>
                </c:pt>
                <c:pt idx="6884">
                  <c:v>0.51958490599999996</c:v>
                </c:pt>
                <c:pt idx="6885">
                  <c:v>0.51966037700000001</c:v>
                </c:pt>
                <c:pt idx="6886">
                  <c:v>0.51973584900000003</c:v>
                </c:pt>
                <c:pt idx="6887">
                  <c:v>0.51981132100000005</c:v>
                </c:pt>
                <c:pt idx="6888">
                  <c:v>0.51988679199999999</c:v>
                </c:pt>
                <c:pt idx="6889">
                  <c:v>0.51996226400000001</c:v>
                </c:pt>
                <c:pt idx="6890">
                  <c:v>0.52003773600000003</c:v>
                </c:pt>
                <c:pt idx="6891">
                  <c:v>0.52011320800000005</c:v>
                </c:pt>
                <c:pt idx="6892">
                  <c:v>0.52018867899999999</c:v>
                </c:pt>
                <c:pt idx="6893">
                  <c:v>0.52026415100000001</c:v>
                </c:pt>
                <c:pt idx="6894">
                  <c:v>0.52033962300000003</c:v>
                </c:pt>
                <c:pt idx="6895">
                  <c:v>0.52041509399999997</c:v>
                </c:pt>
                <c:pt idx="6896">
                  <c:v>0.52049056599999999</c:v>
                </c:pt>
                <c:pt idx="6897">
                  <c:v>0.52056603800000001</c:v>
                </c:pt>
                <c:pt idx="6898">
                  <c:v>0.52064150899999995</c:v>
                </c:pt>
                <c:pt idx="6899">
                  <c:v>0.52071698099999997</c:v>
                </c:pt>
                <c:pt idx="6900">
                  <c:v>0.52079245299999999</c:v>
                </c:pt>
                <c:pt idx="6901">
                  <c:v>0.52086792500000001</c:v>
                </c:pt>
                <c:pt idx="6902">
                  <c:v>0.52094339599999995</c:v>
                </c:pt>
                <c:pt idx="6903">
                  <c:v>0.52101886799999997</c:v>
                </c:pt>
                <c:pt idx="6904">
                  <c:v>0.52109433999999999</c:v>
                </c:pt>
                <c:pt idx="6905">
                  <c:v>0.52116981100000004</c:v>
                </c:pt>
                <c:pt idx="6906">
                  <c:v>0.52124528299999995</c:v>
                </c:pt>
                <c:pt idx="6907">
                  <c:v>0.52132075499999997</c:v>
                </c:pt>
                <c:pt idx="6908">
                  <c:v>0.52139622600000002</c:v>
                </c:pt>
                <c:pt idx="6909">
                  <c:v>0.52147169800000004</c:v>
                </c:pt>
                <c:pt idx="6910">
                  <c:v>0.52154716999999995</c:v>
                </c:pt>
                <c:pt idx="6911">
                  <c:v>0.52162264199999997</c:v>
                </c:pt>
                <c:pt idx="6912">
                  <c:v>0.52169811300000002</c:v>
                </c:pt>
                <c:pt idx="6913">
                  <c:v>0.52177358500000004</c:v>
                </c:pt>
                <c:pt idx="6914">
                  <c:v>0.52184905699999995</c:v>
                </c:pt>
                <c:pt idx="6915">
                  <c:v>0.521924528</c:v>
                </c:pt>
                <c:pt idx="6916">
                  <c:v>0.52200000000000002</c:v>
                </c:pt>
                <c:pt idx="6917">
                  <c:v>0.52207547200000004</c:v>
                </c:pt>
                <c:pt idx="6918">
                  <c:v>0.52215094299999998</c:v>
                </c:pt>
                <c:pt idx="6919">
                  <c:v>0.522226415</c:v>
                </c:pt>
                <c:pt idx="6920">
                  <c:v>0.52230188700000002</c:v>
                </c:pt>
                <c:pt idx="6921">
                  <c:v>0.52237735799999996</c:v>
                </c:pt>
                <c:pt idx="6922">
                  <c:v>0.52245282999999998</c:v>
                </c:pt>
                <c:pt idx="6923">
                  <c:v>0.522528302</c:v>
                </c:pt>
                <c:pt idx="6924">
                  <c:v>0.52260377400000002</c:v>
                </c:pt>
                <c:pt idx="6925">
                  <c:v>0.52267924499999996</c:v>
                </c:pt>
                <c:pt idx="6926">
                  <c:v>0.52275471699999998</c:v>
                </c:pt>
                <c:pt idx="6927">
                  <c:v>0.522830189</c:v>
                </c:pt>
                <c:pt idx="6928">
                  <c:v>0.52290566000000005</c:v>
                </c:pt>
                <c:pt idx="6929">
                  <c:v>0.52298113199999996</c:v>
                </c:pt>
                <c:pt idx="6930">
                  <c:v>0.52305660399999998</c:v>
                </c:pt>
                <c:pt idx="6931">
                  <c:v>0.52313207500000003</c:v>
                </c:pt>
                <c:pt idx="6932">
                  <c:v>0.52320754700000005</c:v>
                </c:pt>
                <c:pt idx="6933">
                  <c:v>0.52328301899999996</c:v>
                </c:pt>
                <c:pt idx="6934">
                  <c:v>0.52335849099999998</c:v>
                </c:pt>
                <c:pt idx="6935">
                  <c:v>0.52343396200000003</c:v>
                </c:pt>
                <c:pt idx="6936">
                  <c:v>0.52350943400000005</c:v>
                </c:pt>
                <c:pt idx="6937">
                  <c:v>0.52358490599999996</c:v>
                </c:pt>
                <c:pt idx="6938">
                  <c:v>0.52366037700000001</c:v>
                </c:pt>
                <c:pt idx="6939">
                  <c:v>0.52373584900000003</c:v>
                </c:pt>
                <c:pt idx="6940">
                  <c:v>0.52381132100000005</c:v>
                </c:pt>
                <c:pt idx="6941">
                  <c:v>0.52388679199999999</c:v>
                </c:pt>
                <c:pt idx="6942">
                  <c:v>0.52396226400000001</c:v>
                </c:pt>
                <c:pt idx="6943">
                  <c:v>0.52403773600000003</c:v>
                </c:pt>
                <c:pt idx="6944">
                  <c:v>0.52411320800000005</c:v>
                </c:pt>
                <c:pt idx="6945">
                  <c:v>0.52418867899999999</c:v>
                </c:pt>
                <c:pt idx="6946">
                  <c:v>0.52426415100000001</c:v>
                </c:pt>
                <c:pt idx="6947">
                  <c:v>0.52433962300000003</c:v>
                </c:pt>
                <c:pt idx="6948">
                  <c:v>0.52441509399999997</c:v>
                </c:pt>
                <c:pt idx="6949">
                  <c:v>0.52449056599999999</c:v>
                </c:pt>
                <c:pt idx="6950">
                  <c:v>0.52456603800000001</c:v>
                </c:pt>
                <c:pt idx="6951">
                  <c:v>0.52464150899999995</c:v>
                </c:pt>
                <c:pt idx="6952">
                  <c:v>0.52471698099999997</c:v>
                </c:pt>
                <c:pt idx="6953">
                  <c:v>0.52479245299999999</c:v>
                </c:pt>
                <c:pt idx="6954">
                  <c:v>0.52486792500000001</c:v>
                </c:pt>
                <c:pt idx="6955">
                  <c:v>0.52494339599999995</c:v>
                </c:pt>
                <c:pt idx="6956">
                  <c:v>0.52501886799999997</c:v>
                </c:pt>
                <c:pt idx="6957">
                  <c:v>0.52509433999999999</c:v>
                </c:pt>
                <c:pt idx="6958">
                  <c:v>0.52516981100000004</c:v>
                </c:pt>
                <c:pt idx="6959">
                  <c:v>0.52524528299999995</c:v>
                </c:pt>
                <c:pt idx="6960">
                  <c:v>0.52532075499999997</c:v>
                </c:pt>
                <c:pt idx="6961">
                  <c:v>0.52539622600000002</c:v>
                </c:pt>
                <c:pt idx="6962">
                  <c:v>0.52547169800000004</c:v>
                </c:pt>
                <c:pt idx="6963">
                  <c:v>0.52554716999999995</c:v>
                </c:pt>
                <c:pt idx="6964">
                  <c:v>0.52562264199999997</c:v>
                </c:pt>
                <c:pt idx="6965">
                  <c:v>0.52569811300000002</c:v>
                </c:pt>
                <c:pt idx="6966">
                  <c:v>0.52577358500000004</c:v>
                </c:pt>
                <c:pt idx="6967">
                  <c:v>0.52584905699999995</c:v>
                </c:pt>
                <c:pt idx="6968">
                  <c:v>0.525924528</c:v>
                </c:pt>
                <c:pt idx="6969">
                  <c:v>0.52600000000000002</c:v>
                </c:pt>
                <c:pt idx="6970">
                  <c:v>0.52607547200000004</c:v>
                </c:pt>
                <c:pt idx="6971">
                  <c:v>0.52615094299999998</c:v>
                </c:pt>
                <c:pt idx="6972">
                  <c:v>0.526226415</c:v>
                </c:pt>
                <c:pt idx="6973">
                  <c:v>0.52630188700000002</c:v>
                </c:pt>
                <c:pt idx="6974">
                  <c:v>0.52637735799999996</c:v>
                </c:pt>
                <c:pt idx="6975">
                  <c:v>0.52645282999999998</c:v>
                </c:pt>
                <c:pt idx="6976">
                  <c:v>0.526528302</c:v>
                </c:pt>
                <c:pt idx="6977">
                  <c:v>0.52660377400000002</c:v>
                </c:pt>
                <c:pt idx="6978">
                  <c:v>0.52667924499999996</c:v>
                </c:pt>
                <c:pt idx="6979">
                  <c:v>0.52675471699999998</c:v>
                </c:pt>
                <c:pt idx="6980">
                  <c:v>0.526830189</c:v>
                </c:pt>
                <c:pt idx="6981">
                  <c:v>0.52690566000000005</c:v>
                </c:pt>
                <c:pt idx="6982">
                  <c:v>0.52698113199999996</c:v>
                </c:pt>
                <c:pt idx="6983">
                  <c:v>0.52705660399999998</c:v>
                </c:pt>
                <c:pt idx="6984">
                  <c:v>0.52713207500000003</c:v>
                </c:pt>
                <c:pt idx="6985">
                  <c:v>0.52720754700000005</c:v>
                </c:pt>
                <c:pt idx="6986">
                  <c:v>0.52728301899999996</c:v>
                </c:pt>
                <c:pt idx="6987">
                  <c:v>0.52735849099999998</c:v>
                </c:pt>
                <c:pt idx="6988">
                  <c:v>0.52743396200000003</c:v>
                </c:pt>
                <c:pt idx="6989">
                  <c:v>0.52750943400000005</c:v>
                </c:pt>
                <c:pt idx="6990">
                  <c:v>0.52758490599999996</c:v>
                </c:pt>
                <c:pt idx="6991">
                  <c:v>0.52766037700000001</c:v>
                </c:pt>
                <c:pt idx="6992">
                  <c:v>0.52773584900000003</c:v>
                </c:pt>
                <c:pt idx="6993">
                  <c:v>0.52781132100000006</c:v>
                </c:pt>
                <c:pt idx="6994">
                  <c:v>0.52788679199999999</c:v>
                </c:pt>
                <c:pt idx="6995">
                  <c:v>0.52796226400000001</c:v>
                </c:pt>
                <c:pt idx="6996">
                  <c:v>0.52803773600000004</c:v>
                </c:pt>
                <c:pt idx="6997">
                  <c:v>0.52811320799999995</c:v>
                </c:pt>
                <c:pt idx="6998">
                  <c:v>0.52818867899999999</c:v>
                </c:pt>
                <c:pt idx="6999">
                  <c:v>0.52826415100000002</c:v>
                </c:pt>
                <c:pt idx="7000">
                  <c:v>0.52833962300000004</c:v>
                </c:pt>
                <c:pt idx="7001">
                  <c:v>0.52841509399999997</c:v>
                </c:pt>
                <c:pt idx="7002">
                  <c:v>0.52849056599999999</c:v>
                </c:pt>
                <c:pt idx="7003">
                  <c:v>0.52856603800000002</c:v>
                </c:pt>
                <c:pt idx="7004">
                  <c:v>0.52864150899999995</c:v>
                </c:pt>
                <c:pt idx="7005">
                  <c:v>0.52871698099999997</c:v>
                </c:pt>
                <c:pt idx="7006">
                  <c:v>0.528792453</c:v>
                </c:pt>
                <c:pt idx="7007">
                  <c:v>0.52886792500000002</c:v>
                </c:pt>
                <c:pt idx="7008">
                  <c:v>0.52894339599999995</c:v>
                </c:pt>
                <c:pt idx="7009">
                  <c:v>0.52901886799999998</c:v>
                </c:pt>
                <c:pt idx="7010">
                  <c:v>0.52909434</c:v>
                </c:pt>
                <c:pt idx="7011">
                  <c:v>0.52916981100000005</c:v>
                </c:pt>
                <c:pt idx="7012">
                  <c:v>0.52924528299999996</c:v>
                </c:pt>
                <c:pt idx="7013">
                  <c:v>0.52932075499999998</c:v>
                </c:pt>
                <c:pt idx="7014">
                  <c:v>0.52939622600000003</c:v>
                </c:pt>
                <c:pt idx="7015">
                  <c:v>0.52947169800000005</c:v>
                </c:pt>
                <c:pt idx="7016">
                  <c:v>0.52954716999999996</c:v>
                </c:pt>
                <c:pt idx="7017">
                  <c:v>0.52962264199999998</c:v>
                </c:pt>
                <c:pt idx="7018">
                  <c:v>0.52969811300000003</c:v>
                </c:pt>
                <c:pt idx="7019">
                  <c:v>0.52977358500000005</c:v>
                </c:pt>
                <c:pt idx="7020">
                  <c:v>0.52984905699999996</c:v>
                </c:pt>
                <c:pt idx="7021">
                  <c:v>0.52992452800000001</c:v>
                </c:pt>
                <c:pt idx="7022">
                  <c:v>0.53</c:v>
                </c:pt>
                <c:pt idx="7023">
                  <c:v>0.53007547200000005</c:v>
                </c:pt>
                <c:pt idx="7024">
                  <c:v>0.53015094299999999</c:v>
                </c:pt>
                <c:pt idx="7025">
                  <c:v>0.53022641500000001</c:v>
                </c:pt>
                <c:pt idx="7026">
                  <c:v>0.53030188700000003</c:v>
                </c:pt>
                <c:pt idx="7027">
                  <c:v>0.53037735799999997</c:v>
                </c:pt>
                <c:pt idx="7028">
                  <c:v>0.53045282999999999</c:v>
                </c:pt>
                <c:pt idx="7029">
                  <c:v>0.53052830200000001</c:v>
                </c:pt>
                <c:pt idx="7030">
                  <c:v>0.53060377400000003</c:v>
                </c:pt>
                <c:pt idx="7031">
                  <c:v>0.53067924499999997</c:v>
                </c:pt>
                <c:pt idx="7032">
                  <c:v>0.53075471699999999</c:v>
                </c:pt>
                <c:pt idx="7033">
                  <c:v>0.53083018900000001</c:v>
                </c:pt>
                <c:pt idx="7034">
                  <c:v>0.53090565999999995</c:v>
                </c:pt>
                <c:pt idx="7035">
                  <c:v>0.53098113199999997</c:v>
                </c:pt>
                <c:pt idx="7036">
                  <c:v>0.53105660399999999</c:v>
                </c:pt>
                <c:pt idx="7037">
                  <c:v>0.53113207500000004</c:v>
                </c:pt>
                <c:pt idx="7038">
                  <c:v>0.53120754699999995</c:v>
                </c:pt>
                <c:pt idx="7039">
                  <c:v>0.53128301899999997</c:v>
                </c:pt>
                <c:pt idx="7040">
                  <c:v>0.53135849099999999</c:v>
                </c:pt>
                <c:pt idx="7041">
                  <c:v>0.53143396200000004</c:v>
                </c:pt>
                <c:pt idx="7042">
                  <c:v>0.53150943399999995</c:v>
                </c:pt>
                <c:pt idx="7043">
                  <c:v>0.53158490599999997</c:v>
                </c:pt>
                <c:pt idx="7044">
                  <c:v>0.53166037700000002</c:v>
                </c:pt>
                <c:pt idx="7045">
                  <c:v>0.53173584900000004</c:v>
                </c:pt>
                <c:pt idx="7046">
                  <c:v>0.53181132099999995</c:v>
                </c:pt>
                <c:pt idx="7047">
                  <c:v>0.531886792</c:v>
                </c:pt>
                <c:pt idx="7048">
                  <c:v>0.53196226400000002</c:v>
                </c:pt>
                <c:pt idx="7049">
                  <c:v>0.53203773600000004</c:v>
                </c:pt>
                <c:pt idx="7050">
                  <c:v>0.53211320799999995</c:v>
                </c:pt>
                <c:pt idx="7051">
                  <c:v>0.532188679</c:v>
                </c:pt>
                <c:pt idx="7052">
                  <c:v>0.53226415100000002</c:v>
                </c:pt>
                <c:pt idx="7053">
                  <c:v>0.53233962300000004</c:v>
                </c:pt>
                <c:pt idx="7054">
                  <c:v>0.53241509399999998</c:v>
                </c:pt>
                <c:pt idx="7055">
                  <c:v>0.532490566</c:v>
                </c:pt>
                <c:pt idx="7056">
                  <c:v>0.53256603800000002</c:v>
                </c:pt>
                <c:pt idx="7057">
                  <c:v>0.53264150899999996</c:v>
                </c:pt>
                <c:pt idx="7058">
                  <c:v>0.53271698099999998</c:v>
                </c:pt>
                <c:pt idx="7059">
                  <c:v>0.532792453</c:v>
                </c:pt>
                <c:pt idx="7060">
                  <c:v>0.53286792500000002</c:v>
                </c:pt>
                <c:pt idx="7061">
                  <c:v>0.53294339599999996</c:v>
                </c:pt>
                <c:pt idx="7062">
                  <c:v>0.53301886799999998</c:v>
                </c:pt>
                <c:pt idx="7063">
                  <c:v>0.53309434</c:v>
                </c:pt>
                <c:pt idx="7064">
                  <c:v>0.53316981100000005</c:v>
                </c:pt>
                <c:pt idx="7065">
                  <c:v>0.53324528299999996</c:v>
                </c:pt>
                <c:pt idx="7066">
                  <c:v>0.53332075499999998</c:v>
                </c:pt>
                <c:pt idx="7067">
                  <c:v>0.53339622600000003</c:v>
                </c:pt>
                <c:pt idx="7068">
                  <c:v>0.53347169800000005</c:v>
                </c:pt>
                <c:pt idx="7069">
                  <c:v>0.53354716999999996</c:v>
                </c:pt>
                <c:pt idx="7070">
                  <c:v>0.53362264199999998</c:v>
                </c:pt>
                <c:pt idx="7071">
                  <c:v>0.53369811300000003</c:v>
                </c:pt>
                <c:pt idx="7072">
                  <c:v>0.53377358500000005</c:v>
                </c:pt>
                <c:pt idx="7073">
                  <c:v>0.53384905699999996</c:v>
                </c:pt>
                <c:pt idx="7074">
                  <c:v>0.53392452800000001</c:v>
                </c:pt>
                <c:pt idx="7075">
                  <c:v>0.53400000000000003</c:v>
                </c:pt>
                <c:pt idx="7076">
                  <c:v>0.53407547200000005</c:v>
                </c:pt>
                <c:pt idx="7077">
                  <c:v>0.53415094299999999</c:v>
                </c:pt>
                <c:pt idx="7078">
                  <c:v>0.53422641500000001</c:v>
                </c:pt>
                <c:pt idx="7079">
                  <c:v>0.53430188700000003</c:v>
                </c:pt>
                <c:pt idx="7080">
                  <c:v>0.53437735799999997</c:v>
                </c:pt>
                <c:pt idx="7081">
                  <c:v>0.53445282999999999</c:v>
                </c:pt>
                <c:pt idx="7082">
                  <c:v>0.53452830200000001</c:v>
                </c:pt>
                <c:pt idx="7083">
                  <c:v>0.53460377400000003</c:v>
                </c:pt>
                <c:pt idx="7084">
                  <c:v>0.53467924499999997</c:v>
                </c:pt>
                <c:pt idx="7085">
                  <c:v>0.53475471699999999</c:v>
                </c:pt>
                <c:pt idx="7086">
                  <c:v>0.53483018900000001</c:v>
                </c:pt>
                <c:pt idx="7087">
                  <c:v>0.53490565999999995</c:v>
                </c:pt>
                <c:pt idx="7088">
                  <c:v>0.53498113199999997</c:v>
                </c:pt>
                <c:pt idx="7089">
                  <c:v>0.53505660399999999</c:v>
                </c:pt>
                <c:pt idx="7090">
                  <c:v>0.53513207500000004</c:v>
                </c:pt>
                <c:pt idx="7091">
                  <c:v>0.53520754699999995</c:v>
                </c:pt>
                <c:pt idx="7092">
                  <c:v>0.53528301899999997</c:v>
                </c:pt>
                <c:pt idx="7093">
                  <c:v>0.53535849099999999</c:v>
                </c:pt>
                <c:pt idx="7094">
                  <c:v>0.53543396200000004</c:v>
                </c:pt>
                <c:pt idx="7095">
                  <c:v>0.53550943399999995</c:v>
                </c:pt>
                <c:pt idx="7096">
                  <c:v>0.53558490599999997</c:v>
                </c:pt>
                <c:pt idx="7097">
                  <c:v>0.53566037700000002</c:v>
                </c:pt>
                <c:pt idx="7098">
                  <c:v>0.53573584900000004</c:v>
                </c:pt>
                <c:pt idx="7099">
                  <c:v>0.53581132099999995</c:v>
                </c:pt>
                <c:pt idx="7100">
                  <c:v>0.535886792</c:v>
                </c:pt>
                <c:pt idx="7101">
                  <c:v>0.53596226400000002</c:v>
                </c:pt>
                <c:pt idx="7102">
                  <c:v>0.53603773600000004</c:v>
                </c:pt>
                <c:pt idx="7103">
                  <c:v>0.53611320799999995</c:v>
                </c:pt>
                <c:pt idx="7104">
                  <c:v>0.536188679</c:v>
                </c:pt>
                <c:pt idx="7105">
                  <c:v>0.53626415100000002</c:v>
                </c:pt>
                <c:pt idx="7106">
                  <c:v>0.53633962300000004</c:v>
                </c:pt>
                <c:pt idx="7107">
                  <c:v>0.53641509399999998</c:v>
                </c:pt>
                <c:pt idx="7108">
                  <c:v>0.536490566</c:v>
                </c:pt>
                <c:pt idx="7109">
                  <c:v>0.53656603800000002</c:v>
                </c:pt>
                <c:pt idx="7110">
                  <c:v>0.53664150899999996</c:v>
                </c:pt>
                <c:pt idx="7111">
                  <c:v>0.53671698099999998</c:v>
                </c:pt>
                <c:pt idx="7112">
                  <c:v>0.536792453</c:v>
                </c:pt>
                <c:pt idx="7113">
                  <c:v>0.53686792500000002</c:v>
                </c:pt>
                <c:pt idx="7114">
                  <c:v>0.53694339599999996</c:v>
                </c:pt>
                <c:pt idx="7115">
                  <c:v>0.53701886799999998</c:v>
                </c:pt>
                <c:pt idx="7116">
                  <c:v>0.53709434</c:v>
                </c:pt>
                <c:pt idx="7117">
                  <c:v>0.53716981100000005</c:v>
                </c:pt>
                <c:pt idx="7118">
                  <c:v>0.53724528299999996</c:v>
                </c:pt>
                <c:pt idx="7119">
                  <c:v>0.53732075499999998</c:v>
                </c:pt>
                <c:pt idx="7120">
                  <c:v>0.53739622600000003</c:v>
                </c:pt>
                <c:pt idx="7121">
                  <c:v>0.53747169800000005</c:v>
                </c:pt>
                <c:pt idx="7122">
                  <c:v>0.53754716999999996</c:v>
                </c:pt>
                <c:pt idx="7123">
                  <c:v>0.53762264199999998</c:v>
                </c:pt>
                <c:pt idx="7124">
                  <c:v>0.53769811300000003</c:v>
                </c:pt>
                <c:pt idx="7125">
                  <c:v>0.53777358500000005</c:v>
                </c:pt>
                <c:pt idx="7126">
                  <c:v>0.53784905699999996</c:v>
                </c:pt>
                <c:pt idx="7127">
                  <c:v>0.53792452800000001</c:v>
                </c:pt>
                <c:pt idx="7128">
                  <c:v>0.53800000000000003</c:v>
                </c:pt>
                <c:pt idx="7129">
                  <c:v>0.53807547200000005</c:v>
                </c:pt>
                <c:pt idx="7130">
                  <c:v>0.53815094299999999</c:v>
                </c:pt>
                <c:pt idx="7131">
                  <c:v>0.53822641500000001</c:v>
                </c:pt>
                <c:pt idx="7132">
                  <c:v>0.53830188700000003</c:v>
                </c:pt>
                <c:pt idx="7133">
                  <c:v>0.53837735799999997</c:v>
                </c:pt>
                <c:pt idx="7134">
                  <c:v>0.53845282999999999</c:v>
                </c:pt>
                <c:pt idx="7135">
                  <c:v>0.53852830200000001</c:v>
                </c:pt>
                <c:pt idx="7136">
                  <c:v>0.53860377400000004</c:v>
                </c:pt>
                <c:pt idx="7137">
                  <c:v>0.53867924499999997</c:v>
                </c:pt>
                <c:pt idx="7138">
                  <c:v>0.53875471699999999</c:v>
                </c:pt>
                <c:pt idx="7139">
                  <c:v>0.53883018900000001</c:v>
                </c:pt>
                <c:pt idx="7140">
                  <c:v>0.53890565999999995</c:v>
                </c:pt>
                <c:pt idx="7141">
                  <c:v>0.53898113199999997</c:v>
                </c:pt>
                <c:pt idx="7142">
                  <c:v>0.53905660399999999</c:v>
                </c:pt>
                <c:pt idx="7143">
                  <c:v>0.53913207500000004</c:v>
                </c:pt>
                <c:pt idx="7144">
                  <c:v>0.53920754699999995</c:v>
                </c:pt>
                <c:pt idx="7145">
                  <c:v>0.53928301899999997</c:v>
                </c:pt>
                <c:pt idx="7146">
                  <c:v>0.539358491</c:v>
                </c:pt>
                <c:pt idx="7147">
                  <c:v>0.53943396200000004</c:v>
                </c:pt>
                <c:pt idx="7148">
                  <c:v>0.53950943399999995</c:v>
                </c:pt>
                <c:pt idx="7149">
                  <c:v>0.53958490599999998</c:v>
                </c:pt>
                <c:pt idx="7150">
                  <c:v>0.53966037700000002</c:v>
                </c:pt>
                <c:pt idx="7151">
                  <c:v>0.53973584900000005</c:v>
                </c:pt>
                <c:pt idx="7152">
                  <c:v>0.53981132099999996</c:v>
                </c:pt>
                <c:pt idx="7153">
                  <c:v>0.539886792</c:v>
                </c:pt>
                <c:pt idx="7154">
                  <c:v>0.53996226400000003</c:v>
                </c:pt>
                <c:pt idx="7155">
                  <c:v>0.54003773600000005</c:v>
                </c:pt>
                <c:pt idx="7156">
                  <c:v>0.54011320799999996</c:v>
                </c:pt>
                <c:pt idx="7157">
                  <c:v>0.540188679</c:v>
                </c:pt>
                <c:pt idx="7158">
                  <c:v>0.54026415100000003</c:v>
                </c:pt>
                <c:pt idx="7159">
                  <c:v>0.54033962300000005</c:v>
                </c:pt>
                <c:pt idx="7160">
                  <c:v>0.54041509399999998</c:v>
                </c:pt>
                <c:pt idx="7161">
                  <c:v>0.54049056600000001</c:v>
                </c:pt>
                <c:pt idx="7162">
                  <c:v>0.54056603800000003</c:v>
                </c:pt>
                <c:pt idx="7163">
                  <c:v>0.54064150899999996</c:v>
                </c:pt>
                <c:pt idx="7164">
                  <c:v>0.54071698099999999</c:v>
                </c:pt>
                <c:pt idx="7165">
                  <c:v>0.54079245300000001</c:v>
                </c:pt>
                <c:pt idx="7166">
                  <c:v>0.54086792500000003</c:v>
                </c:pt>
                <c:pt idx="7167">
                  <c:v>0.54094339599999997</c:v>
                </c:pt>
                <c:pt idx="7168">
                  <c:v>0.54101886799999999</c:v>
                </c:pt>
                <c:pt idx="7169">
                  <c:v>0.54109434000000001</c:v>
                </c:pt>
                <c:pt idx="7170">
                  <c:v>0.54116981099999995</c:v>
                </c:pt>
                <c:pt idx="7171">
                  <c:v>0.54124528299999997</c:v>
                </c:pt>
                <c:pt idx="7172">
                  <c:v>0.54132075499999999</c:v>
                </c:pt>
                <c:pt idx="7173">
                  <c:v>0.54139622600000004</c:v>
                </c:pt>
                <c:pt idx="7174">
                  <c:v>0.54147169799999995</c:v>
                </c:pt>
                <c:pt idx="7175">
                  <c:v>0.54154716999999997</c:v>
                </c:pt>
                <c:pt idx="7176">
                  <c:v>0.54162264199999999</c:v>
                </c:pt>
                <c:pt idx="7177">
                  <c:v>0.54169811300000004</c:v>
                </c:pt>
                <c:pt idx="7178">
                  <c:v>0.54177358499999995</c:v>
                </c:pt>
                <c:pt idx="7179">
                  <c:v>0.54184905699999997</c:v>
                </c:pt>
                <c:pt idx="7180">
                  <c:v>0.54192452800000002</c:v>
                </c:pt>
                <c:pt idx="7181">
                  <c:v>0.54200000000000004</c:v>
                </c:pt>
                <c:pt idx="7182">
                  <c:v>0.54207547199999995</c:v>
                </c:pt>
                <c:pt idx="7183">
                  <c:v>0.542150943</c:v>
                </c:pt>
                <c:pt idx="7184">
                  <c:v>0.54222641500000002</c:v>
                </c:pt>
                <c:pt idx="7185">
                  <c:v>0.54230188700000004</c:v>
                </c:pt>
                <c:pt idx="7186">
                  <c:v>0.54237735799999998</c:v>
                </c:pt>
                <c:pt idx="7187">
                  <c:v>0.54245283</c:v>
                </c:pt>
                <c:pt idx="7188">
                  <c:v>0.54252830200000002</c:v>
                </c:pt>
                <c:pt idx="7189">
                  <c:v>0.54260377400000004</c:v>
                </c:pt>
                <c:pt idx="7190">
                  <c:v>0.54267924499999998</c:v>
                </c:pt>
                <c:pt idx="7191">
                  <c:v>0.542754717</c:v>
                </c:pt>
                <c:pt idx="7192">
                  <c:v>0.54283018900000002</c:v>
                </c:pt>
                <c:pt idx="7193">
                  <c:v>0.54290565999999996</c:v>
                </c:pt>
                <c:pt idx="7194">
                  <c:v>0.54298113199999998</c:v>
                </c:pt>
                <c:pt idx="7195">
                  <c:v>0.543056604</c:v>
                </c:pt>
                <c:pt idx="7196">
                  <c:v>0.54313207500000005</c:v>
                </c:pt>
                <c:pt idx="7197">
                  <c:v>0.54320754699999996</c:v>
                </c:pt>
                <c:pt idx="7198">
                  <c:v>0.54328301899999998</c:v>
                </c:pt>
                <c:pt idx="7199">
                  <c:v>0.543358491</c:v>
                </c:pt>
                <c:pt idx="7200">
                  <c:v>0.54343396200000005</c:v>
                </c:pt>
                <c:pt idx="7201">
                  <c:v>0.54350943399999996</c:v>
                </c:pt>
                <c:pt idx="7202">
                  <c:v>0.54358490599999998</c:v>
                </c:pt>
                <c:pt idx="7203">
                  <c:v>0.54366037700000003</c:v>
                </c:pt>
                <c:pt idx="7204">
                  <c:v>0.54373584900000005</c:v>
                </c:pt>
                <c:pt idx="7205">
                  <c:v>0.54381132099999996</c:v>
                </c:pt>
                <c:pt idx="7206">
                  <c:v>0.54388679200000001</c:v>
                </c:pt>
                <c:pt idx="7207">
                  <c:v>0.54396226400000003</c:v>
                </c:pt>
                <c:pt idx="7208">
                  <c:v>0.54403773600000005</c:v>
                </c:pt>
                <c:pt idx="7209">
                  <c:v>0.54411320799999996</c:v>
                </c:pt>
                <c:pt idx="7210">
                  <c:v>0.54418867900000001</c:v>
                </c:pt>
                <c:pt idx="7211">
                  <c:v>0.54426415100000003</c:v>
                </c:pt>
                <c:pt idx="7212">
                  <c:v>0.54433962300000005</c:v>
                </c:pt>
                <c:pt idx="7213">
                  <c:v>0.54441509399999999</c:v>
                </c:pt>
                <c:pt idx="7214">
                  <c:v>0.54449056600000001</c:v>
                </c:pt>
                <c:pt idx="7215">
                  <c:v>0.54456603800000003</c:v>
                </c:pt>
                <c:pt idx="7216">
                  <c:v>0.54464150899999997</c:v>
                </c:pt>
                <c:pt idx="7217">
                  <c:v>0.54471698099999999</c:v>
                </c:pt>
                <c:pt idx="7218">
                  <c:v>0.54479245300000001</c:v>
                </c:pt>
                <c:pt idx="7219">
                  <c:v>0.54486792500000003</c:v>
                </c:pt>
                <c:pt idx="7220">
                  <c:v>0.54494339599999997</c:v>
                </c:pt>
                <c:pt idx="7221">
                  <c:v>0.54501886799999999</c:v>
                </c:pt>
                <c:pt idx="7222">
                  <c:v>0.54509434000000001</c:v>
                </c:pt>
                <c:pt idx="7223">
                  <c:v>0.54516981099999995</c:v>
                </c:pt>
                <c:pt idx="7224">
                  <c:v>0.54524528299999997</c:v>
                </c:pt>
                <c:pt idx="7225">
                  <c:v>0.54532075499999999</c:v>
                </c:pt>
                <c:pt idx="7226">
                  <c:v>0.54539622600000004</c:v>
                </c:pt>
                <c:pt idx="7227">
                  <c:v>0.54547169799999995</c:v>
                </c:pt>
                <c:pt idx="7228">
                  <c:v>0.54554716999999997</c:v>
                </c:pt>
                <c:pt idx="7229">
                  <c:v>0.54562264199999999</c:v>
                </c:pt>
                <c:pt idx="7230">
                  <c:v>0.54569811300000004</c:v>
                </c:pt>
                <c:pt idx="7231">
                  <c:v>0.54577358499999995</c:v>
                </c:pt>
                <c:pt idx="7232">
                  <c:v>0.54584905699999997</c:v>
                </c:pt>
                <c:pt idx="7233">
                  <c:v>0.54592452800000002</c:v>
                </c:pt>
                <c:pt idx="7234">
                  <c:v>0.54600000000000004</c:v>
                </c:pt>
                <c:pt idx="7235">
                  <c:v>0.54607547199999995</c:v>
                </c:pt>
                <c:pt idx="7236">
                  <c:v>0.546150943</c:v>
                </c:pt>
                <c:pt idx="7237">
                  <c:v>0.54622641500000002</c:v>
                </c:pt>
                <c:pt idx="7238">
                  <c:v>0.54630188700000004</c:v>
                </c:pt>
                <c:pt idx="7239">
                  <c:v>0.54637735799999998</c:v>
                </c:pt>
                <c:pt idx="7240">
                  <c:v>0.54645283</c:v>
                </c:pt>
                <c:pt idx="7241">
                  <c:v>0.54652830200000002</c:v>
                </c:pt>
                <c:pt idx="7242">
                  <c:v>0.54660377400000004</c:v>
                </c:pt>
                <c:pt idx="7243">
                  <c:v>0.54667924499999998</c:v>
                </c:pt>
                <c:pt idx="7244">
                  <c:v>0.546754717</c:v>
                </c:pt>
                <c:pt idx="7245">
                  <c:v>0.54683018900000002</c:v>
                </c:pt>
                <c:pt idx="7246">
                  <c:v>0.54690565999999996</c:v>
                </c:pt>
                <c:pt idx="7247">
                  <c:v>0.54698113199999998</c:v>
                </c:pt>
                <c:pt idx="7248">
                  <c:v>0.547056604</c:v>
                </c:pt>
                <c:pt idx="7249">
                  <c:v>0.54713207500000005</c:v>
                </c:pt>
                <c:pt idx="7250">
                  <c:v>0.54720754699999996</c:v>
                </c:pt>
                <c:pt idx="7251">
                  <c:v>0.54728301899999998</c:v>
                </c:pt>
                <c:pt idx="7252">
                  <c:v>0.547358491</c:v>
                </c:pt>
                <c:pt idx="7253">
                  <c:v>0.54743396200000005</c:v>
                </c:pt>
                <c:pt idx="7254">
                  <c:v>0.54750943399999996</c:v>
                </c:pt>
                <c:pt idx="7255">
                  <c:v>0.54758490599999998</c:v>
                </c:pt>
                <c:pt idx="7256">
                  <c:v>0.54766037700000003</c:v>
                </c:pt>
                <c:pt idx="7257">
                  <c:v>0.54773584900000005</c:v>
                </c:pt>
                <c:pt idx="7258">
                  <c:v>0.54781132099999996</c:v>
                </c:pt>
                <c:pt idx="7259">
                  <c:v>0.54788679200000001</c:v>
                </c:pt>
                <c:pt idx="7260">
                  <c:v>0.54796226400000003</c:v>
                </c:pt>
                <c:pt idx="7261">
                  <c:v>0.54803773600000005</c:v>
                </c:pt>
                <c:pt idx="7262">
                  <c:v>0.54811320799999996</c:v>
                </c:pt>
                <c:pt idx="7263">
                  <c:v>0.54818867900000001</c:v>
                </c:pt>
                <c:pt idx="7264">
                  <c:v>0.54826415100000003</c:v>
                </c:pt>
                <c:pt idx="7265">
                  <c:v>0.54833962300000005</c:v>
                </c:pt>
                <c:pt idx="7266">
                  <c:v>0.54841509399999999</c:v>
                </c:pt>
                <c:pt idx="7267">
                  <c:v>0.54849056600000001</c:v>
                </c:pt>
                <c:pt idx="7268">
                  <c:v>0.54856603800000003</c:v>
                </c:pt>
                <c:pt idx="7269">
                  <c:v>0.54864150899999997</c:v>
                </c:pt>
                <c:pt idx="7270">
                  <c:v>0.54871698099999999</c:v>
                </c:pt>
                <c:pt idx="7271">
                  <c:v>0.54879245300000001</c:v>
                </c:pt>
                <c:pt idx="7272">
                  <c:v>0.54886792500000003</c:v>
                </c:pt>
                <c:pt idx="7273">
                  <c:v>0.54894339599999997</c:v>
                </c:pt>
                <c:pt idx="7274">
                  <c:v>0.54901886799999999</c:v>
                </c:pt>
                <c:pt idx="7275">
                  <c:v>0.54909434000000001</c:v>
                </c:pt>
                <c:pt idx="7276">
                  <c:v>0.54916981099999995</c:v>
                </c:pt>
                <c:pt idx="7277">
                  <c:v>0.54924528299999997</c:v>
                </c:pt>
                <c:pt idx="7278">
                  <c:v>0.54932075499999999</c:v>
                </c:pt>
                <c:pt idx="7279">
                  <c:v>0.54939622600000004</c:v>
                </c:pt>
                <c:pt idx="7280">
                  <c:v>0.54947169799999995</c:v>
                </c:pt>
                <c:pt idx="7281">
                  <c:v>0.54954716999999997</c:v>
                </c:pt>
                <c:pt idx="7282">
                  <c:v>0.54962264199999999</c:v>
                </c:pt>
                <c:pt idx="7283">
                  <c:v>0.54969811300000004</c:v>
                </c:pt>
                <c:pt idx="7284">
                  <c:v>0.54977358499999995</c:v>
                </c:pt>
                <c:pt idx="7285">
                  <c:v>0.54984905699999997</c:v>
                </c:pt>
                <c:pt idx="7286">
                  <c:v>0.54992452800000002</c:v>
                </c:pt>
                <c:pt idx="7287">
                  <c:v>0.55000000000000004</c:v>
                </c:pt>
                <c:pt idx="7288">
                  <c:v>0.55007547199999995</c:v>
                </c:pt>
                <c:pt idx="7289">
                  <c:v>0.550150943</c:v>
                </c:pt>
                <c:pt idx="7290">
                  <c:v>0.55022641500000002</c:v>
                </c:pt>
                <c:pt idx="7291">
                  <c:v>0.55030188700000005</c:v>
                </c:pt>
                <c:pt idx="7292">
                  <c:v>0.55037735799999998</c:v>
                </c:pt>
                <c:pt idx="7293">
                  <c:v>0.55045283</c:v>
                </c:pt>
                <c:pt idx="7294">
                  <c:v>0.55052830200000002</c:v>
                </c:pt>
                <c:pt idx="7295">
                  <c:v>0.55060377400000005</c:v>
                </c:pt>
                <c:pt idx="7296">
                  <c:v>0.55067924499999998</c:v>
                </c:pt>
                <c:pt idx="7297">
                  <c:v>0.550754717</c:v>
                </c:pt>
                <c:pt idx="7298">
                  <c:v>0.55083018900000003</c:v>
                </c:pt>
                <c:pt idx="7299">
                  <c:v>0.55090565999999996</c:v>
                </c:pt>
                <c:pt idx="7300">
                  <c:v>0.55098113199999998</c:v>
                </c:pt>
                <c:pt idx="7301">
                  <c:v>0.55105660400000001</c:v>
                </c:pt>
                <c:pt idx="7302">
                  <c:v>0.55113207500000005</c:v>
                </c:pt>
                <c:pt idx="7303">
                  <c:v>0.55120754699999996</c:v>
                </c:pt>
                <c:pt idx="7304">
                  <c:v>0.55128301899999999</c:v>
                </c:pt>
                <c:pt idx="7305">
                  <c:v>0.55135849100000001</c:v>
                </c:pt>
                <c:pt idx="7306">
                  <c:v>0.55143396200000006</c:v>
                </c:pt>
                <c:pt idx="7307">
                  <c:v>0.55150943399999997</c:v>
                </c:pt>
                <c:pt idx="7308">
                  <c:v>0.55158490599999999</c:v>
                </c:pt>
                <c:pt idx="7309">
                  <c:v>0.55166037700000004</c:v>
                </c:pt>
                <c:pt idx="7310">
                  <c:v>0.55173584899999994</c:v>
                </c:pt>
                <c:pt idx="7311">
                  <c:v>0.55181132099999997</c:v>
                </c:pt>
                <c:pt idx="7312">
                  <c:v>0.55188679200000001</c:v>
                </c:pt>
                <c:pt idx="7313">
                  <c:v>0.55196226400000004</c:v>
                </c:pt>
                <c:pt idx="7314">
                  <c:v>0.55203773599999995</c:v>
                </c:pt>
                <c:pt idx="7315">
                  <c:v>0.55211320799999997</c:v>
                </c:pt>
                <c:pt idx="7316">
                  <c:v>0.55218867900000002</c:v>
                </c:pt>
                <c:pt idx="7317">
                  <c:v>0.55226415100000004</c:v>
                </c:pt>
                <c:pt idx="7318">
                  <c:v>0.55233962299999995</c:v>
                </c:pt>
                <c:pt idx="7319">
                  <c:v>0.552415094</c:v>
                </c:pt>
                <c:pt idx="7320">
                  <c:v>0.55249056600000002</c:v>
                </c:pt>
                <c:pt idx="7321">
                  <c:v>0.55256603800000004</c:v>
                </c:pt>
                <c:pt idx="7322">
                  <c:v>0.55264150899999998</c:v>
                </c:pt>
                <c:pt idx="7323">
                  <c:v>0.552716981</c:v>
                </c:pt>
                <c:pt idx="7324">
                  <c:v>0.55279245300000002</c:v>
                </c:pt>
                <c:pt idx="7325">
                  <c:v>0.55286792500000004</c:v>
                </c:pt>
                <c:pt idx="7326">
                  <c:v>0.55294339599999998</c:v>
                </c:pt>
                <c:pt idx="7327">
                  <c:v>0.553018868</c:v>
                </c:pt>
                <c:pt idx="7328">
                  <c:v>0.55309434000000002</c:v>
                </c:pt>
                <c:pt idx="7329">
                  <c:v>0.55316981099999996</c:v>
                </c:pt>
                <c:pt idx="7330">
                  <c:v>0.55324528299999998</c:v>
                </c:pt>
                <c:pt idx="7331">
                  <c:v>0.553320755</c:v>
                </c:pt>
                <c:pt idx="7332">
                  <c:v>0.55339622600000005</c:v>
                </c:pt>
                <c:pt idx="7333">
                  <c:v>0.55347169799999996</c:v>
                </c:pt>
                <c:pt idx="7334">
                  <c:v>0.55354716999999998</c:v>
                </c:pt>
                <c:pt idx="7335">
                  <c:v>0.553622642</c:v>
                </c:pt>
                <c:pt idx="7336">
                  <c:v>0.55369811300000005</c:v>
                </c:pt>
                <c:pt idx="7337">
                  <c:v>0.55377358499999996</c:v>
                </c:pt>
                <c:pt idx="7338">
                  <c:v>0.55384905699999998</c:v>
                </c:pt>
                <c:pt idx="7339">
                  <c:v>0.55392452800000003</c:v>
                </c:pt>
                <c:pt idx="7340">
                  <c:v>0.55400000000000005</c:v>
                </c:pt>
                <c:pt idx="7341">
                  <c:v>0.55407547199999996</c:v>
                </c:pt>
                <c:pt idx="7342">
                  <c:v>0.55415094300000001</c:v>
                </c:pt>
                <c:pt idx="7343">
                  <c:v>0.55422641500000003</c:v>
                </c:pt>
                <c:pt idx="7344">
                  <c:v>0.55430188700000005</c:v>
                </c:pt>
                <c:pt idx="7345">
                  <c:v>0.55437735799999999</c:v>
                </c:pt>
                <c:pt idx="7346">
                  <c:v>0.55445283000000001</c:v>
                </c:pt>
                <c:pt idx="7347">
                  <c:v>0.55452830200000003</c:v>
                </c:pt>
                <c:pt idx="7348">
                  <c:v>0.55460377400000005</c:v>
                </c:pt>
                <c:pt idx="7349">
                  <c:v>0.55467924499999999</c:v>
                </c:pt>
                <c:pt idx="7350">
                  <c:v>0.55475471700000001</c:v>
                </c:pt>
                <c:pt idx="7351">
                  <c:v>0.55483018900000003</c:v>
                </c:pt>
                <c:pt idx="7352">
                  <c:v>0.55490565999999997</c:v>
                </c:pt>
                <c:pt idx="7353">
                  <c:v>0.55498113199999999</c:v>
                </c:pt>
                <c:pt idx="7354">
                  <c:v>0.55505660400000001</c:v>
                </c:pt>
                <c:pt idx="7355">
                  <c:v>0.55513207499999995</c:v>
                </c:pt>
                <c:pt idx="7356">
                  <c:v>0.55520754699999997</c:v>
                </c:pt>
                <c:pt idx="7357">
                  <c:v>0.55528301899999999</c:v>
                </c:pt>
                <c:pt idx="7358">
                  <c:v>0.55535849100000001</c:v>
                </c:pt>
                <c:pt idx="7359">
                  <c:v>0.55543396199999995</c:v>
                </c:pt>
                <c:pt idx="7360">
                  <c:v>0.55550943399999997</c:v>
                </c:pt>
                <c:pt idx="7361">
                  <c:v>0.55558490599999999</c:v>
                </c:pt>
                <c:pt idx="7362">
                  <c:v>0.55566037700000004</c:v>
                </c:pt>
                <c:pt idx="7363">
                  <c:v>0.55573584899999995</c:v>
                </c:pt>
                <c:pt idx="7364">
                  <c:v>0.55581132099999997</c:v>
                </c:pt>
                <c:pt idx="7365">
                  <c:v>0.55588679200000002</c:v>
                </c:pt>
                <c:pt idx="7366">
                  <c:v>0.55596226400000004</c:v>
                </c:pt>
                <c:pt idx="7367">
                  <c:v>0.55603773599999995</c:v>
                </c:pt>
                <c:pt idx="7368">
                  <c:v>0.55611320799999997</c:v>
                </c:pt>
                <c:pt idx="7369">
                  <c:v>0.55618867900000002</c:v>
                </c:pt>
                <c:pt idx="7370">
                  <c:v>0.55626415100000004</c:v>
                </c:pt>
                <c:pt idx="7371">
                  <c:v>0.55633962299999995</c:v>
                </c:pt>
                <c:pt idx="7372">
                  <c:v>0.556415094</c:v>
                </c:pt>
                <c:pt idx="7373">
                  <c:v>0.55649056600000002</c:v>
                </c:pt>
                <c:pt idx="7374">
                  <c:v>0.55656603800000004</c:v>
                </c:pt>
                <c:pt idx="7375">
                  <c:v>0.55664150899999998</c:v>
                </c:pt>
                <c:pt idx="7376">
                  <c:v>0.556716981</c:v>
                </c:pt>
                <c:pt idx="7377">
                  <c:v>0.55679245300000002</c:v>
                </c:pt>
                <c:pt idx="7378">
                  <c:v>0.55686792500000004</c:v>
                </c:pt>
                <c:pt idx="7379">
                  <c:v>0.55694339599999998</c:v>
                </c:pt>
                <c:pt idx="7380">
                  <c:v>0.557018868</c:v>
                </c:pt>
                <c:pt idx="7381">
                  <c:v>0.55709434000000002</c:v>
                </c:pt>
                <c:pt idx="7382">
                  <c:v>0.55716981099999996</c:v>
                </c:pt>
                <c:pt idx="7383">
                  <c:v>0.55724528299999998</c:v>
                </c:pt>
                <c:pt idx="7384">
                  <c:v>0.557320755</c:v>
                </c:pt>
                <c:pt idx="7385">
                  <c:v>0.55739622600000005</c:v>
                </c:pt>
                <c:pt idx="7386">
                  <c:v>0.55747169799999996</c:v>
                </c:pt>
                <c:pt idx="7387">
                  <c:v>0.55754716999999998</c:v>
                </c:pt>
                <c:pt idx="7388">
                  <c:v>0.557622642</c:v>
                </c:pt>
                <c:pt idx="7389">
                  <c:v>0.55769811300000005</c:v>
                </c:pt>
                <c:pt idx="7390">
                  <c:v>0.55777358499999996</c:v>
                </c:pt>
                <c:pt idx="7391">
                  <c:v>0.55784905699999998</c:v>
                </c:pt>
                <c:pt idx="7392">
                  <c:v>0.55792452800000003</c:v>
                </c:pt>
                <c:pt idx="7393">
                  <c:v>0.55800000000000005</c:v>
                </c:pt>
                <c:pt idx="7394">
                  <c:v>0.55807547199999996</c:v>
                </c:pt>
                <c:pt idx="7395">
                  <c:v>0.55815094300000001</c:v>
                </c:pt>
                <c:pt idx="7396">
                  <c:v>0.55822641500000003</c:v>
                </c:pt>
                <c:pt idx="7397">
                  <c:v>0.55830188700000005</c:v>
                </c:pt>
                <c:pt idx="7398">
                  <c:v>0.55837735799999999</c:v>
                </c:pt>
                <c:pt idx="7399">
                  <c:v>0.55845283000000001</c:v>
                </c:pt>
                <c:pt idx="7400">
                  <c:v>0.55852830200000003</c:v>
                </c:pt>
                <c:pt idx="7401">
                  <c:v>0.55860377400000005</c:v>
                </c:pt>
                <c:pt idx="7402">
                  <c:v>0.55867924499999999</c:v>
                </c:pt>
                <c:pt idx="7403">
                  <c:v>0.55875471700000001</c:v>
                </c:pt>
                <c:pt idx="7404">
                  <c:v>0.55883018900000003</c:v>
                </c:pt>
                <c:pt idx="7405">
                  <c:v>0.55890565999999997</c:v>
                </c:pt>
                <c:pt idx="7406">
                  <c:v>0.55898113199999999</c:v>
                </c:pt>
                <c:pt idx="7407">
                  <c:v>0.55905660400000001</c:v>
                </c:pt>
                <c:pt idx="7408">
                  <c:v>0.55913207499999995</c:v>
                </c:pt>
                <c:pt idx="7409">
                  <c:v>0.55920754699999997</c:v>
                </c:pt>
                <c:pt idx="7410">
                  <c:v>0.55928301899999999</c:v>
                </c:pt>
                <c:pt idx="7411">
                  <c:v>0.55935849100000001</c:v>
                </c:pt>
                <c:pt idx="7412">
                  <c:v>0.55943396199999995</c:v>
                </c:pt>
                <c:pt idx="7413">
                  <c:v>0.55950943399999997</c:v>
                </c:pt>
                <c:pt idx="7414">
                  <c:v>0.55958490599999999</c:v>
                </c:pt>
                <c:pt idx="7415">
                  <c:v>0.55966037700000004</c:v>
                </c:pt>
                <c:pt idx="7416">
                  <c:v>0.55973584899999995</c:v>
                </c:pt>
                <c:pt idx="7417">
                  <c:v>0.55981132099999997</c:v>
                </c:pt>
                <c:pt idx="7418">
                  <c:v>0.55988679200000002</c:v>
                </c:pt>
                <c:pt idx="7419">
                  <c:v>0.55996226400000004</c:v>
                </c:pt>
                <c:pt idx="7420">
                  <c:v>0.56003773599999995</c:v>
                </c:pt>
                <c:pt idx="7421">
                  <c:v>0.56011320799999997</c:v>
                </c:pt>
                <c:pt idx="7422">
                  <c:v>0.56018867900000002</c:v>
                </c:pt>
                <c:pt idx="7423">
                  <c:v>0.56026415100000004</c:v>
                </c:pt>
                <c:pt idx="7424">
                  <c:v>0.56033962299999995</c:v>
                </c:pt>
                <c:pt idx="7425">
                  <c:v>0.560415094</c:v>
                </c:pt>
                <c:pt idx="7426">
                  <c:v>0.56049056600000002</c:v>
                </c:pt>
                <c:pt idx="7427">
                  <c:v>0.56056603800000004</c:v>
                </c:pt>
                <c:pt idx="7428">
                  <c:v>0.56064150899999998</c:v>
                </c:pt>
                <c:pt idx="7429">
                  <c:v>0.560716981</c:v>
                </c:pt>
                <c:pt idx="7430">
                  <c:v>0.56079245300000002</c:v>
                </c:pt>
                <c:pt idx="7431">
                  <c:v>0.56086792500000004</c:v>
                </c:pt>
                <c:pt idx="7432">
                  <c:v>0.56094339599999998</c:v>
                </c:pt>
                <c:pt idx="7433">
                  <c:v>0.561018868</c:v>
                </c:pt>
                <c:pt idx="7434">
                  <c:v>0.56109434000000002</c:v>
                </c:pt>
                <c:pt idx="7435">
                  <c:v>0.56116981099999996</c:v>
                </c:pt>
                <c:pt idx="7436">
                  <c:v>0.56124528299999998</c:v>
                </c:pt>
                <c:pt idx="7437">
                  <c:v>0.561320755</c:v>
                </c:pt>
                <c:pt idx="7438">
                  <c:v>0.56139622600000005</c:v>
                </c:pt>
                <c:pt idx="7439">
                  <c:v>0.56147169799999996</c:v>
                </c:pt>
                <c:pt idx="7440">
                  <c:v>0.56154716999999998</c:v>
                </c:pt>
                <c:pt idx="7441">
                  <c:v>0.56162264200000001</c:v>
                </c:pt>
                <c:pt idx="7442">
                  <c:v>0.56169811300000005</c:v>
                </c:pt>
                <c:pt idx="7443">
                  <c:v>0.56177358499999996</c:v>
                </c:pt>
                <c:pt idx="7444">
                  <c:v>0.56184905699999999</c:v>
                </c:pt>
                <c:pt idx="7445">
                  <c:v>0.56192452800000003</c:v>
                </c:pt>
                <c:pt idx="7446">
                  <c:v>0.56200000000000006</c:v>
                </c:pt>
                <c:pt idx="7447">
                  <c:v>0.56207547199999996</c:v>
                </c:pt>
                <c:pt idx="7448">
                  <c:v>0.56215094300000001</c:v>
                </c:pt>
                <c:pt idx="7449">
                  <c:v>0.56222641500000003</c:v>
                </c:pt>
                <c:pt idx="7450">
                  <c:v>0.56230188699999994</c:v>
                </c:pt>
                <c:pt idx="7451">
                  <c:v>0.56237735799999999</c:v>
                </c:pt>
                <c:pt idx="7452">
                  <c:v>0.56245283000000001</c:v>
                </c:pt>
                <c:pt idx="7453">
                  <c:v>0.56252830200000004</c:v>
                </c:pt>
                <c:pt idx="7454">
                  <c:v>0.56260377399999995</c:v>
                </c:pt>
                <c:pt idx="7455">
                  <c:v>0.56267924499999999</c:v>
                </c:pt>
                <c:pt idx="7456">
                  <c:v>0.56275471700000002</c:v>
                </c:pt>
                <c:pt idx="7457">
                  <c:v>0.56283018900000004</c:v>
                </c:pt>
                <c:pt idx="7458">
                  <c:v>0.56290565999999997</c:v>
                </c:pt>
                <c:pt idx="7459">
                  <c:v>0.562981132</c:v>
                </c:pt>
                <c:pt idx="7460">
                  <c:v>0.56305660400000002</c:v>
                </c:pt>
                <c:pt idx="7461">
                  <c:v>0.56313207499999995</c:v>
                </c:pt>
                <c:pt idx="7462">
                  <c:v>0.56320754699999998</c:v>
                </c:pt>
                <c:pt idx="7463">
                  <c:v>0.563283019</c:v>
                </c:pt>
                <c:pt idx="7464">
                  <c:v>0.56335849100000002</c:v>
                </c:pt>
                <c:pt idx="7465">
                  <c:v>0.56343396199999995</c:v>
                </c:pt>
                <c:pt idx="7466">
                  <c:v>0.56350943399999998</c:v>
                </c:pt>
                <c:pt idx="7467">
                  <c:v>0.563584906</c:v>
                </c:pt>
                <c:pt idx="7468">
                  <c:v>0.56366037700000005</c:v>
                </c:pt>
                <c:pt idx="7469">
                  <c:v>0.56373584899999996</c:v>
                </c:pt>
                <c:pt idx="7470">
                  <c:v>0.56381132099999998</c:v>
                </c:pt>
                <c:pt idx="7471">
                  <c:v>0.56388679200000003</c:v>
                </c:pt>
                <c:pt idx="7472">
                  <c:v>0.56396226400000005</c:v>
                </c:pt>
                <c:pt idx="7473">
                  <c:v>0.56403773599999996</c:v>
                </c:pt>
                <c:pt idx="7474">
                  <c:v>0.56411320799999998</c:v>
                </c:pt>
                <c:pt idx="7475">
                  <c:v>0.56418867900000003</c:v>
                </c:pt>
                <c:pt idx="7476">
                  <c:v>0.56426415100000005</c:v>
                </c:pt>
                <c:pt idx="7477">
                  <c:v>0.56433962299999996</c:v>
                </c:pt>
                <c:pt idx="7478">
                  <c:v>0.56441509400000001</c:v>
                </c:pt>
                <c:pt idx="7479">
                  <c:v>0.56449056600000003</c:v>
                </c:pt>
                <c:pt idx="7480">
                  <c:v>0.56456603800000005</c:v>
                </c:pt>
                <c:pt idx="7481">
                  <c:v>0.56464150899999999</c:v>
                </c:pt>
                <c:pt idx="7482">
                  <c:v>0.56471698100000001</c:v>
                </c:pt>
                <c:pt idx="7483">
                  <c:v>0.56479245300000003</c:v>
                </c:pt>
                <c:pt idx="7484">
                  <c:v>0.56486792500000005</c:v>
                </c:pt>
                <c:pt idx="7485">
                  <c:v>0.56494339599999999</c:v>
                </c:pt>
                <c:pt idx="7486">
                  <c:v>0.56501886800000001</c:v>
                </c:pt>
                <c:pt idx="7487">
                  <c:v>0.56509434000000003</c:v>
                </c:pt>
                <c:pt idx="7488">
                  <c:v>0.56516981099999997</c:v>
                </c:pt>
                <c:pt idx="7489">
                  <c:v>0.56524528299999999</c:v>
                </c:pt>
                <c:pt idx="7490">
                  <c:v>0.56532075500000001</c:v>
                </c:pt>
                <c:pt idx="7491">
                  <c:v>0.56539622599999995</c:v>
                </c:pt>
                <c:pt idx="7492">
                  <c:v>0.56547169799999997</c:v>
                </c:pt>
                <c:pt idx="7493">
                  <c:v>0.56554716999999999</c:v>
                </c:pt>
                <c:pt idx="7494">
                  <c:v>0.56562264200000001</c:v>
                </c:pt>
                <c:pt idx="7495">
                  <c:v>0.56569811299999995</c:v>
                </c:pt>
                <c:pt idx="7496">
                  <c:v>0.56577358499999997</c:v>
                </c:pt>
                <c:pt idx="7497">
                  <c:v>0.56584905699999999</c:v>
                </c:pt>
                <c:pt idx="7498">
                  <c:v>0.56592452800000004</c:v>
                </c:pt>
                <c:pt idx="7499">
                  <c:v>0.56599999999999995</c:v>
                </c:pt>
                <c:pt idx="7500">
                  <c:v>0.56607547199999997</c:v>
                </c:pt>
                <c:pt idx="7501">
                  <c:v>0.56615094300000002</c:v>
                </c:pt>
                <c:pt idx="7502">
                  <c:v>0.56622641500000004</c:v>
                </c:pt>
                <c:pt idx="7503">
                  <c:v>0.56630188699999995</c:v>
                </c:pt>
                <c:pt idx="7504">
                  <c:v>0.566377358</c:v>
                </c:pt>
                <c:pt idx="7505">
                  <c:v>0.56645283000000002</c:v>
                </c:pt>
                <c:pt idx="7506">
                  <c:v>0.56652830200000004</c:v>
                </c:pt>
                <c:pt idx="7507">
                  <c:v>0.56660377399999995</c:v>
                </c:pt>
                <c:pt idx="7508">
                  <c:v>0.566679245</c:v>
                </c:pt>
                <c:pt idx="7509">
                  <c:v>0.56675471700000002</c:v>
                </c:pt>
                <c:pt idx="7510">
                  <c:v>0.56683018900000004</c:v>
                </c:pt>
                <c:pt idx="7511">
                  <c:v>0.56690565999999998</c:v>
                </c:pt>
                <c:pt idx="7512">
                  <c:v>0.566981132</c:v>
                </c:pt>
                <c:pt idx="7513">
                  <c:v>0.56705660400000002</c:v>
                </c:pt>
                <c:pt idx="7514">
                  <c:v>0.56713207499999996</c:v>
                </c:pt>
                <c:pt idx="7515">
                  <c:v>0.56720754699999998</c:v>
                </c:pt>
                <c:pt idx="7516">
                  <c:v>0.567283019</c:v>
                </c:pt>
                <c:pt idx="7517">
                  <c:v>0.56735849100000002</c:v>
                </c:pt>
                <c:pt idx="7518">
                  <c:v>0.56743396199999996</c:v>
                </c:pt>
                <c:pt idx="7519">
                  <c:v>0.56750943399999998</c:v>
                </c:pt>
                <c:pt idx="7520">
                  <c:v>0.567584906</c:v>
                </c:pt>
                <c:pt idx="7521">
                  <c:v>0.56766037700000005</c:v>
                </c:pt>
                <c:pt idx="7522">
                  <c:v>0.56773584899999996</c:v>
                </c:pt>
                <c:pt idx="7523">
                  <c:v>0.56781132099999998</c:v>
                </c:pt>
                <c:pt idx="7524">
                  <c:v>0.56788679200000003</c:v>
                </c:pt>
                <c:pt idx="7525">
                  <c:v>0.56796226400000005</c:v>
                </c:pt>
                <c:pt idx="7526">
                  <c:v>0.56803773599999996</c:v>
                </c:pt>
                <c:pt idx="7527">
                  <c:v>0.56811320799999998</c:v>
                </c:pt>
                <c:pt idx="7528">
                  <c:v>0.56818867900000003</c:v>
                </c:pt>
                <c:pt idx="7529">
                  <c:v>0.56826415100000005</c:v>
                </c:pt>
                <c:pt idx="7530">
                  <c:v>0.56833962299999996</c:v>
                </c:pt>
                <c:pt idx="7531">
                  <c:v>0.56841509400000001</c:v>
                </c:pt>
                <c:pt idx="7532">
                  <c:v>0.56849056600000003</c:v>
                </c:pt>
                <c:pt idx="7533">
                  <c:v>0.56856603800000005</c:v>
                </c:pt>
                <c:pt idx="7534">
                  <c:v>0.56864150899999999</c:v>
                </c:pt>
                <c:pt idx="7535">
                  <c:v>0.56871698100000001</c:v>
                </c:pt>
                <c:pt idx="7536">
                  <c:v>0.56879245300000003</c:v>
                </c:pt>
                <c:pt idx="7537">
                  <c:v>0.56886792500000005</c:v>
                </c:pt>
                <c:pt idx="7538">
                  <c:v>0.56894339599999999</c:v>
                </c:pt>
                <c:pt idx="7539">
                  <c:v>0.56901886800000001</c:v>
                </c:pt>
                <c:pt idx="7540">
                  <c:v>0.56909434000000003</c:v>
                </c:pt>
                <c:pt idx="7541">
                  <c:v>0.56916981099999997</c:v>
                </c:pt>
                <c:pt idx="7542">
                  <c:v>0.56924528299999999</c:v>
                </c:pt>
                <c:pt idx="7543">
                  <c:v>0.56932075500000001</c:v>
                </c:pt>
                <c:pt idx="7544">
                  <c:v>0.56939622599999995</c:v>
                </c:pt>
                <c:pt idx="7545">
                  <c:v>0.56947169799999997</c:v>
                </c:pt>
                <c:pt idx="7546">
                  <c:v>0.56954716999999999</c:v>
                </c:pt>
                <c:pt idx="7547">
                  <c:v>0.56962264200000001</c:v>
                </c:pt>
                <c:pt idx="7548">
                  <c:v>0.56969811299999995</c:v>
                </c:pt>
                <c:pt idx="7549">
                  <c:v>0.56977358499999997</c:v>
                </c:pt>
                <c:pt idx="7550">
                  <c:v>0.56984905699999999</c:v>
                </c:pt>
                <c:pt idx="7551">
                  <c:v>0.56992452800000004</c:v>
                </c:pt>
                <c:pt idx="7552">
                  <c:v>0.56999999999999995</c:v>
                </c:pt>
                <c:pt idx="7553">
                  <c:v>0.57007547199999997</c:v>
                </c:pt>
                <c:pt idx="7554">
                  <c:v>0.57015094300000002</c:v>
                </c:pt>
                <c:pt idx="7555">
                  <c:v>0.57022641500000004</c:v>
                </c:pt>
                <c:pt idx="7556">
                  <c:v>0.57030188699999995</c:v>
                </c:pt>
                <c:pt idx="7557">
                  <c:v>0.570377358</c:v>
                </c:pt>
                <c:pt idx="7558">
                  <c:v>0.57045283000000002</c:v>
                </c:pt>
                <c:pt idx="7559">
                  <c:v>0.57052830200000004</c:v>
                </c:pt>
                <c:pt idx="7560">
                  <c:v>0.57060377399999995</c:v>
                </c:pt>
                <c:pt idx="7561">
                  <c:v>0.570679245</c:v>
                </c:pt>
                <c:pt idx="7562">
                  <c:v>0.57075471700000002</c:v>
                </c:pt>
                <c:pt idx="7563">
                  <c:v>0.57083018900000004</c:v>
                </c:pt>
                <c:pt idx="7564">
                  <c:v>0.57090565999999998</c:v>
                </c:pt>
                <c:pt idx="7565">
                  <c:v>0.570981132</c:v>
                </c:pt>
                <c:pt idx="7566">
                  <c:v>0.57105660400000002</c:v>
                </c:pt>
                <c:pt idx="7567">
                  <c:v>0.57113207499999996</c:v>
                </c:pt>
                <c:pt idx="7568">
                  <c:v>0.57120754699999998</c:v>
                </c:pt>
                <c:pt idx="7569">
                  <c:v>0.571283019</c:v>
                </c:pt>
                <c:pt idx="7570">
                  <c:v>0.57135849100000002</c:v>
                </c:pt>
                <c:pt idx="7571">
                  <c:v>0.57143396199999996</c:v>
                </c:pt>
                <c:pt idx="7572">
                  <c:v>0.57150943399999998</c:v>
                </c:pt>
                <c:pt idx="7573">
                  <c:v>0.571584906</c:v>
                </c:pt>
                <c:pt idx="7574">
                  <c:v>0.57166037700000005</c:v>
                </c:pt>
                <c:pt idx="7575">
                  <c:v>0.57173584899999996</c:v>
                </c:pt>
                <c:pt idx="7576">
                  <c:v>0.57181132099999998</c:v>
                </c:pt>
                <c:pt idx="7577">
                  <c:v>0.57188679200000003</c:v>
                </c:pt>
                <c:pt idx="7578">
                  <c:v>0.57196226400000005</c:v>
                </c:pt>
                <c:pt idx="7579">
                  <c:v>0.57203773599999996</c:v>
                </c:pt>
                <c:pt idx="7580">
                  <c:v>0.57211320799999998</c:v>
                </c:pt>
                <c:pt idx="7581">
                  <c:v>0.57218867900000003</c:v>
                </c:pt>
                <c:pt idx="7582">
                  <c:v>0.57226415100000005</c:v>
                </c:pt>
                <c:pt idx="7583">
                  <c:v>0.57233962299999996</c:v>
                </c:pt>
                <c:pt idx="7584">
                  <c:v>0.57241509400000001</c:v>
                </c:pt>
                <c:pt idx="7585">
                  <c:v>0.57249056600000003</c:v>
                </c:pt>
                <c:pt idx="7586">
                  <c:v>0.57256603800000005</c:v>
                </c:pt>
                <c:pt idx="7587">
                  <c:v>0.57264150899999999</c:v>
                </c:pt>
                <c:pt idx="7588">
                  <c:v>0.57271698100000001</c:v>
                </c:pt>
                <c:pt idx="7589">
                  <c:v>0.57279245300000003</c:v>
                </c:pt>
                <c:pt idx="7590">
                  <c:v>0.57286792499999994</c:v>
                </c:pt>
                <c:pt idx="7591">
                  <c:v>0.57294339599999999</c:v>
                </c:pt>
                <c:pt idx="7592">
                  <c:v>0.57301886800000001</c:v>
                </c:pt>
                <c:pt idx="7593">
                  <c:v>0.57309434000000004</c:v>
                </c:pt>
                <c:pt idx="7594">
                  <c:v>0.57316981099999997</c:v>
                </c:pt>
                <c:pt idx="7595">
                  <c:v>0.57324528299999999</c:v>
                </c:pt>
                <c:pt idx="7596">
                  <c:v>0.57332075500000002</c:v>
                </c:pt>
                <c:pt idx="7597">
                  <c:v>0.57339622599999995</c:v>
                </c:pt>
                <c:pt idx="7598">
                  <c:v>0.57347169799999997</c:v>
                </c:pt>
                <c:pt idx="7599">
                  <c:v>0.57354717</c:v>
                </c:pt>
                <c:pt idx="7600">
                  <c:v>0.57362264200000002</c:v>
                </c:pt>
                <c:pt idx="7601">
                  <c:v>0.57369811299999995</c:v>
                </c:pt>
                <c:pt idx="7602">
                  <c:v>0.57377358499999997</c:v>
                </c:pt>
                <c:pt idx="7603">
                  <c:v>0.573849057</c:v>
                </c:pt>
                <c:pt idx="7604">
                  <c:v>0.57392452800000004</c:v>
                </c:pt>
                <c:pt idx="7605">
                  <c:v>0.57399999999999995</c:v>
                </c:pt>
                <c:pt idx="7606">
                  <c:v>0.57407547199999998</c:v>
                </c:pt>
                <c:pt idx="7607">
                  <c:v>0.57415094300000002</c:v>
                </c:pt>
                <c:pt idx="7608">
                  <c:v>0.57422641500000005</c:v>
                </c:pt>
                <c:pt idx="7609">
                  <c:v>0.57430188699999996</c:v>
                </c:pt>
                <c:pt idx="7610">
                  <c:v>0.574377358</c:v>
                </c:pt>
                <c:pt idx="7611">
                  <c:v>0.57445283000000003</c:v>
                </c:pt>
                <c:pt idx="7612">
                  <c:v>0.57452830200000005</c:v>
                </c:pt>
                <c:pt idx="7613">
                  <c:v>0.57460377399999996</c:v>
                </c:pt>
                <c:pt idx="7614">
                  <c:v>0.57467924500000001</c:v>
                </c:pt>
                <c:pt idx="7615">
                  <c:v>0.57475471700000003</c:v>
                </c:pt>
                <c:pt idx="7616">
                  <c:v>0.57483018900000005</c:v>
                </c:pt>
                <c:pt idx="7617">
                  <c:v>0.57490565999999999</c:v>
                </c:pt>
                <c:pt idx="7618">
                  <c:v>0.57498113200000001</c:v>
                </c:pt>
                <c:pt idx="7619">
                  <c:v>0.57505660400000003</c:v>
                </c:pt>
                <c:pt idx="7620">
                  <c:v>0.57513207499999996</c:v>
                </c:pt>
                <c:pt idx="7621">
                  <c:v>0.57520754699999999</c:v>
                </c:pt>
                <c:pt idx="7622">
                  <c:v>0.57528301900000001</c:v>
                </c:pt>
                <c:pt idx="7623">
                  <c:v>0.57535849100000003</c:v>
                </c:pt>
                <c:pt idx="7624">
                  <c:v>0.57543396199999997</c:v>
                </c:pt>
                <c:pt idx="7625">
                  <c:v>0.57550943399999999</c:v>
                </c:pt>
                <c:pt idx="7626">
                  <c:v>0.57558490600000001</c:v>
                </c:pt>
                <c:pt idx="7627">
                  <c:v>0.57566037699999995</c:v>
                </c:pt>
                <c:pt idx="7628">
                  <c:v>0.57573584899999997</c:v>
                </c:pt>
                <c:pt idx="7629">
                  <c:v>0.57581132099999999</c:v>
                </c:pt>
                <c:pt idx="7630">
                  <c:v>0.57588679200000004</c:v>
                </c:pt>
                <c:pt idx="7631">
                  <c:v>0.57596226399999995</c:v>
                </c:pt>
                <c:pt idx="7632">
                  <c:v>0.57603773599999997</c:v>
                </c:pt>
                <c:pt idx="7633">
                  <c:v>0.57611320799999999</c:v>
                </c:pt>
                <c:pt idx="7634">
                  <c:v>0.57618867900000004</c:v>
                </c:pt>
                <c:pt idx="7635">
                  <c:v>0.57626415099999995</c:v>
                </c:pt>
                <c:pt idx="7636">
                  <c:v>0.57633962299999997</c:v>
                </c:pt>
                <c:pt idx="7637">
                  <c:v>0.57641509400000002</c:v>
                </c:pt>
                <c:pt idx="7638">
                  <c:v>0.57649056600000004</c:v>
                </c:pt>
                <c:pt idx="7639">
                  <c:v>0.57656603799999995</c:v>
                </c:pt>
                <c:pt idx="7640">
                  <c:v>0.576641509</c:v>
                </c:pt>
                <c:pt idx="7641">
                  <c:v>0.57671698100000002</c:v>
                </c:pt>
                <c:pt idx="7642">
                  <c:v>0.57679245300000004</c:v>
                </c:pt>
                <c:pt idx="7643">
                  <c:v>0.57686792499999995</c:v>
                </c:pt>
                <c:pt idx="7644">
                  <c:v>0.576943396</c:v>
                </c:pt>
                <c:pt idx="7645">
                  <c:v>0.57701886800000002</c:v>
                </c:pt>
                <c:pt idx="7646">
                  <c:v>0.57709434000000004</c:v>
                </c:pt>
                <c:pt idx="7647">
                  <c:v>0.57716981099999998</c:v>
                </c:pt>
                <c:pt idx="7648">
                  <c:v>0.577245283</c:v>
                </c:pt>
                <c:pt idx="7649">
                  <c:v>0.57732075500000002</c:v>
                </c:pt>
                <c:pt idx="7650">
                  <c:v>0.57739622599999996</c:v>
                </c:pt>
                <c:pt idx="7651">
                  <c:v>0.57747169799999998</c:v>
                </c:pt>
                <c:pt idx="7652">
                  <c:v>0.57754717</c:v>
                </c:pt>
                <c:pt idx="7653">
                  <c:v>0.57762264200000002</c:v>
                </c:pt>
                <c:pt idx="7654">
                  <c:v>0.57769811299999996</c:v>
                </c:pt>
                <c:pt idx="7655">
                  <c:v>0.57777358499999998</c:v>
                </c:pt>
                <c:pt idx="7656">
                  <c:v>0.577849057</c:v>
                </c:pt>
                <c:pt idx="7657">
                  <c:v>0.57792452800000005</c:v>
                </c:pt>
                <c:pt idx="7658">
                  <c:v>0.57799999999999996</c:v>
                </c:pt>
                <c:pt idx="7659">
                  <c:v>0.57807547199999998</c:v>
                </c:pt>
                <c:pt idx="7660">
                  <c:v>0.57815094300000003</c:v>
                </c:pt>
                <c:pt idx="7661">
                  <c:v>0.57822641500000005</c:v>
                </c:pt>
                <c:pt idx="7662">
                  <c:v>0.57830188699999996</c:v>
                </c:pt>
                <c:pt idx="7663">
                  <c:v>0.57837735800000001</c:v>
                </c:pt>
                <c:pt idx="7664">
                  <c:v>0.57845283000000003</c:v>
                </c:pt>
                <c:pt idx="7665">
                  <c:v>0.57852830200000005</c:v>
                </c:pt>
                <c:pt idx="7666">
                  <c:v>0.57860377399999996</c:v>
                </c:pt>
                <c:pt idx="7667">
                  <c:v>0.57867924500000001</c:v>
                </c:pt>
                <c:pt idx="7668">
                  <c:v>0.57875471700000003</c:v>
                </c:pt>
                <c:pt idx="7669">
                  <c:v>0.57883018900000005</c:v>
                </c:pt>
                <c:pt idx="7670">
                  <c:v>0.57890565999999999</c:v>
                </c:pt>
                <c:pt idx="7671">
                  <c:v>0.57898113200000001</c:v>
                </c:pt>
                <c:pt idx="7672">
                  <c:v>0.57905660400000003</c:v>
                </c:pt>
                <c:pt idx="7673">
                  <c:v>0.57913207499999997</c:v>
                </c:pt>
                <c:pt idx="7674">
                  <c:v>0.57920754699999999</c:v>
                </c:pt>
                <c:pt idx="7675">
                  <c:v>0.57928301900000001</c:v>
                </c:pt>
                <c:pt idx="7676">
                  <c:v>0.57935849100000003</c:v>
                </c:pt>
                <c:pt idx="7677">
                  <c:v>0.57943396199999997</c:v>
                </c:pt>
                <c:pt idx="7678">
                  <c:v>0.57950943399999999</c:v>
                </c:pt>
                <c:pt idx="7679">
                  <c:v>0.57958490600000001</c:v>
                </c:pt>
                <c:pt idx="7680">
                  <c:v>0.57966037699999995</c:v>
                </c:pt>
                <c:pt idx="7681">
                  <c:v>0.57973584899999997</c:v>
                </c:pt>
                <c:pt idx="7682">
                  <c:v>0.57981132099999999</c:v>
                </c:pt>
                <c:pt idx="7683">
                  <c:v>0.57988679200000004</c:v>
                </c:pt>
                <c:pt idx="7684">
                  <c:v>0.57996226399999995</c:v>
                </c:pt>
                <c:pt idx="7685">
                  <c:v>0.58003773599999997</c:v>
                </c:pt>
                <c:pt idx="7686">
                  <c:v>0.58011320799999999</c:v>
                </c:pt>
                <c:pt idx="7687">
                  <c:v>0.58018867900000004</c:v>
                </c:pt>
                <c:pt idx="7688">
                  <c:v>0.58026415099999995</c:v>
                </c:pt>
                <c:pt idx="7689">
                  <c:v>0.58033962299999997</c:v>
                </c:pt>
                <c:pt idx="7690">
                  <c:v>0.58041509400000002</c:v>
                </c:pt>
                <c:pt idx="7691">
                  <c:v>0.58049056600000004</c:v>
                </c:pt>
                <c:pt idx="7692">
                  <c:v>0.58056603799999995</c:v>
                </c:pt>
                <c:pt idx="7693">
                  <c:v>0.580641509</c:v>
                </c:pt>
                <c:pt idx="7694">
                  <c:v>0.58071698100000002</c:v>
                </c:pt>
                <c:pt idx="7695">
                  <c:v>0.58079245300000004</c:v>
                </c:pt>
                <c:pt idx="7696">
                  <c:v>0.58086792499999995</c:v>
                </c:pt>
                <c:pt idx="7697">
                  <c:v>0.580943396</c:v>
                </c:pt>
                <c:pt idx="7698">
                  <c:v>0.58101886800000002</c:v>
                </c:pt>
                <c:pt idx="7699">
                  <c:v>0.58109434000000004</c:v>
                </c:pt>
                <c:pt idx="7700">
                  <c:v>0.58116981099999998</c:v>
                </c:pt>
                <c:pt idx="7701">
                  <c:v>0.581245283</c:v>
                </c:pt>
                <c:pt idx="7702">
                  <c:v>0.58132075500000002</c:v>
                </c:pt>
                <c:pt idx="7703">
                  <c:v>0.58139622599999996</c:v>
                </c:pt>
                <c:pt idx="7704">
                  <c:v>0.58147169799999998</c:v>
                </c:pt>
                <c:pt idx="7705">
                  <c:v>0.58154717</c:v>
                </c:pt>
                <c:pt idx="7706">
                  <c:v>0.58162264200000002</c:v>
                </c:pt>
                <c:pt idx="7707">
                  <c:v>0.58169811299999996</c:v>
                </c:pt>
                <c:pt idx="7708">
                  <c:v>0.58177358499999998</c:v>
                </c:pt>
                <c:pt idx="7709">
                  <c:v>0.581849057</c:v>
                </c:pt>
                <c:pt idx="7710">
                  <c:v>0.58192452800000005</c:v>
                </c:pt>
                <c:pt idx="7711">
                  <c:v>0.58199999999999996</c:v>
                </c:pt>
                <c:pt idx="7712">
                  <c:v>0.58207547199999998</c:v>
                </c:pt>
                <c:pt idx="7713">
                  <c:v>0.58215094300000003</c:v>
                </c:pt>
                <c:pt idx="7714">
                  <c:v>0.58222641500000005</c:v>
                </c:pt>
                <c:pt idx="7715">
                  <c:v>0.58230188699999996</c:v>
                </c:pt>
                <c:pt idx="7716">
                  <c:v>0.58237735800000001</c:v>
                </c:pt>
                <c:pt idx="7717">
                  <c:v>0.58245283000000003</c:v>
                </c:pt>
                <c:pt idx="7718">
                  <c:v>0.58252830200000005</c:v>
                </c:pt>
                <c:pt idx="7719">
                  <c:v>0.58260377399999996</c:v>
                </c:pt>
                <c:pt idx="7720">
                  <c:v>0.58267924500000001</c:v>
                </c:pt>
                <c:pt idx="7721">
                  <c:v>0.58275471700000003</c:v>
                </c:pt>
                <c:pt idx="7722">
                  <c:v>0.58283018900000005</c:v>
                </c:pt>
                <c:pt idx="7723">
                  <c:v>0.58290565999999999</c:v>
                </c:pt>
                <c:pt idx="7724">
                  <c:v>0.58298113200000001</c:v>
                </c:pt>
                <c:pt idx="7725">
                  <c:v>0.58305660400000003</c:v>
                </c:pt>
                <c:pt idx="7726">
                  <c:v>0.58313207499999997</c:v>
                </c:pt>
                <c:pt idx="7727">
                  <c:v>0.58320754699999999</c:v>
                </c:pt>
                <c:pt idx="7728">
                  <c:v>0.58328301900000001</c:v>
                </c:pt>
                <c:pt idx="7729">
                  <c:v>0.58335849100000003</c:v>
                </c:pt>
                <c:pt idx="7730">
                  <c:v>0.58343396199999997</c:v>
                </c:pt>
                <c:pt idx="7731">
                  <c:v>0.58350943399999999</c:v>
                </c:pt>
                <c:pt idx="7732">
                  <c:v>0.58358490600000001</c:v>
                </c:pt>
                <c:pt idx="7733">
                  <c:v>0.58366037699999995</c:v>
                </c:pt>
                <c:pt idx="7734">
                  <c:v>0.58373584899999997</c:v>
                </c:pt>
                <c:pt idx="7735">
                  <c:v>0.58381132099999999</c:v>
                </c:pt>
                <c:pt idx="7736">
                  <c:v>0.58388679200000004</c:v>
                </c:pt>
                <c:pt idx="7737">
                  <c:v>0.58396226399999995</c:v>
                </c:pt>
                <c:pt idx="7738">
                  <c:v>0.58403773599999997</c:v>
                </c:pt>
                <c:pt idx="7739">
                  <c:v>0.58411320799999999</c:v>
                </c:pt>
                <c:pt idx="7740">
                  <c:v>0.58418867900000004</c:v>
                </c:pt>
                <c:pt idx="7741">
                  <c:v>0.58426415099999995</c:v>
                </c:pt>
                <c:pt idx="7742">
                  <c:v>0.58433962299999997</c:v>
                </c:pt>
                <c:pt idx="7743">
                  <c:v>0.58441509400000002</c:v>
                </c:pt>
                <c:pt idx="7744">
                  <c:v>0.58449056600000004</c:v>
                </c:pt>
                <c:pt idx="7745">
                  <c:v>0.58456603799999995</c:v>
                </c:pt>
                <c:pt idx="7746">
                  <c:v>0.584641509</c:v>
                </c:pt>
                <c:pt idx="7747">
                  <c:v>0.58471698100000002</c:v>
                </c:pt>
                <c:pt idx="7748">
                  <c:v>0.58479245300000005</c:v>
                </c:pt>
                <c:pt idx="7749">
                  <c:v>0.58486792499999996</c:v>
                </c:pt>
                <c:pt idx="7750">
                  <c:v>0.584943396</c:v>
                </c:pt>
                <c:pt idx="7751">
                  <c:v>0.58501886800000003</c:v>
                </c:pt>
                <c:pt idx="7752">
                  <c:v>0.58509434000000005</c:v>
                </c:pt>
                <c:pt idx="7753">
                  <c:v>0.58516981099999998</c:v>
                </c:pt>
                <c:pt idx="7754">
                  <c:v>0.58524528300000001</c:v>
                </c:pt>
                <c:pt idx="7755">
                  <c:v>0.58532075500000003</c:v>
                </c:pt>
                <c:pt idx="7756">
                  <c:v>0.58539622599999996</c:v>
                </c:pt>
                <c:pt idx="7757">
                  <c:v>0.58547169799999998</c:v>
                </c:pt>
                <c:pt idx="7758">
                  <c:v>0.58554717000000001</c:v>
                </c:pt>
                <c:pt idx="7759">
                  <c:v>0.58562264200000003</c:v>
                </c:pt>
                <c:pt idx="7760">
                  <c:v>0.58569811299999996</c:v>
                </c:pt>
                <c:pt idx="7761">
                  <c:v>0.58577358499999999</c:v>
                </c:pt>
                <c:pt idx="7762">
                  <c:v>0.58584905700000001</c:v>
                </c:pt>
                <c:pt idx="7763">
                  <c:v>0.58592452799999994</c:v>
                </c:pt>
                <c:pt idx="7764">
                  <c:v>0.58599999999999997</c:v>
                </c:pt>
                <c:pt idx="7765">
                  <c:v>0.58607547199999999</c:v>
                </c:pt>
                <c:pt idx="7766">
                  <c:v>0.58615094300000004</c:v>
                </c:pt>
                <c:pt idx="7767">
                  <c:v>0.58622641499999995</c:v>
                </c:pt>
                <c:pt idx="7768">
                  <c:v>0.58630188699999997</c:v>
                </c:pt>
                <c:pt idx="7769">
                  <c:v>0.58637735800000002</c:v>
                </c:pt>
                <c:pt idx="7770">
                  <c:v>0.58645283000000004</c:v>
                </c:pt>
                <c:pt idx="7771">
                  <c:v>0.58652830199999995</c:v>
                </c:pt>
                <c:pt idx="7772">
                  <c:v>0.58660377399999997</c:v>
                </c:pt>
                <c:pt idx="7773">
                  <c:v>0.58667924500000002</c:v>
                </c:pt>
                <c:pt idx="7774">
                  <c:v>0.58675471700000004</c:v>
                </c:pt>
                <c:pt idx="7775">
                  <c:v>0.58683018899999995</c:v>
                </c:pt>
                <c:pt idx="7776">
                  <c:v>0.58690566</c:v>
                </c:pt>
                <c:pt idx="7777">
                  <c:v>0.58698113200000002</c:v>
                </c:pt>
                <c:pt idx="7778">
                  <c:v>0.58705660400000004</c:v>
                </c:pt>
                <c:pt idx="7779">
                  <c:v>0.58713207499999998</c:v>
                </c:pt>
                <c:pt idx="7780">
                  <c:v>0.587207547</c:v>
                </c:pt>
                <c:pt idx="7781">
                  <c:v>0.58728301900000002</c:v>
                </c:pt>
                <c:pt idx="7782">
                  <c:v>0.58735849100000004</c:v>
                </c:pt>
                <c:pt idx="7783">
                  <c:v>0.58743396199999998</c:v>
                </c:pt>
                <c:pt idx="7784">
                  <c:v>0.587509434</c:v>
                </c:pt>
                <c:pt idx="7785">
                  <c:v>0.58758490600000002</c:v>
                </c:pt>
                <c:pt idx="7786">
                  <c:v>0.58766037699999996</c:v>
                </c:pt>
                <c:pt idx="7787">
                  <c:v>0.58773584899999998</c:v>
                </c:pt>
                <c:pt idx="7788">
                  <c:v>0.587811321</c:v>
                </c:pt>
                <c:pt idx="7789">
                  <c:v>0.58788679200000005</c:v>
                </c:pt>
                <c:pt idx="7790">
                  <c:v>0.58796226399999996</c:v>
                </c:pt>
                <c:pt idx="7791">
                  <c:v>0.58803773599999998</c:v>
                </c:pt>
                <c:pt idx="7792">
                  <c:v>0.588113208</c:v>
                </c:pt>
                <c:pt idx="7793">
                  <c:v>0.58818867900000005</c:v>
                </c:pt>
                <c:pt idx="7794">
                  <c:v>0.58826415099999996</c:v>
                </c:pt>
                <c:pt idx="7795">
                  <c:v>0.58833962299999998</c:v>
                </c:pt>
                <c:pt idx="7796">
                  <c:v>0.58841509400000003</c:v>
                </c:pt>
                <c:pt idx="7797">
                  <c:v>0.58849056600000005</c:v>
                </c:pt>
                <c:pt idx="7798">
                  <c:v>0.58856603799999996</c:v>
                </c:pt>
                <c:pt idx="7799">
                  <c:v>0.58864150900000001</c:v>
                </c:pt>
                <c:pt idx="7800">
                  <c:v>0.58871698100000003</c:v>
                </c:pt>
                <c:pt idx="7801">
                  <c:v>0.58879245300000005</c:v>
                </c:pt>
                <c:pt idx="7802">
                  <c:v>0.58886792499999996</c:v>
                </c:pt>
                <c:pt idx="7803">
                  <c:v>0.58894339600000001</c:v>
                </c:pt>
                <c:pt idx="7804">
                  <c:v>0.58901886800000003</c:v>
                </c:pt>
                <c:pt idx="7805">
                  <c:v>0.58909434000000005</c:v>
                </c:pt>
                <c:pt idx="7806">
                  <c:v>0.58916981099999999</c:v>
                </c:pt>
                <c:pt idx="7807">
                  <c:v>0.58924528300000001</c:v>
                </c:pt>
                <c:pt idx="7808">
                  <c:v>0.58932075500000003</c:v>
                </c:pt>
                <c:pt idx="7809">
                  <c:v>0.58939622599999997</c:v>
                </c:pt>
                <c:pt idx="7810">
                  <c:v>0.58947169799999999</c:v>
                </c:pt>
                <c:pt idx="7811">
                  <c:v>0.58954717000000001</c:v>
                </c:pt>
                <c:pt idx="7812">
                  <c:v>0.58962264200000003</c:v>
                </c:pt>
                <c:pt idx="7813">
                  <c:v>0.58969811299999997</c:v>
                </c:pt>
                <c:pt idx="7814">
                  <c:v>0.58977358499999999</c:v>
                </c:pt>
                <c:pt idx="7815">
                  <c:v>0.58984905700000001</c:v>
                </c:pt>
                <c:pt idx="7816">
                  <c:v>0.58992452799999995</c:v>
                </c:pt>
                <c:pt idx="7817">
                  <c:v>0.59</c:v>
                </c:pt>
                <c:pt idx="7818">
                  <c:v>0.59007547199999999</c:v>
                </c:pt>
                <c:pt idx="7819">
                  <c:v>0.59015094300000004</c:v>
                </c:pt>
                <c:pt idx="7820">
                  <c:v>0.59022641499999995</c:v>
                </c:pt>
                <c:pt idx="7821">
                  <c:v>0.59030188699999997</c:v>
                </c:pt>
                <c:pt idx="7822">
                  <c:v>0.59037735800000002</c:v>
                </c:pt>
                <c:pt idx="7823">
                  <c:v>0.59045283000000004</c:v>
                </c:pt>
                <c:pt idx="7824">
                  <c:v>0.59052830199999995</c:v>
                </c:pt>
                <c:pt idx="7825">
                  <c:v>0.59060377399999997</c:v>
                </c:pt>
                <c:pt idx="7826">
                  <c:v>0.59067924500000002</c:v>
                </c:pt>
                <c:pt idx="7827">
                  <c:v>0.59075471700000004</c:v>
                </c:pt>
                <c:pt idx="7828">
                  <c:v>0.59083018899999995</c:v>
                </c:pt>
                <c:pt idx="7829">
                  <c:v>0.59090566</c:v>
                </c:pt>
                <c:pt idx="7830">
                  <c:v>0.59098113200000002</c:v>
                </c:pt>
                <c:pt idx="7831">
                  <c:v>0.59105660400000004</c:v>
                </c:pt>
                <c:pt idx="7832">
                  <c:v>0.59113207499999998</c:v>
                </c:pt>
                <c:pt idx="7833">
                  <c:v>0.591207547</c:v>
                </c:pt>
                <c:pt idx="7834">
                  <c:v>0.59128301900000002</c:v>
                </c:pt>
                <c:pt idx="7835">
                  <c:v>0.59135849100000004</c:v>
                </c:pt>
                <c:pt idx="7836">
                  <c:v>0.59143396199999998</c:v>
                </c:pt>
                <c:pt idx="7837">
                  <c:v>0.591509434</c:v>
                </c:pt>
                <c:pt idx="7838">
                  <c:v>0.59158490600000002</c:v>
                </c:pt>
                <c:pt idx="7839">
                  <c:v>0.59166037699999996</c:v>
                </c:pt>
                <c:pt idx="7840">
                  <c:v>0.59173584899999998</c:v>
                </c:pt>
                <c:pt idx="7841">
                  <c:v>0.591811321</c:v>
                </c:pt>
                <c:pt idx="7842">
                  <c:v>0.59188679200000005</c:v>
                </c:pt>
                <c:pt idx="7843">
                  <c:v>0.59196226399999996</c:v>
                </c:pt>
                <c:pt idx="7844">
                  <c:v>0.59203773599999998</c:v>
                </c:pt>
                <c:pt idx="7845">
                  <c:v>0.592113208</c:v>
                </c:pt>
                <c:pt idx="7846">
                  <c:v>0.59218867900000005</c:v>
                </c:pt>
                <c:pt idx="7847">
                  <c:v>0.59226415099999996</c:v>
                </c:pt>
                <c:pt idx="7848">
                  <c:v>0.59233962299999998</c:v>
                </c:pt>
                <c:pt idx="7849">
                  <c:v>0.59241509400000003</c:v>
                </c:pt>
                <c:pt idx="7850">
                  <c:v>0.59249056600000005</c:v>
                </c:pt>
                <c:pt idx="7851">
                  <c:v>0.59256603799999996</c:v>
                </c:pt>
                <c:pt idx="7852">
                  <c:v>0.59264150900000001</c:v>
                </c:pt>
                <c:pt idx="7853">
                  <c:v>0.59271698100000003</c:v>
                </c:pt>
                <c:pt idx="7854">
                  <c:v>0.59279245300000005</c:v>
                </c:pt>
                <c:pt idx="7855">
                  <c:v>0.59286792499999996</c:v>
                </c:pt>
                <c:pt idx="7856">
                  <c:v>0.59294339600000001</c:v>
                </c:pt>
                <c:pt idx="7857">
                  <c:v>0.59301886800000003</c:v>
                </c:pt>
                <c:pt idx="7858">
                  <c:v>0.59309434000000005</c:v>
                </c:pt>
                <c:pt idx="7859">
                  <c:v>0.59316981099999999</c:v>
                </c:pt>
                <c:pt idx="7860">
                  <c:v>0.59324528300000001</c:v>
                </c:pt>
                <c:pt idx="7861">
                  <c:v>0.59332075500000003</c:v>
                </c:pt>
                <c:pt idx="7862">
                  <c:v>0.59339622599999997</c:v>
                </c:pt>
                <c:pt idx="7863">
                  <c:v>0.59347169799999999</c:v>
                </c:pt>
                <c:pt idx="7864">
                  <c:v>0.59354717000000001</c:v>
                </c:pt>
                <c:pt idx="7865">
                  <c:v>0.59362264200000003</c:v>
                </c:pt>
                <c:pt idx="7866">
                  <c:v>0.59369811299999997</c:v>
                </c:pt>
                <c:pt idx="7867">
                  <c:v>0.59377358499999999</c:v>
                </c:pt>
                <c:pt idx="7868">
                  <c:v>0.59384905700000001</c:v>
                </c:pt>
                <c:pt idx="7869">
                  <c:v>0.59392452799999995</c:v>
                </c:pt>
                <c:pt idx="7870">
                  <c:v>0.59399999999999997</c:v>
                </c:pt>
                <c:pt idx="7871">
                  <c:v>0.59407547199999999</c:v>
                </c:pt>
                <c:pt idx="7872">
                  <c:v>0.59415094300000004</c:v>
                </c:pt>
                <c:pt idx="7873">
                  <c:v>0.59422641499999995</c:v>
                </c:pt>
                <c:pt idx="7874">
                  <c:v>0.59430188699999997</c:v>
                </c:pt>
                <c:pt idx="7875">
                  <c:v>0.59437735800000002</c:v>
                </c:pt>
                <c:pt idx="7876">
                  <c:v>0.59445283000000004</c:v>
                </c:pt>
                <c:pt idx="7877">
                  <c:v>0.59452830199999995</c:v>
                </c:pt>
                <c:pt idx="7878">
                  <c:v>0.59460377399999997</c:v>
                </c:pt>
                <c:pt idx="7879">
                  <c:v>0.59467924500000002</c:v>
                </c:pt>
                <c:pt idx="7880">
                  <c:v>0.59475471700000004</c:v>
                </c:pt>
                <c:pt idx="7881">
                  <c:v>0.59483018899999995</c:v>
                </c:pt>
                <c:pt idx="7882">
                  <c:v>0.59490566</c:v>
                </c:pt>
                <c:pt idx="7883">
                  <c:v>0.59498113200000002</c:v>
                </c:pt>
                <c:pt idx="7884">
                  <c:v>0.59505660400000004</c:v>
                </c:pt>
                <c:pt idx="7885">
                  <c:v>0.59513207499999998</c:v>
                </c:pt>
                <c:pt idx="7886">
                  <c:v>0.595207547</c:v>
                </c:pt>
                <c:pt idx="7887">
                  <c:v>0.59528301900000002</c:v>
                </c:pt>
                <c:pt idx="7888">
                  <c:v>0.59535849100000005</c:v>
                </c:pt>
                <c:pt idx="7889">
                  <c:v>0.59543396199999998</c:v>
                </c:pt>
                <c:pt idx="7890">
                  <c:v>0.595509434</c:v>
                </c:pt>
                <c:pt idx="7891">
                  <c:v>0.59558490600000003</c:v>
                </c:pt>
                <c:pt idx="7892">
                  <c:v>0.59566037699999996</c:v>
                </c:pt>
                <c:pt idx="7893">
                  <c:v>0.59573584899999998</c:v>
                </c:pt>
                <c:pt idx="7894">
                  <c:v>0.595811321</c:v>
                </c:pt>
                <c:pt idx="7895">
                  <c:v>0.59588679200000005</c:v>
                </c:pt>
                <c:pt idx="7896">
                  <c:v>0.59596226399999996</c:v>
                </c:pt>
                <c:pt idx="7897">
                  <c:v>0.59603773599999998</c:v>
                </c:pt>
                <c:pt idx="7898">
                  <c:v>0.59611320800000001</c:v>
                </c:pt>
                <c:pt idx="7899">
                  <c:v>0.59618867900000005</c:v>
                </c:pt>
                <c:pt idx="7900">
                  <c:v>0.59626415099999996</c:v>
                </c:pt>
                <c:pt idx="7901">
                  <c:v>0.59633962299999999</c:v>
                </c:pt>
                <c:pt idx="7902">
                  <c:v>0.59641509400000003</c:v>
                </c:pt>
                <c:pt idx="7903">
                  <c:v>0.59649056600000006</c:v>
                </c:pt>
                <c:pt idx="7904">
                  <c:v>0.59656603799999997</c:v>
                </c:pt>
                <c:pt idx="7905">
                  <c:v>0.59664150900000001</c:v>
                </c:pt>
                <c:pt idx="7906">
                  <c:v>0.59671698100000004</c:v>
                </c:pt>
                <c:pt idx="7907">
                  <c:v>0.59679245299999995</c:v>
                </c:pt>
                <c:pt idx="7908">
                  <c:v>0.59686792499999997</c:v>
                </c:pt>
                <c:pt idx="7909">
                  <c:v>0.59694339600000002</c:v>
                </c:pt>
                <c:pt idx="7910">
                  <c:v>0.59701886800000004</c:v>
                </c:pt>
                <c:pt idx="7911">
                  <c:v>0.59709433999999995</c:v>
                </c:pt>
                <c:pt idx="7912">
                  <c:v>0.59716981099999999</c:v>
                </c:pt>
                <c:pt idx="7913">
                  <c:v>0.59724528300000002</c:v>
                </c:pt>
                <c:pt idx="7914">
                  <c:v>0.59732075500000004</c:v>
                </c:pt>
                <c:pt idx="7915">
                  <c:v>0.59739622599999997</c:v>
                </c:pt>
                <c:pt idx="7916">
                  <c:v>0.597471698</c:v>
                </c:pt>
                <c:pt idx="7917">
                  <c:v>0.59754717000000002</c:v>
                </c:pt>
                <c:pt idx="7918">
                  <c:v>0.59762264200000004</c:v>
                </c:pt>
                <c:pt idx="7919">
                  <c:v>0.59769811299999998</c:v>
                </c:pt>
                <c:pt idx="7920">
                  <c:v>0.597773585</c:v>
                </c:pt>
                <c:pt idx="7921">
                  <c:v>0.59784905700000002</c:v>
                </c:pt>
                <c:pt idx="7922">
                  <c:v>0.59792452799999996</c:v>
                </c:pt>
                <c:pt idx="7923">
                  <c:v>0.59799999999999998</c:v>
                </c:pt>
                <c:pt idx="7924">
                  <c:v>0.598075472</c:v>
                </c:pt>
                <c:pt idx="7925">
                  <c:v>0.59815094300000005</c:v>
                </c:pt>
                <c:pt idx="7926">
                  <c:v>0.59822641499999996</c:v>
                </c:pt>
                <c:pt idx="7927">
                  <c:v>0.59830188699999998</c:v>
                </c:pt>
                <c:pt idx="7928">
                  <c:v>0.59837735800000003</c:v>
                </c:pt>
                <c:pt idx="7929">
                  <c:v>0.59845283000000005</c:v>
                </c:pt>
                <c:pt idx="7930">
                  <c:v>0.59852830199999996</c:v>
                </c:pt>
                <c:pt idx="7931">
                  <c:v>0.59860377399999998</c:v>
                </c:pt>
                <c:pt idx="7932">
                  <c:v>0.59867924500000003</c:v>
                </c:pt>
                <c:pt idx="7933">
                  <c:v>0.59875471700000005</c:v>
                </c:pt>
                <c:pt idx="7934">
                  <c:v>0.59883018899999996</c:v>
                </c:pt>
                <c:pt idx="7935">
                  <c:v>0.59890566000000001</c:v>
                </c:pt>
                <c:pt idx="7936">
                  <c:v>0.59898113200000003</c:v>
                </c:pt>
                <c:pt idx="7937">
                  <c:v>0.59905660400000005</c:v>
                </c:pt>
                <c:pt idx="7938">
                  <c:v>0.59913207499999999</c:v>
                </c:pt>
                <c:pt idx="7939">
                  <c:v>0.59920754700000001</c:v>
                </c:pt>
                <c:pt idx="7940">
                  <c:v>0.59928301900000003</c:v>
                </c:pt>
                <c:pt idx="7941">
                  <c:v>0.59935849100000005</c:v>
                </c:pt>
                <c:pt idx="7942">
                  <c:v>0.59943396199999999</c:v>
                </c:pt>
                <c:pt idx="7943">
                  <c:v>0.59950943400000001</c:v>
                </c:pt>
                <c:pt idx="7944">
                  <c:v>0.59958490600000003</c:v>
                </c:pt>
                <c:pt idx="7945">
                  <c:v>0.59966037699999997</c:v>
                </c:pt>
                <c:pt idx="7946">
                  <c:v>0.59973584899999999</c:v>
                </c:pt>
                <c:pt idx="7947">
                  <c:v>0.59981132100000001</c:v>
                </c:pt>
                <c:pt idx="7948">
                  <c:v>0.59988679199999995</c:v>
                </c:pt>
                <c:pt idx="7949">
                  <c:v>0.59996226399999997</c:v>
                </c:pt>
                <c:pt idx="7950">
                  <c:v>0.60003773599999999</c:v>
                </c:pt>
                <c:pt idx="7951">
                  <c:v>0.60011320800000001</c:v>
                </c:pt>
                <c:pt idx="7952">
                  <c:v>0.60018867899999995</c:v>
                </c:pt>
                <c:pt idx="7953">
                  <c:v>0.60026415099999997</c:v>
                </c:pt>
                <c:pt idx="7954">
                  <c:v>0.60033962299999999</c:v>
                </c:pt>
                <c:pt idx="7955">
                  <c:v>0.60041509400000004</c:v>
                </c:pt>
                <c:pt idx="7956">
                  <c:v>0.60049056599999995</c:v>
                </c:pt>
                <c:pt idx="7957">
                  <c:v>0.60056603799999997</c:v>
                </c:pt>
                <c:pt idx="7958">
                  <c:v>0.60064150900000002</c:v>
                </c:pt>
                <c:pt idx="7959">
                  <c:v>0.60071698100000004</c:v>
                </c:pt>
                <c:pt idx="7960">
                  <c:v>0.60079245299999995</c:v>
                </c:pt>
                <c:pt idx="7961">
                  <c:v>0.60086792499999997</c:v>
                </c:pt>
                <c:pt idx="7962">
                  <c:v>0.60094339600000002</c:v>
                </c:pt>
                <c:pt idx="7963">
                  <c:v>0.60101886800000004</c:v>
                </c:pt>
                <c:pt idx="7964">
                  <c:v>0.60109433999999995</c:v>
                </c:pt>
                <c:pt idx="7965">
                  <c:v>0.601169811</c:v>
                </c:pt>
                <c:pt idx="7966">
                  <c:v>0.60124528300000002</c:v>
                </c:pt>
                <c:pt idx="7967">
                  <c:v>0.60132075500000004</c:v>
                </c:pt>
                <c:pt idx="7968">
                  <c:v>0.60139622599999998</c:v>
                </c:pt>
                <c:pt idx="7969">
                  <c:v>0.601471698</c:v>
                </c:pt>
                <c:pt idx="7970">
                  <c:v>0.60154717000000002</c:v>
                </c:pt>
                <c:pt idx="7971">
                  <c:v>0.60162264200000004</c:v>
                </c:pt>
                <c:pt idx="7972">
                  <c:v>0.60169811299999998</c:v>
                </c:pt>
                <c:pt idx="7973">
                  <c:v>0.601773585</c:v>
                </c:pt>
                <c:pt idx="7974">
                  <c:v>0.60184905700000002</c:v>
                </c:pt>
                <c:pt idx="7975">
                  <c:v>0.60192452799999996</c:v>
                </c:pt>
                <c:pt idx="7976">
                  <c:v>0.60199999999999998</c:v>
                </c:pt>
                <c:pt idx="7977">
                  <c:v>0.602075472</c:v>
                </c:pt>
                <c:pt idx="7978">
                  <c:v>0.60215094300000005</c:v>
                </c:pt>
                <c:pt idx="7979">
                  <c:v>0.60222641499999996</c:v>
                </c:pt>
                <c:pt idx="7980">
                  <c:v>0.60230188699999998</c:v>
                </c:pt>
                <c:pt idx="7981">
                  <c:v>0.60237735800000003</c:v>
                </c:pt>
                <c:pt idx="7982">
                  <c:v>0.60245283000000005</c:v>
                </c:pt>
                <c:pt idx="7983">
                  <c:v>0.60252830199999996</c:v>
                </c:pt>
                <c:pt idx="7984">
                  <c:v>0.60260377399999998</c:v>
                </c:pt>
                <c:pt idx="7985">
                  <c:v>0.60267924500000003</c:v>
                </c:pt>
                <c:pt idx="7986">
                  <c:v>0.60275471700000005</c:v>
                </c:pt>
                <c:pt idx="7987">
                  <c:v>0.60283018899999996</c:v>
                </c:pt>
                <c:pt idx="7988">
                  <c:v>0.60290566000000001</c:v>
                </c:pt>
                <c:pt idx="7989">
                  <c:v>0.60298113200000003</c:v>
                </c:pt>
                <c:pt idx="7990">
                  <c:v>0.60305660400000005</c:v>
                </c:pt>
                <c:pt idx="7991">
                  <c:v>0.60313207499999999</c:v>
                </c:pt>
                <c:pt idx="7992">
                  <c:v>0.60320754700000001</c:v>
                </c:pt>
                <c:pt idx="7993">
                  <c:v>0.60328301900000003</c:v>
                </c:pt>
                <c:pt idx="7994">
                  <c:v>0.60335849100000005</c:v>
                </c:pt>
                <c:pt idx="7995">
                  <c:v>0.60343396199999999</c:v>
                </c:pt>
                <c:pt idx="7996">
                  <c:v>0.60350943400000001</c:v>
                </c:pt>
                <c:pt idx="7997">
                  <c:v>0.60358490600000003</c:v>
                </c:pt>
                <c:pt idx="7998">
                  <c:v>0.60366037699999997</c:v>
                </c:pt>
                <c:pt idx="7999">
                  <c:v>0.60373584899999999</c:v>
                </c:pt>
                <c:pt idx="8000">
                  <c:v>0.60381132100000001</c:v>
                </c:pt>
                <c:pt idx="8001">
                  <c:v>0.60388679199999995</c:v>
                </c:pt>
                <c:pt idx="8002">
                  <c:v>0.60396226399999997</c:v>
                </c:pt>
                <c:pt idx="8003">
                  <c:v>0.60403773599999999</c:v>
                </c:pt>
                <c:pt idx="8004">
                  <c:v>0.60411320800000001</c:v>
                </c:pt>
                <c:pt idx="8005">
                  <c:v>0.60418867899999995</c:v>
                </c:pt>
                <c:pt idx="8006">
                  <c:v>0.60426415099999997</c:v>
                </c:pt>
                <c:pt idx="8007">
                  <c:v>0.60433962299999999</c:v>
                </c:pt>
                <c:pt idx="8008">
                  <c:v>0.60441509400000004</c:v>
                </c:pt>
                <c:pt idx="8009">
                  <c:v>0.60449056599999995</c:v>
                </c:pt>
                <c:pt idx="8010">
                  <c:v>0.60456603799999997</c:v>
                </c:pt>
                <c:pt idx="8011">
                  <c:v>0.60464150900000002</c:v>
                </c:pt>
                <c:pt idx="8012">
                  <c:v>0.60471698100000004</c:v>
                </c:pt>
                <c:pt idx="8013">
                  <c:v>0.60479245299999995</c:v>
                </c:pt>
                <c:pt idx="8014">
                  <c:v>0.60486792499999997</c:v>
                </c:pt>
                <c:pt idx="8015">
                  <c:v>0.60494339600000002</c:v>
                </c:pt>
                <c:pt idx="8016">
                  <c:v>0.60501886800000004</c:v>
                </c:pt>
                <c:pt idx="8017">
                  <c:v>0.60509433999999995</c:v>
                </c:pt>
                <c:pt idx="8018">
                  <c:v>0.605169811</c:v>
                </c:pt>
                <c:pt idx="8019">
                  <c:v>0.60524528300000002</c:v>
                </c:pt>
                <c:pt idx="8020">
                  <c:v>0.60532075500000004</c:v>
                </c:pt>
                <c:pt idx="8021">
                  <c:v>0.60539622599999998</c:v>
                </c:pt>
                <c:pt idx="8022">
                  <c:v>0.605471698</c:v>
                </c:pt>
                <c:pt idx="8023">
                  <c:v>0.60554717000000002</c:v>
                </c:pt>
                <c:pt idx="8024">
                  <c:v>0.60562264200000004</c:v>
                </c:pt>
                <c:pt idx="8025">
                  <c:v>0.60569811299999998</c:v>
                </c:pt>
                <c:pt idx="8026">
                  <c:v>0.605773585</c:v>
                </c:pt>
                <c:pt idx="8027">
                  <c:v>0.60584905700000002</c:v>
                </c:pt>
                <c:pt idx="8028">
                  <c:v>0.60592452799999996</c:v>
                </c:pt>
                <c:pt idx="8029">
                  <c:v>0.60599999999999998</c:v>
                </c:pt>
                <c:pt idx="8030">
                  <c:v>0.606075472</c:v>
                </c:pt>
                <c:pt idx="8031">
                  <c:v>0.60615094300000005</c:v>
                </c:pt>
                <c:pt idx="8032">
                  <c:v>0.60622641499999996</c:v>
                </c:pt>
                <c:pt idx="8033">
                  <c:v>0.60630188699999998</c:v>
                </c:pt>
                <c:pt idx="8034">
                  <c:v>0.60637735800000003</c:v>
                </c:pt>
                <c:pt idx="8035">
                  <c:v>0.60645283000000005</c:v>
                </c:pt>
                <c:pt idx="8036">
                  <c:v>0.60652830199999996</c:v>
                </c:pt>
                <c:pt idx="8037">
                  <c:v>0.60660377399999998</c:v>
                </c:pt>
                <c:pt idx="8038">
                  <c:v>0.60667924500000003</c:v>
                </c:pt>
                <c:pt idx="8039">
                  <c:v>0.60675471700000005</c:v>
                </c:pt>
                <c:pt idx="8040">
                  <c:v>0.60683018899999996</c:v>
                </c:pt>
                <c:pt idx="8041">
                  <c:v>0.60690566000000001</c:v>
                </c:pt>
                <c:pt idx="8042">
                  <c:v>0.60698113200000003</c:v>
                </c:pt>
                <c:pt idx="8043">
                  <c:v>0.60705660400000006</c:v>
                </c:pt>
                <c:pt idx="8044">
                  <c:v>0.60713207499999999</c:v>
                </c:pt>
                <c:pt idx="8045">
                  <c:v>0.60720754700000001</c:v>
                </c:pt>
                <c:pt idx="8046">
                  <c:v>0.60728301900000003</c:v>
                </c:pt>
                <c:pt idx="8047">
                  <c:v>0.60735849099999994</c:v>
                </c:pt>
                <c:pt idx="8048">
                  <c:v>0.60743396199999999</c:v>
                </c:pt>
                <c:pt idx="8049">
                  <c:v>0.60750943400000001</c:v>
                </c:pt>
                <c:pt idx="8050">
                  <c:v>0.60758490600000004</c:v>
                </c:pt>
                <c:pt idx="8051">
                  <c:v>0.60766037699999997</c:v>
                </c:pt>
                <c:pt idx="8052">
                  <c:v>0.60773584899999999</c:v>
                </c:pt>
                <c:pt idx="8053">
                  <c:v>0.60781132100000002</c:v>
                </c:pt>
                <c:pt idx="8054">
                  <c:v>0.60788679199999995</c:v>
                </c:pt>
                <c:pt idx="8055">
                  <c:v>0.60796226399999997</c:v>
                </c:pt>
                <c:pt idx="8056">
                  <c:v>0.608037736</c:v>
                </c:pt>
                <c:pt idx="8057">
                  <c:v>0.60811320800000002</c:v>
                </c:pt>
                <c:pt idx="8058">
                  <c:v>0.60818867899999995</c:v>
                </c:pt>
                <c:pt idx="8059">
                  <c:v>0.60826415099999998</c:v>
                </c:pt>
                <c:pt idx="8060">
                  <c:v>0.608339623</c:v>
                </c:pt>
                <c:pt idx="8061">
                  <c:v>0.60841509400000005</c:v>
                </c:pt>
                <c:pt idx="8062">
                  <c:v>0.60849056599999995</c:v>
                </c:pt>
                <c:pt idx="8063">
                  <c:v>0.60856603799999998</c:v>
                </c:pt>
                <c:pt idx="8064">
                  <c:v>0.60864150900000002</c:v>
                </c:pt>
                <c:pt idx="8065">
                  <c:v>0.60871698100000005</c:v>
                </c:pt>
                <c:pt idx="8066">
                  <c:v>0.60879245299999996</c:v>
                </c:pt>
                <c:pt idx="8067">
                  <c:v>0.60886792499999998</c:v>
                </c:pt>
                <c:pt idx="8068">
                  <c:v>0.60894339600000003</c:v>
                </c:pt>
                <c:pt idx="8069">
                  <c:v>0.60901886800000005</c:v>
                </c:pt>
                <c:pt idx="8070">
                  <c:v>0.60909433999999996</c:v>
                </c:pt>
                <c:pt idx="8071">
                  <c:v>0.60916981100000001</c:v>
                </c:pt>
                <c:pt idx="8072">
                  <c:v>0.60924528300000003</c:v>
                </c:pt>
                <c:pt idx="8073">
                  <c:v>0.60932075500000005</c:v>
                </c:pt>
                <c:pt idx="8074">
                  <c:v>0.60939622599999999</c:v>
                </c:pt>
                <c:pt idx="8075">
                  <c:v>0.60947169800000001</c:v>
                </c:pt>
                <c:pt idx="8076">
                  <c:v>0.60954717000000003</c:v>
                </c:pt>
                <c:pt idx="8077">
                  <c:v>0.60962264200000005</c:v>
                </c:pt>
                <c:pt idx="8078">
                  <c:v>0.60969811299999999</c:v>
                </c:pt>
                <c:pt idx="8079">
                  <c:v>0.60977358500000001</c:v>
                </c:pt>
                <c:pt idx="8080">
                  <c:v>0.60984905700000003</c:v>
                </c:pt>
                <c:pt idx="8081">
                  <c:v>0.60992452799999997</c:v>
                </c:pt>
                <c:pt idx="8082">
                  <c:v>0.61</c:v>
                </c:pt>
                <c:pt idx="8083">
                  <c:v>0.61007547200000001</c:v>
                </c:pt>
                <c:pt idx="8084">
                  <c:v>0.61015094299999995</c:v>
                </c:pt>
                <c:pt idx="8085">
                  <c:v>0.61022641499999997</c:v>
                </c:pt>
                <c:pt idx="8086">
                  <c:v>0.61030188699999999</c:v>
                </c:pt>
                <c:pt idx="8087">
                  <c:v>0.61037735800000004</c:v>
                </c:pt>
                <c:pt idx="8088">
                  <c:v>0.61045282999999995</c:v>
                </c:pt>
                <c:pt idx="8089">
                  <c:v>0.61052830199999997</c:v>
                </c:pt>
                <c:pt idx="8090">
                  <c:v>0.61060377399999999</c:v>
                </c:pt>
                <c:pt idx="8091">
                  <c:v>0.61067924500000004</c:v>
                </c:pt>
                <c:pt idx="8092">
                  <c:v>0.61075471699999995</c:v>
                </c:pt>
                <c:pt idx="8093">
                  <c:v>0.61083018899999997</c:v>
                </c:pt>
                <c:pt idx="8094">
                  <c:v>0.61090566000000002</c:v>
                </c:pt>
                <c:pt idx="8095">
                  <c:v>0.61098113200000004</c:v>
                </c:pt>
                <c:pt idx="8096">
                  <c:v>0.61105660399999995</c:v>
                </c:pt>
                <c:pt idx="8097">
                  <c:v>0.611132075</c:v>
                </c:pt>
                <c:pt idx="8098">
                  <c:v>0.61120754700000002</c:v>
                </c:pt>
                <c:pt idx="8099">
                  <c:v>0.61128301900000004</c:v>
                </c:pt>
                <c:pt idx="8100">
                  <c:v>0.61135849099999995</c:v>
                </c:pt>
                <c:pt idx="8101">
                  <c:v>0.611433962</c:v>
                </c:pt>
                <c:pt idx="8102">
                  <c:v>0.61150943400000002</c:v>
                </c:pt>
                <c:pt idx="8103">
                  <c:v>0.61158490600000004</c:v>
                </c:pt>
                <c:pt idx="8104">
                  <c:v>0.61166037699999998</c:v>
                </c:pt>
                <c:pt idx="8105">
                  <c:v>0.611735849</c:v>
                </c:pt>
                <c:pt idx="8106">
                  <c:v>0.61181132100000002</c:v>
                </c:pt>
                <c:pt idx="8107">
                  <c:v>0.61188679199999996</c:v>
                </c:pt>
                <c:pt idx="8108">
                  <c:v>0.61196226399999998</c:v>
                </c:pt>
                <c:pt idx="8109">
                  <c:v>0.612037736</c:v>
                </c:pt>
                <c:pt idx="8110">
                  <c:v>0.61211320800000002</c:v>
                </c:pt>
                <c:pt idx="8111">
                  <c:v>0.61218867899999996</c:v>
                </c:pt>
                <c:pt idx="8112">
                  <c:v>0.61226415099999998</c:v>
                </c:pt>
                <c:pt idx="8113">
                  <c:v>0.612339623</c:v>
                </c:pt>
                <c:pt idx="8114">
                  <c:v>0.61241509400000005</c:v>
                </c:pt>
                <c:pt idx="8115">
                  <c:v>0.61249056599999996</c:v>
                </c:pt>
                <c:pt idx="8116">
                  <c:v>0.61256603799999998</c:v>
                </c:pt>
                <c:pt idx="8117">
                  <c:v>0.61264150900000003</c:v>
                </c:pt>
                <c:pt idx="8118">
                  <c:v>0.61271698100000005</c:v>
                </c:pt>
                <c:pt idx="8119">
                  <c:v>0.61279245299999996</c:v>
                </c:pt>
                <c:pt idx="8120">
                  <c:v>0.61286792499999998</c:v>
                </c:pt>
                <c:pt idx="8121">
                  <c:v>0.61294339600000003</c:v>
                </c:pt>
                <c:pt idx="8122">
                  <c:v>0.61301886800000005</c:v>
                </c:pt>
                <c:pt idx="8123">
                  <c:v>0.61309433999999996</c:v>
                </c:pt>
                <c:pt idx="8124">
                  <c:v>0.61316981100000001</c:v>
                </c:pt>
                <c:pt idx="8125">
                  <c:v>0.61324528300000003</c:v>
                </c:pt>
                <c:pt idx="8126">
                  <c:v>0.61332075500000005</c:v>
                </c:pt>
                <c:pt idx="8127">
                  <c:v>0.61339622599999999</c:v>
                </c:pt>
                <c:pt idx="8128">
                  <c:v>0.61347169800000001</c:v>
                </c:pt>
                <c:pt idx="8129">
                  <c:v>0.61354717000000003</c:v>
                </c:pt>
                <c:pt idx="8130">
                  <c:v>0.61362264200000005</c:v>
                </c:pt>
                <c:pt idx="8131">
                  <c:v>0.61369811299999999</c:v>
                </c:pt>
                <c:pt idx="8132">
                  <c:v>0.61377358500000001</c:v>
                </c:pt>
                <c:pt idx="8133">
                  <c:v>0.61384905700000003</c:v>
                </c:pt>
                <c:pt idx="8134">
                  <c:v>0.61392452799999997</c:v>
                </c:pt>
                <c:pt idx="8135">
                  <c:v>0.61399999999999999</c:v>
                </c:pt>
                <c:pt idx="8136">
                  <c:v>0.61407547200000001</c:v>
                </c:pt>
                <c:pt idx="8137">
                  <c:v>0.61415094299999995</c:v>
                </c:pt>
                <c:pt idx="8138">
                  <c:v>0.61422641499999997</c:v>
                </c:pt>
                <c:pt idx="8139">
                  <c:v>0.61430188699999999</c:v>
                </c:pt>
                <c:pt idx="8140">
                  <c:v>0.61437735800000004</c:v>
                </c:pt>
                <c:pt idx="8141">
                  <c:v>0.61445282999999995</c:v>
                </c:pt>
                <c:pt idx="8142">
                  <c:v>0.61452830199999997</c:v>
                </c:pt>
                <c:pt idx="8143">
                  <c:v>0.61460377399999999</c:v>
                </c:pt>
                <c:pt idx="8144">
                  <c:v>0.61467924500000004</c:v>
                </c:pt>
                <c:pt idx="8145">
                  <c:v>0.61475471699999995</c:v>
                </c:pt>
                <c:pt idx="8146">
                  <c:v>0.61483018899999997</c:v>
                </c:pt>
                <c:pt idx="8147">
                  <c:v>0.61490566000000002</c:v>
                </c:pt>
                <c:pt idx="8148">
                  <c:v>0.61498113200000004</c:v>
                </c:pt>
                <c:pt idx="8149">
                  <c:v>0.61505660399999995</c:v>
                </c:pt>
                <c:pt idx="8150">
                  <c:v>0.615132075</c:v>
                </c:pt>
                <c:pt idx="8151">
                  <c:v>0.61520754700000002</c:v>
                </c:pt>
                <c:pt idx="8152">
                  <c:v>0.61528301900000004</c:v>
                </c:pt>
                <c:pt idx="8153">
                  <c:v>0.61535849099999995</c:v>
                </c:pt>
                <c:pt idx="8154">
                  <c:v>0.615433962</c:v>
                </c:pt>
                <c:pt idx="8155">
                  <c:v>0.61550943400000002</c:v>
                </c:pt>
                <c:pt idx="8156">
                  <c:v>0.61558490600000004</c:v>
                </c:pt>
                <c:pt idx="8157">
                  <c:v>0.61566037699999998</c:v>
                </c:pt>
                <c:pt idx="8158">
                  <c:v>0.615735849</c:v>
                </c:pt>
                <c:pt idx="8159">
                  <c:v>0.61581132100000002</c:v>
                </c:pt>
                <c:pt idx="8160">
                  <c:v>0.61588679199999996</c:v>
                </c:pt>
                <c:pt idx="8161">
                  <c:v>0.61596226399999998</c:v>
                </c:pt>
                <c:pt idx="8162">
                  <c:v>0.616037736</c:v>
                </c:pt>
                <c:pt idx="8163">
                  <c:v>0.61611320800000002</c:v>
                </c:pt>
                <c:pt idx="8164">
                  <c:v>0.61618867899999996</c:v>
                </c:pt>
                <c:pt idx="8165">
                  <c:v>0.61626415099999998</c:v>
                </c:pt>
                <c:pt idx="8166">
                  <c:v>0.616339623</c:v>
                </c:pt>
                <c:pt idx="8167">
                  <c:v>0.61641509400000005</c:v>
                </c:pt>
                <c:pt idx="8168">
                  <c:v>0.61649056599999996</c:v>
                </c:pt>
                <c:pt idx="8169">
                  <c:v>0.61656603799999998</c:v>
                </c:pt>
                <c:pt idx="8170">
                  <c:v>0.61664150900000003</c:v>
                </c:pt>
                <c:pt idx="8171">
                  <c:v>0.61671698100000005</c:v>
                </c:pt>
                <c:pt idx="8172">
                  <c:v>0.61679245299999996</c:v>
                </c:pt>
                <c:pt idx="8173">
                  <c:v>0.61686792499999998</c:v>
                </c:pt>
                <c:pt idx="8174">
                  <c:v>0.61694339600000003</c:v>
                </c:pt>
                <c:pt idx="8175">
                  <c:v>0.61701886800000005</c:v>
                </c:pt>
                <c:pt idx="8176">
                  <c:v>0.61709433999999996</c:v>
                </c:pt>
                <c:pt idx="8177">
                  <c:v>0.61716981100000001</c:v>
                </c:pt>
                <c:pt idx="8178">
                  <c:v>0.61724528300000003</c:v>
                </c:pt>
                <c:pt idx="8179">
                  <c:v>0.61732075500000005</c:v>
                </c:pt>
                <c:pt idx="8180">
                  <c:v>0.61739622599999999</c:v>
                </c:pt>
                <c:pt idx="8181">
                  <c:v>0.61747169800000001</c:v>
                </c:pt>
                <c:pt idx="8182">
                  <c:v>0.61754717000000003</c:v>
                </c:pt>
                <c:pt idx="8183">
                  <c:v>0.61762264200000005</c:v>
                </c:pt>
                <c:pt idx="8184">
                  <c:v>0.61769811299999999</c:v>
                </c:pt>
                <c:pt idx="8185">
                  <c:v>0.61777358500000001</c:v>
                </c:pt>
                <c:pt idx="8186">
                  <c:v>0.61784905700000003</c:v>
                </c:pt>
                <c:pt idx="8187">
                  <c:v>0.61792452799999997</c:v>
                </c:pt>
                <c:pt idx="8188">
                  <c:v>0.61799999999999999</c:v>
                </c:pt>
                <c:pt idx="8189">
                  <c:v>0.61807547200000001</c:v>
                </c:pt>
                <c:pt idx="8190">
                  <c:v>0.61815094299999995</c:v>
                </c:pt>
                <c:pt idx="8191">
                  <c:v>0.61822641499999997</c:v>
                </c:pt>
                <c:pt idx="8192">
                  <c:v>0.61830188699999999</c:v>
                </c:pt>
                <c:pt idx="8193">
                  <c:v>0.61837735800000004</c:v>
                </c:pt>
                <c:pt idx="8194">
                  <c:v>0.61845282999999995</c:v>
                </c:pt>
                <c:pt idx="8195">
                  <c:v>0.61852830199999997</c:v>
                </c:pt>
                <c:pt idx="8196">
                  <c:v>0.618603774</c:v>
                </c:pt>
                <c:pt idx="8197">
                  <c:v>0.61867924500000004</c:v>
                </c:pt>
                <c:pt idx="8198">
                  <c:v>0.61875471699999995</c:v>
                </c:pt>
                <c:pt idx="8199">
                  <c:v>0.61883018899999997</c:v>
                </c:pt>
                <c:pt idx="8200">
                  <c:v>0.61890566000000002</c:v>
                </c:pt>
                <c:pt idx="8201">
                  <c:v>0.61898113200000004</c:v>
                </c:pt>
                <c:pt idx="8202">
                  <c:v>0.61905660399999995</c:v>
                </c:pt>
                <c:pt idx="8203">
                  <c:v>0.619132075</c:v>
                </c:pt>
                <c:pt idx="8204">
                  <c:v>0.61920754700000002</c:v>
                </c:pt>
                <c:pt idx="8205">
                  <c:v>0.61928301900000005</c:v>
                </c:pt>
                <c:pt idx="8206">
                  <c:v>0.61935849099999996</c:v>
                </c:pt>
                <c:pt idx="8207">
                  <c:v>0.619433962</c:v>
                </c:pt>
                <c:pt idx="8208">
                  <c:v>0.61950943400000003</c:v>
                </c:pt>
                <c:pt idx="8209">
                  <c:v>0.61958490600000005</c:v>
                </c:pt>
                <c:pt idx="8210">
                  <c:v>0.61966037699999998</c:v>
                </c:pt>
                <c:pt idx="8211">
                  <c:v>0.61973584900000001</c:v>
                </c:pt>
                <c:pt idx="8212">
                  <c:v>0.61981132100000003</c:v>
                </c:pt>
                <c:pt idx="8213">
                  <c:v>0.61988679199999996</c:v>
                </c:pt>
                <c:pt idx="8214">
                  <c:v>0.61996226399999999</c:v>
                </c:pt>
                <c:pt idx="8215">
                  <c:v>0.62003773600000001</c:v>
                </c:pt>
                <c:pt idx="8216">
                  <c:v>0.62011320800000003</c:v>
                </c:pt>
                <c:pt idx="8217">
                  <c:v>0.62018867899999996</c:v>
                </c:pt>
                <c:pt idx="8218">
                  <c:v>0.62026415099999999</c:v>
                </c:pt>
                <c:pt idx="8219">
                  <c:v>0.62033962300000001</c:v>
                </c:pt>
                <c:pt idx="8220">
                  <c:v>0.62041509399999994</c:v>
                </c:pt>
                <c:pt idx="8221">
                  <c:v>0.62049056599999997</c:v>
                </c:pt>
                <c:pt idx="8222">
                  <c:v>0.62056603799999999</c:v>
                </c:pt>
                <c:pt idx="8223">
                  <c:v>0.62064150900000004</c:v>
                </c:pt>
                <c:pt idx="8224">
                  <c:v>0.62071698099999995</c:v>
                </c:pt>
                <c:pt idx="8225">
                  <c:v>0.62079245299999997</c:v>
                </c:pt>
                <c:pt idx="8226">
                  <c:v>0.62086792499999999</c:v>
                </c:pt>
                <c:pt idx="8227">
                  <c:v>0.62094339600000004</c:v>
                </c:pt>
                <c:pt idx="8228">
                  <c:v>0.62101886799999995</c:v>
                </c:pt>
                <c:pt idx="8229">
                  <c:v>0.62109433999999997</c:v>
                </c:pt>
                <c:pt idx="8230">
                  <c:v>0.62116981100000002</c:v>
                </c:pt>
                <c:pt idx="8231">
                  <c:v>0.62124528300000004</c:v>
                </c:pt>
                <c:pt idx="8232">
                  <c:v>0.62132075499999995</c:v>
                </c:pt>
                <c:pt idx="8233">
                  <c:v>0.621396226</c:v>
                </c:pt>
                <c:pt idx="8234">
                  <c:v>0.62147169800000002</c:v>
                </c:pt>
                <c:pt idx="8235">
                  <c:v>0.62154717000000004</c:v>
                </c:pt>
                <c:pt idx="8236">
                  <c:v>0.62162264199999995</c:v>
                </c:pt>
                <c:pt idx="8237">
                  <c:v>0.621698113</c:v>
                </c:pt>
                <c:pt idx="8238">
                  <c:v>0.62177358500000002</c:v>
                </c:pt>
                <c:pt idx="8239">
                  <c:v>0.62184905700000004</c:v>
                </c:pt>
                <c:pt idx="8240">
                  <c:v>0.62192452799999998</c:v>
                </c:pt>
                <c:pt idx="8241">
                  <c:v>0.622</c:v>
                </c:pt>
                <c:pt idx="8242">
                  <c:v>0.62207547200000002</c:v>
                </c:pt>
                <c:pt idx="8243">
                  <c:v>0.62215094299999996</c:v>
                </c:pt>
                <c:pt idx="8244">
                  <c:v>0.62222641499999998</c:v>
                </c:pt>
                <c:pt idx="8245">
                  <c:v>0.622301887</c:v>
                </c:pt>
                <c:pt idx="8246">
                  <c:v>0.62237735800000005</c:v>
                </c:pt>
                <c:pt idx="8247">
                  <c:v>0.62245282999999996</c:v>
                </c:pt>
                <c:pt idx="8248">
                  <c:v>0.62252830199999998</c:v>
                </c:pt>
                <c:pt idx="8249">
                  <c:v>0.622603774</c:v>
                </c:pt>
                <c:pt idx="8250">
                  <c:v>0.62267924500000005</c:v>
                </c:pt>
                <c:pt idx="8251">
                  <c:v>0.62275471699999996</c:v>
                </c:pt>
                <c:pt idx="8252">
                  <c:v>0.62283018899999998</c:v>
                </c:pt>
                <c:pt idx="8253">
                  <c:v>0.62290566000000003</c:v>
                </c:pt>
                <c:pt idx="8254">
                  <c:v>0.62298113200000005</c:v>
                </c:pt>
                <c:pt idx="8255">
                  <c:v>0.62305660399999996</c:v>
                </c:pt>
                <c:pt idx="8256">
                  <c:v>0.62313207500000001</c:v>
                </c:pt>
                <c:pt idx="8257">
                  <c:v>0.62320754700000003</c:v>
                </c:pt>
                <c:pt idx="8258">
                  <c:v>0.62328301900000005</c:v>
                </c:pt>
                <c:pt idx="8259">
                  <c:v>0.62335849099999996</c:v>
                </c:pt>
                <c:pt idx="8260">
                  <c:v>0.62343396200000001</c:v>
                </c:pt>
                <c:pt idx="8261">
                  <c:v>0.62350943400000003</c:v>
                </c:pt>
                <c:pt idx="8262">
                  <c:v>0.62358490600000005</c:v>
                </c:pt>
                <c:pt idx="8263">
                  <c:v>0.62366037699999999</c:v>
                </c:pt>
                <c:pt idx="8264">
                  <c:v>0.62373584900000001</c:v>
                </c:pt>
                <c:pt idx="8265">
                  <c:v>0.62381132100000003</c:v>
                </c:pt>
                <c:pt idx="8266">
                  <c:v>0.62388679199999997</c:v>
                </c:pt>
                <c:pt idx="8267">
                  <c:v>0.62396226399999999</c:v>
                </c:pt>
                <c:pt idx="8268">
                  <c:v>0.62403773600000001</c:v>
                </c:pt>
                <c:pt idx="8269">
                  <c:v>0.62411320800000003</c:v>
                </c:pt>
                <c:pt idx="8270">
                  <c:v>0.62418867899999997</c:v>
                </c:pt>
                <c:pt idx="8271">
                  <c:v>0.62426415099999999</c:v>
                </c:pt>
                <c:pt idx="8272">
                  <c:v>0.62433962300000001</c:v>
                </c:pt>
                <c:pt idx="8273">
                  <c:v>0.62441509399999995</c:v>
                </c:pt>
                <c:pt idx="8274">
                  <c:v>0.62449056599999997</c:v>
                </c:pt>
                <c:pt idx="8275">
                  <c:v>0.62456603799999999</c:v>
                </c:pt>
                <c:pt idx="8276">
                  <c:v>0.62464150900000004</c:v>
                </c:pt>
                <c:pt idx="8277">
                  <c:v>0.62471698099999995</c:v>
                </c:pt>
                <c:pt idx="8278">
                  <c:v>0.62479245299999997</c:v>
                </c:pt>
                <c:pt idx="8279">
                  <c:v>0.62486792499999999</c:v>
                </c:pt>
                <c:pt idx="8280">
                  <c:v>0.62494339600000004</c:v>
                </c:pt>
                <c:pt idx="8281">
                  <c:v>0.62501886799999995</c:v>
                </c:pt>
                <c:pt idx="8282">
                  <c:v>0.62509433999999997</c:v>
                </c:pt>
                <c:pt idx="8283">
                  <c:v>0.62516981100000002</c:v>
                </c:pt>
                <c:pt idx="8284">
                  <c:v>0.62524528300000004</c:v>
                </c:pt>
                <c:pt idx="8285">
                  <c:v>0.62532075499999995</c:v>
                </c:pt>
                <c:pt idx="8286">
                  <c:v>0.625396226</c:v>
                </c:pt>
                <c:pt idx="8287">
                  <c:v>0.62547169800000002</c:v>
                </c:pt>
                <c:pt idx="8288">
                  <c:v>0.62554717000000004</c:v>
                </c:pt>
                <c:pt idx="8289">
                  <c:v>0.62562264199999995</c:v>
                </c:pt>
                <c:pt idx="8290">
                  <c:v>0.625698113</c:v>
                </c:pt>
                <c:pt idx="8291">
                  <c:v>0.62577358500000002</c:v>
                </c:pt>
                <c:pt idx="8292">
                  <c:v>0.62584905700000004</c:v>
                </c:pt>
                <c:pt idx="8293">
                  <c:v>0.62592452799999998</c:v>
                </c:pt>
                <c:pt idx="8294">
                  <c:v>0.626</c:v>
                </c:pt>
                <c:pt idx="8295">
                  <c:v>0.62607547200000002</c:v>
                </c:pt>
                <c:pt idx="8296">
                  <c:v>0.62615094299999996</c:v>
                </c:pt>
                <c:pt idx="8297">
                  <c:v>0.62622641499999998</c:v>
                </c:pt>
                <c:pt idx="8298">
                  <c:v>0.626301887</c:v>
                </c:pt>
                <c:pt idx="8299">
                  <c:v>0.62637735800000005</c:v>
                </c:pt>
                <c:pt idx="8300">
                  <c:v>0.62645282999999996</c:v>
                </c:pt>
                <c:pt idx="8301">
                  <c:v>0.62652830199999998</c:v>
                </c:pt>
                <c:pt idx="8302">
                  <c:v>0.626603774</c:v>
                </c:pt>
                <c:pt idx="8303">
                  <c:v>0.62667924500000005</c:v>
                </c:pt>
                <c:pt idx="8304">
                  <c:v>0.62675471699999996</c:v>
                </c:pt>
                <c:pt idx="8305">
                  <c:v>0.62683018899999998</c:v>
                </c:pt>
                <c:pt idx="8306">
                  <c:v>0.62690566000000003</c:v>
                </c:pt>
                <c:pt idx="8307">
                  <c:v>0.62698113200000005</c:v>
                </c:pt>
                <c:pt idx="8308">
                  <c:v>0.62705660399999996</c:v>
                </c:pt>
                <c:pt idx="8309">
                  <c:v>0.62713207500000001</c:v>
                </c:pt>
                <c:pt idx="8310">
                  <c:v>0.62720754700000003</c:v>
                </c:pt>
                <c:pt idx="8311">
                  <c:v>0.62728301900000005</c:v>
                </c:pt>
                <c:pt idx="8312">
                  <c:v>0.62735849099999996</c:v>
                </c:pt>
                <c:pt idx="8313">
                  <c:v>0.62743396200000001</c:v>
                </c:pt>
                <c:pt idx="8314">
                  <c:v>0.62750943400000003</c:v>
                </c:pt>
                <c:pt idx="8315">
                  <c:v>0.62758490600000005</c:v>
                </c:pt>
                <c:pt idx="8316">
                  <c:v>0.62766037699999999</c:v>
                </c:pt>
                <c:pt idx="8317">
                  <c:v>0.62773584900000001</c:v>
                </c:pt>
                <c:pt idx="8318">
                  <c:v>0.62781132100000003</c:v>
                </c:pt>
                <c:pt idx="8319">
                  <c:v>0.62788679199999997</c:v>
                </c:pt>
                <c:pt idx="8320">
                  <c:v>0.62796226399999999</c:v>
                </c:pt>
                <c:pt idx="8321">
                  <c:v>0.62803773600000001</c:v>
                </c:pt>
                <c:pt idx="8322">
                  <c:v>0.62811320800000003</c:v>
                </c:pt>
                <c:pt idx="8323">
                  <c:v>0.62818867899999997</c:v>
                </c:pt>
                <c:pt idx="8324">
                  <c:v>0.62826415099999999</c:v>
                </c:pt>
                <c:pt idx="8325">
                  <c:v>0.62833962300000001</c:v>
                </c:pt>
                <c:pt idx="8326">
                  <c:v>0.62841509399999995</c:v>
                </c:pt>
                <c:pt idx="8327">
                  <c:v>0.62849056599999997</c:v>
                </c:pt>
                <c:pt idx="8328">
                  <c:v>0.62856603799999999</c:v>
                </c:pt>
                <c:pt idx="8329">
                  <c:v>0.62864150900000004</c:v>
                </c:pt>
                <c:pt idx="8330">
                  <c:v>0.62871698099999995</c:v>
                </c:pt>
                <c:pt idx="8331">
                  <c:v>0.62879245299999997</c:v>
                </c:pt>
                <c:pt idx="8332">
                  <c:v>0.62886792499999999</c:v>
                </c:pt>
                <c:pt idx="8333">
                  <c:v>0.62894339600000004</c:v>
                </c:pt>
                <c:pt idx="8334">
                  <c:v>0.62901886799999995</c:v>
                </c:pt>
                <c:pt idx="8335">
                  <c:v>0.62909433999999997</c:v>
                </c:pt>
                <c:pt idx="8336">
                  <c:v>0.62916981100000002</c:v>
                </c:pt>
                <c:pt idx="8337">
                  <c:v>0.62924528300000004</c:v>
                </c:pt>
                <c:pt idx="8338">
                  <c:v>0.62932075499999995</c:v>
                </c:pt>
                <c:pt idx="8339">
                  <c:v>0.629396226</c:v>
                </c:pt>
                <c:pt idx="8340">
                  <c:v>0.62947169800000002</c:v>
                </c:pt>
                <c:pt idx="8341">
                  <c:v>0.62954717000000004</c:v>
                </c:pt>
                <c:pt idx="8342">
                  <c:v>0.62962264199999995</c:v>
                </c:pt>
                <c:pt idx="8343">
                  <c:v>0.629698113</c:v>
                </c:pt>
                <c:pt idx="8344">
                  <c:v>0.62977358500000002</c:v>
                </c:pt>
                <c:pt idx="8345">
                  <c:v>0.62984905700000005</c:v>
                </c:pt>
                <c:pt idx="8346">
                  <c:v>0.62992452799999998</c:v>
                </c:pt>
                <c:pt idx="8347">
                  <c:v>0.63</c:v>
                </c:pt>
                <c:pt idx="8348">
                  <c:v>0.63007547200000003</c:v>
                </c:pt>
                <c:pt idx="8349">
                  <c:v>0.63015094299999996</c:v>
                </c:pt>
                <c:pt idx="8350">
                  <c:v>0.63022641499999998</c:v>
                </c:pt>
                <c:pt idx="8351">
                  <c:v>0.63030188700000001</c:v>
                </c:pt>
                <c:pt idx="8352">
                  <c:v>0.63037735800000005</c:v>
                </c:pt>
                <c:pt idx="8353">
                  <c:v>0.63045282999999996</c:v>
                </c:pt>
                <c:pt idx="8354">
                  <c:v>0.63052830199999998</c:v>
                </c:pt>
                <c:pt idx="8355">
                  <c:v>0.63060377400000001</c:v>
                </c:pt>
                <c:pt idx="8356">
                  <c:v>0.63067924500000005</c:v>
                </c:pt>
                <c:pt idx="8357">
                  <c:v>0.63075471699999996</c:v>
                </c:pt>
                <c:pt idx="8358">
                  <c:v>0.63083018899999999</c:v>
                </c:pt>
                <c:pt idx="8359">
                  <c:v>0.63090566000000003</c:v>
                </c:pt>
                <c:pt idx="8360">
                  <c:v>0.63098113199999994</c:v>
                </c:pt>
                <c:pt idx="8361">
                  <c:v>0.63105660399999997</c:v>
                </c:pt>
                <c:pt idx="8362">
                  <c:v>0.63113207500000001</c:v>
                </c:pt>
                <c:pt idx="8363">
                  <c:v>0.63120754700000004</c:v>
                </c:pt>
                <c:pt idx="8364">
                  <c:v>0.63128301899999995</c:v>
                </c:pt>
                <c:pt idx="8365">
                  <c:v>0.63135849099999997</c:v>
                </c:pt>
                <c:pt idx="8366">
                  <c:v>0.63143396200000002</c:v>
                </c:pt>
                <c:pt idx="8367">
                  <c:v>0.63150943400000004</c:v>
                </c:pt>
                <c:pt idx="8368">
                  <c:v>0.63158490599999995</c:v>
                </c:pt>
                <c:pt idx="8369">
                  <c:v>0.631660377</c:v>
                </c:pt>
                <c:pt idx="8370">
                  <c:v>0.63173584900000002</c:v>
                </c:pt>
                <c:pt idx="8371">
                  <c:v>0.63181132100000004</c:v>
                </c:pt>
                <c:pt idx="8372">
                  <c:v>0.63188679199999997</c:v>
                </c:pt>
                <c:pt idx="8373">
                  <c:v>0.631962264</c:v>
                </c:pt>
                <c:pt idx="8374">
                  <c:v>0.63203773600000002</c:v>
                </c:pt>
                <c:pt idx="8375">
                  <c:v>0.63211320800000004</c:v>
                </c:pt>
                <c:pt idx="8376">
                  <c:v>0.63218867899999998</c:v>
                </c:pt>
                <c:pt idx="8377">
                  <c:v>0.632264151</c:v>
                </c:pt>
                <c:pt idx="8378">
                  <c:v>0.63233962300000002</c:v>
                </c:pt>
                <c:pt idx="8379">
                  <c:v>0.63241509399999996</c:v>
                </c:pt>
                <c:pt idx="8380">
                  <c:v>0.63249056599999998</c:v>
                </c:pt>
                <c:pt idx="8381">
                  <c:v>0.632566038</c:v>
                </c:pt>
                <c:pt idx="8382">
                  <c:v>0.63264150900000005</c:v>
                </c:pt>
                <c:pt idx="8383">
                  <c:v>0.63271698099999996</c:v>
                </c:pt>
                <c:pt idx="8384">
                  <c:v>0.63279245299999998</c:v>
                </c:pt>
                <c:pt idx="8385">
                  <c:v>0.632867925</c:v>
                </c:pt>
                <c:pt idx="8386">
                  <c:v>0.63294339600000005</c:v>
                </c:pt>
                <c:pt idx="8387">
                  <c:v>0.63301886799999996</c:v>
                </c:pt>
                <c:pt idx="8388">
                  <c:v>0.63309433999999998</c:v>
                </c:pt>
                <c:pt idx="8389">
                  <c:v>0.63316981100000003</c:v>
                </c:pt>
                <c:pt idx="8390">
                  <c:v>0.63324528300000005</c:v>
                </c:pt>
                <c:pt idx="8391">
                  <c:v>0.63332075499999996</c:v>
                </c:pt>
                <c:pt idx="8392">
                  <c:v>0.63339622600000001</c:v>
                </c:pt>
                <c:pt idx="8393">
                  <c:v>0.63347169800000003</c:v>
                </c:pt>
                <c:pt idx="8394">
                  <c:v>0.63354717000000005</c:v>
                </c:pt>
                <c:pt idx="8395">
                  <c:v>0.63362264199999996</c:v>
                </c:pt>
                <c:pt idx="8396">
                  <c:v>0.63369811300000001</c:v>
                </c:pt>
                <c:pt idx="8397">
                  <c:v>0.63377358500000003</c:v>
                </c:pt>
                <c:pt idx="8398">
                  <c:v>0.63384905700000005</c:v>
                </c:pt>
                <c:pt idx="8399">
                  <c:v>0.63392452799999999</c:v>
                </c:pt>
                <c:pt idx="8400">
                  <c:v>0.63400000000000001</c:v>
                </c:pt>
                <c:pt idx="8401">
                  <c:v>0.63407547200000003</c:v>
                </c:pt>
                <c:pt idx="8402">
                  <c:v>0.63415094299999997</c:v>
                </c:pt>
                <c:pt idx="8403">
                  <c:v>0.63422641499999999</c:v>
                </c:pt>
                <c:pt idx="8404">
                  <c:v>0.63430188700000001</c:v>
                </c:pt>
                <c:pt idx="8405">
                  <c:v>0.63437735799999995</c:v>
                </c:pt>
                <c:pt idx="8406">
                  <c:v>0.63445282999999997</c:v>
                </c:pt>
                <c:pt idx="8407">
                  <c:v>0.63452830199999999</c:v>
                </c:pt>
                <c:pt idx="8408">
                  <c:v>0.63460377400000001</c:v>
                </c:pt>
                <c:pt idx="8409">
                  <c:v>0.63467924499999995</c:v>
                </c:pt>
                <c:pt idx="8410">
                  <c:v>0.63475471699999997</c:v>
                </c:pt>
                <c:pt idx="8411">
                  <c:v>0.63483018899999999</c:v>
                </c:pt>
                <c:pt idx="8412">
                  <c:v>0.63490566000000004</c:v>
                </c:pt>
                <c:pt idx="8413">
                  <c:v>0.63498113199999995</c:v>
                </c:pt>
                <c:pt idx="8414">
                  <c:v>0.63505660399999997</c:v>
                </c:pt>
                <c:pt idx="8415">
                  <c:v>0.63513207500000002</c:v>
                </c:pt>
                <c:pt idx="8416">
                  <c:v>0.63520754700000004</c:v>
                </c:pt>
                <c:pt idx="8417">
                  <c:v>0.63528301899999995</c:v>
                </c:pt>
                <c:pt idx="8418">
                  <c:v>0.63535849099999997</c:v>
                </c:pt>
                <c:pt idx="8419">
                  <c:v>0.63543396200000002</c:v>
                </c:pt>
                <c:pt idx="8420">
                  <c:v>0.63550943400000004</c:v>
                </c:pt>
                <c:pt idx="8421">
                  <c:v>0.63558490599999995</c:v>
                </c:pt>
                <c:pt idx="8422">
                  <c:v>0.635660377</c:v>
                </c:pt>
                <c:pt idx="8423">
                  <c:v>0.63573584900000002</c:v>
                </c:pt>
                <c:pt idx="8424">
                  <c:v>0.63581132100000004</c:v>
                </c:pt>
                <c:pt idx="8425">
                  <c:v>0.63588679199999998</c:v>
                </c:pt>
                <c:pt idx="8426">
                  <c:v>0.635962264</c:v>
                </c:pt>
                <c:pt idx="8427">
                  <c:v>0.63603773600000002</c:v>
                </c:pt>
                <c:pt idx="8428">
                  <c:v>0.63611320800000004</c:v>
                </c:pt>
                <c:pt idx="8429">
                  <c:v>0.63618867899999998</c:v>
                </c:pt>
                <c:pt idx="8430">
                  <c:v>0.636264151</c:v>
                </c:pt>
                <c:pt idx="8431">
                  <c:v>0.63633962300000002</c:v>
                </c:pt>
                <c:pt idx="8432">
                  <c:v>0.63641509399999996</c:v>
                </c:pt>
                <c:pt idx="8433">
                  <c:v>0.63649056599999998</c:v>
                </c:pt>
                <c:pt idx="8434">
                  <c:v>0.636566038</c:v>
                </c:pt>
                <c:pt idx="8435">
                  <c:v>0.63664150900000005</c:v>
                </c:pt>
                <c:pt idx="8436">
                  <c:v>0.63671698099999996</c:v>
                </c:pt>
                <c:pt idx="8437">
                  <c:v>0.63679245299999998</c:v>
                </c:pt>
                <c:pt idx="8438">
                  <c:v>0.636867925</c:v>
                </c:pt>
                <c:pt idx="8439">
                  <c:v>0.63694339600000005</c:v>
                </c:pt>
                <c:pt idx="8440">
                  <c:v>0.63701886799999996</c:v>
                </c:pt>
                <c:pt idx="8441">
                  <c:v>0.63709433999999998</c:v>
                </c:pt>
                <c:pt idx="8442">
                  <c:v>0.63716981100000003</c:v>
                </c:pt>
                <c:pt idx="8443">
                  <c:v>0.63724528300000005</c:v>
                </c:pt>
                <c:pt idx="8444">
                  <c:v>0.63732075499999996</c:v>
                </c:pt>
                <c:pt idx="8445">
                  <c:v>0.63739622600000001</c:v>
                </c:pt>
                <c:pt idx="8446">
                  <c:v>0.63747169800000003</c:v>
                </c:pt>
                <c:pt idx="8447">
                  <c:v>0.63754717000000005</c:v>
                </c:pt>
                <c:pt idx="8448">
                  <c:v>0.63762264199999996</c:v>
                </c:pt>
                <c:pt idx="8449">
                  <c:v>0.63769811300000001</c:v>
                </c:pt>
                <c:pt idx="8450">
                  <c:v>0.63777358500000003</c:v>
                </c:pt>
                <c:pt idx="8451">
                  <c:v>0.63784905700000005</c:v>
                </c:pt>
                <c:pt idx="8452">
                  <c:v>0.63792452799999999</c:v>
                </c:pt>
                <c:pt idx="8453">
                  <c:v>0.63800000000000001</c:v>
                </c:pt>
                <c:pt idx="8454">
                  <c:v>0.63807547200000003</c:v>
                </c:pt>
                <c:pt idx="8455">
                  <c:v>0.63815094299999997</c:v>
                </c:pt>
                <c:pt idx="8456">
                  <c:v>0.63822641499999999</c:v>
                </c:pt>
                <c:pt idx="8457">
                  <c:v>0.63830188700000001</c:v>
                </c:pt>
                <c:pt idx="8458">
                  <c:v>0.63837735799999995</c:v>
                </c:pt>
                <c:pt idx="8459">
                  <c:v>0.63845282999999997</c:v>
                </c:pt>
                <c:pt idx="8460">
                  <c:v>0.63852830199999999</c:v>
                </c:pt>
                <c:pt idx="8461">
                  <c:v>0.63860377400000001</c:v>
                </c:pt>
                <c:pt idx="8462">
                  <c:v>0.63867924499999995</c:v>
                </c:pt>
                <c:pt idx="8463">
                  <c:v>0.63875471699999997</c:v>
                </c:pt>
                <c:pt idx="8464">
                  <c:v>0.63883018899999999</c:v>
                </c:pt>
                <c:pt idx="8465">
                  <c:v>0.63890566000000004</c:v>
                </c:pt>
                <c:pt idx="8466">
                  <c:v>0.63898113199999995</c:v>
                </c:pt>
                <c:pt idx="8467">
                  <c:v>0.63905660399999997</c:v>
                </c:pt>
                <c:pt idx="8468">
                  <c:v>0.63913207500000002</c:v>
                </c:pt>
                <c:pt idx="8469">
                  <c:v>0.63920754700000004</c:v>
                </c:pt>
                <c:pt idx="8470">
                  <c:v>0.63928301899999995</c:v>
                </c:pt>
                <c:pt idx="8471">
                  <c:v>0.63935849099999997</c:v>
                </c:pt>
                <c:pt idx="8472">
                  <c:v>0.63943396200000002</c:v>
                </c:pt>
                <c:pt idx="8473">
                  <c:v>0.63950943400000004</c:v>
                </c:pt>
                <c:pt idx="8474">
                  <c:v>0.63958490599999995</c:v>
                </c:pt>
                <c:pt idx="8475">
                  <c:v>0.639660377</c:v>
                </c:pt>
                <c:pt idx="8476">
                  <c:v>0.63973584900000002</c:v>
                </c:pt>
                <c:pt idx="8477">
                  <c:v>0.63981132100000004</c:v>
                </c:pt>
                <c:pt idx="8478">
                  <c:v>0.63988679199999998</c:v>
                </c:pt>
                <c:pt idx="8479">
                  <c:v>0.639962264</c:v>
                </c:pt>
                <c:pt idx="8480">
                  <c:v>0.64003773600000002</c:v>
                </c:pt>
                <c:pt idx="8481">
                  <c:v>0.64011320800000004</c:v>
                </c:pt>
                <c:pt idx="8482">
                  <c:v>0.64018867899999998</c:v>
                </c:pt>
                <c:pt idx="8483">
                  <c:v>0.640264151</c:v>
                </c:pt>
                <c:pt idx="8484">
                  <c:v>0.64033962300000002</c:v>
                </c:pt>
                <c:pt idx="8485">
                  <c:v>0.64041509399999996</c:v>
                </c:pt>
                <c:pt idx="8486">
                  <c:v>0.64049056599999998</c:v>
                </c:pt>
                <c:pt idx="8487">
                  <c:v>0.640566038</c:v>
                </c:pt>
                <c:pt idx="8488">
                  <c:v>0.64064150900000005</c:v>
                </c:pt>
                <c:pt idx="8489">
                  <c:v>0.64071698099999996</c:v>
                </c:pt>
                <c:pt idx="8490">
                  <c:v>0.64079245299999998</c:v>
                </c:pt>
                <c:pt idx="8491">
                  <c:v>0.640867925</c:v>
                </c:pt>
                <c:pt idx="8492">
                  <c:v>0.64094339600000005</c:v>
                </c:pt>
                <c:pt idx="8493">
                  <c:v>0.64101886799999996</c:v>
                </c:pt>
                <c:pt idx="8494">
                  <c:v>0.64109433999999998</c:v>
                </c:pt>
                <c:pt idx="8495">
                  <c:v>0.64116981100000003</c:v>
                </c:pt>
                <c:pt idx="8496">
                  <c:v>0.64124528300000005</c:v>
                </c:pt>
                <c:pt idx="8497">
                  <c:v>0.64132075499999996</c:v>
                </c:pt>
                <c:pt idx="8498">
                  <c:v>0.64139622600000001</c:v>
                </c:pt>
                <c:pt idx="8499">
                  <c:v>0.64147169800000003</c:v>
                </c:pt>
                <c:pt idx="8500">
                  <c:v>0.64154717000000006</c:v>
                </c:pt>
                <c:pt idx="8501">
                  <c:v>0.64162264199999997</c:v>
                </c:pt>
                <c:pt idx="8502">
                  <c:v>0.64169811300000001</c:v>
                </c:pt>
                <c:pt idx="8503">
                  <c:v>0.64177358500000004</c:v>
                </c:pt>
                <c:pt idx="8504">
                  <c:v>0.64184905699999995</c:v>
                </c:pt>
                <c:pt idx="8505">
                  <c:v>0.64192452799999999</c:v>
                </c:pt>
                <c:pt idx="8506">
                  <c:v>0.64200000000000002</c:v>
                </c:pt>
                <c:pt idx="8507">
                  <c:v>0.64207547200000004</c:v>
                </c:pt>
                <c:pt idx="8508">
                  <c:v>0.64215094299999997</c:v>
                </c:pt>
                <c:pt idx="8509">
                  <c:v>0.64222641499999999</c:v>
                </c:pt>
                <c:pt idx="8510">
                  <c:v>0.64230188700000002</c:v>
                </c:pt>
                <c:pt idx="8511">
                  <c:v>0.64237735799999995</c:v>
                </c:pt>
                <c:pt idx="8512">
                  <c:v>0.64245282999999997</c:v>
                </c:pt>
                <c:pt idx="8513">
                  <c:v>0.642528302</c:v>
                </c:pt>
                <c:pt idx="8514">
                  <c:v>0.64260377400000002</c:v>
                </c:pt>
                <c:pt idx="8515">
                  <c:v>0.64267924499999995</c:v>
                </c:pt>
                <c:pt idx="8516">
                  <c:v>0.64275471699999998</c:v>
                </c:pt>
                <c:pt idx="8517">
                  <c:v>0.642830189</c:v>
                </c:pt>
                <c:pt idx="8518">
                  <c:v>0.64290566000000005</c:v>
                </c:pt>
                <c:pt idx="8519">
                  <c:v>0.64298113199999996</c:v>
                </c:pt>
                <c:pt idx="8520">
                  <c:v>0.64305660399999998</c:v>
                </c:pt>
                <c:pt idx="8521">
                  <c:v>0.64313207500000003</c:v>
                </c:pt>
                <c:pt idx="8522">
                  <c:v>0.64320754700000005</c:v>
                </c:pt>
                <c:pt idx="8523">
                  <c:v>0.64328301899999996</c:v>
                </c:pt>
                <c:pt idx="8524">
                  <c:v>0.64335849099999998</c:v>
                </c:pt>
                <c:pt idx="8525">
                  <c:v>0.64343396200000003</c:v>
                </c:pt>
                <c:pt idx="8526">
                  <c:v>0.64350943400000005</c:v>
                </c:pt>
                <c:pt idx="8527">
                  <c:v>0.64358490599999996</c:v>
                </c:pt>
                <c:pt idx="8528">
                  <c:v>0.64366037700000001</c:v>
                </c:pt>
                <c:pt idx="8529">
                  <c:v>0.64373584900000003</c:v>
                </c:pt>
                <c:pt idx="8530">
                  <c:v>0.64381132100000005</c:v>
                </c:pt>
                <c:pt idx="8531">
                  <c:v>0.64388679199999999</c:v>
                </c:pt>
                <c:pt idx="8532">
                  <c:v>0.64396226400000001</c:v>
                </c:pt>
                <c:pt idx="8533">
                  <c:v>0.64403773600000003</c:v>
                </c:pt>
                <c:pt idx="8534">
                  <c:v>0.64411320800000005</c:v>
                </c:pt>
                <c:pt idx="8535">
                  <c:v>0.64418867899999999</c:v>
                </c:pt>
                <c:pt idx="8536">
                  <c:v>0.64426415100000001</c:v>
                </c:pt>
                <c:pt idx="8537">
                  <c:v>0.64433962300000003</c:v>
                </c:pt>
                <c:pt idx="8538">
                  <c:v>0.64441509399999997</c:v>
                </c:pt>
                <c:pt idx="8539">
                  <c:v>0.64449056599999999</c:v>
                </c:pt>
                <c:pt idx="8540">
                  <c:v>0.64456603800000001</c:v>
                </c:pt>
                <c:pt idx="8541">
                  <c:v>0.64464150899999995</c:v>
                </c:pt>
                <c:pt idx="8542">
                  <c:v>0.64471698099999997</c:v>
                </c:pt>
                <c:pt idx="8543">
                  <c:v>0.64479245299999999</c:v>
                </c:pt>
                <c:pt idx="8544">
                  <c:v>0.64486792500000001</c:v>
                </c:pt>
                <c:pt idx="8545">
                  <c:v>0.64494339599999995</c:v>
                </c:pt>
                <c:pt idx="8546">
                  <c:v>0.64501886799999997</c:v>
                </c:pt>
                <c:pt idx="8547">
                  <c:v>0.64509433999999999</c:v>
                </c:pt>
                <c:pt idx="8548">
                  <c:v>0.64516981100000004</c:v>
                </c:pt>
                <c:pt idx="8549">
                  <c:v>0.64524528299999995</c:v>
                </c:pt>
                <c:pt idx="8550">
                  <c:v>0.64532075499999997</c:v>
                </c:pt>
                <c:pt idx="8551">
                  <c:v>0.64539622600000002</c:v>
                </c:pt>
                <c:pt idx="8552">
                  <c:v>0.64547169800000004</c:v>
                </c:pt>
                <c:pt idx="8553">
                  <c:v>0.64554716999999995</c:v>
                </c:pt>
                <c:pt idx="8554">
                  <c:v>0.64562264199999997</c:v>
                </c:pt>
                <c:pt idx="8555">
                  <c:v>0.64569811300000002</c:v>
                </c:pt>
                <c:pt idx="8556">
                  <c:v>0.64577358500000004</c:v>
                </c:pt>
                <c:pt idx="8557">
                  <c:v>0.64584905699999995</c:v>
                </c:pt>
                <c:pt idx="8558">
                  <c:v>0.645924528</c:v>
                </c:pt>
                <c:pt idx="8559">
                  <c:v>0.64600000000000002</c:v>
                </c:pt>
                <c:pt idx="8560">
                  <c:v>0.64607547200000004</c:v>
                </c:pt>
                <c:pt idx="8561">
                  <c:v>0.64615094299999998</c:v>
                </c:pt>
                <c:pt idx="8562">
                  <c:v>0.646226415</c:v>
                </c:pt>
                <c:pt idx="8563">
                  <c:v>0.64630188700000002</c:v>
                </c:pt>
                <c:pt idx="8564">
                  <c:v>0.64637735799999996</c:v>
                </c:pt>
                <c:pt idx="8565">
                  <c:v>0.64645282999999998</c:v>
                </c:pt>
                <c:pt idx="8566">
                  <c:v>0.646528302</c:v>
                </c:pt>
                <c:pt idx="8567">
                  <c:v>0.64660377400000002</c:v>
                </c:pt>
                <c:pt idx="8568">
                  <c:v>0.64667924499999996</c:v>
                </c:pt>
                <c:pt idx="8569">
                  <c:v>0.64675471699999998</c:v>
                </c:pt>
                <c:pt idx="8570">
                  <c:v>0.646830189</c:v>
                </c:pt>
                <c:pt idx="8571">
                  <c:v>0.64690566000000005</c:v>
                </c:pt>
                <c:pt idx="8572">
                  <c:v>0.64698113199999996</c:v>
                </c:pt>
                <c:pt idx="8573">
                  <c:v>0.64705660399999998</c:v>
                </c:pt>
                <c:pt idx="8574">
                  <c:v>0.64713207500000003</c:v>
                </c:pt>
                <c:pt idx="8575">
                  <c:v>0.64720754700000005</c:v>
                </c:pt>
                <c:pt idx="8576">
                  <c:v>0.64728301899999996</c:v>
                </c:pt>
                <c:pt idx="8577">
                  <c:v>0.64735849099999998</c:v>
                </c:pt>
                <c:pt idx="8578">
                  <c:v>0.64743396200000003</c:v>
                </c:pt>
                <c:pt idx="8579">
                  <c:v>0.64750943400000005</c:v>
                </c:pt>
                <c:pt idx="8580">
                  <c:v>0.64758490599999996</c:v>
                </c:pt>
                <c:pt idx="8581">
                  <c:v>0.64766037700000001</c:v>
                </c:pt>
                <c:pt idx="8582">
                  <c:v>0.64773584900000003</c:v>
                </c:pt>
                <c:pt idx="8583">
                  <c:v>0.64781132100000005</c:v>
                </c:pt>
                <c:pt idx="8584">
                  <c:v>0.64788679199999999</c:v>
                </c:pt>
                <c:pt idx="8585">
                  <c:v>0.64796226400000001</c:v>
                </c:pt>
                <c:pt idx="8586">
                  <c:v>0.64803773600000003</c:v>
                </c:pt>
                <c:pt idx="8587">
                  <c:v>0.64811320800000005</c:v>
                </c:pt>
                <c:pt idx="8588">
                  <c:v>0.64818867899999999</c:v>
                </c:pt>
                <c:pt idx="8589">
                  <c:v>0.64826415100000001</c:v>
                </c:pt>
                <c:pt idx="8590">
                  <c:v>0.64833962300000003</c:v>
                </c:pt>
                <c:pt idx="8591">
                  <c:v>0.64841509399999997</c:v>
                </c:pt>
                <c:pt idx="8592">
                  <c:v>0.64849056599999999</c:v>
                </c:pt>
                <c:pt idx="8593">
                  <c:v>0.64856603800000001</c:v>
                </c:pt>
                <c:pt idx="8594">
                  <c:v>0.64864150899999995</c:v>
                </c:pt>
                <c:pt idx="8595">
                  <c:v>0.64871698099999997</c:v>
                </c:pt>
                <c:pt idx="8596">
                  <c:v>0.64879245299999999</c:v>
                </c:pt>
                <c:pt idx="8597">
                  <c:v>0.64886792500000001</c:v>
                </c:pt>
                <c:pt idx="8598">
                  <c:v>0.64894339599999995</c:v>
                </c:pt>
                <c:pt idx="8599">
                  <c:v>0.64901886799999997</c:v>
                </c:pt>
                <c:pt idx="8600">
                  <c:v>0.64909433999999999</c:v>
                </c:pt>
                <c:pt idx="8601">
                  <c:v>0.64916981100000004</c:v>
                </c:pt>
                <c:pt idx="8602">
                  <c:v>0.64924528299999995</c:v>
                </c:pt>
                <c:pt idx="8603">
                  <c:v>0.64932075499999997</c:v>
                </c:pt>
                <c:pt idx="8604">
                  <c:v>0.64939622600000002</c:v>
                </c:pt>
                <c:pt idx="8605">
                  <c:v>0.64947169800000004</c:v>
                </c:pt>
                <c:pt idx="8606">
                  <c:v>0.64954716999999995</c:v>
                </c:pt>
                <c:pt idx="8607">
                  <c:v>0.64962264199999997</c:v>
                </c:pt>
                <c:pt idx="8608">
                  <c:v>0.64969811300000002</c:v>
                </c:pt>
                <c:pt idx="8609">
                  <c:v>0.64977358500000004</c:v>
                </c:pt>
                <c:pt idx="8610">
                  <c:v>0.64984905699999995</c:v>
                </c:pt>
                <c:pt idx="8611">
                  <c:v>0.649924528</c:v>
                </c:pt>
                <c:pt idx="8612">
                  <c:v>0.65</c:v>
                </c:pt>
                <c:pt idx="8613">
                  <c:v>0.65007547200000004</c:v>
                </c:pt>
                <c:pt idx="8614">
                  <c:v>0.65015094299999998</c:v>
                </c:pt>
                <c:pt idx="8615">
                  <c:v>0.650226415</c:v>
                </c:pt>
                <c:pt idx="8616">
                  <c:v>0.65030188700000002</c:v>
                </c:pt>
                <c:pt idx="8617">
                  <c:v>0.65037735799999996</c:v>
                </c:pt>
                <c:pt idx="8618">
                  <c:v>0.65045282999999998</c:v>
                </c:pt>
                <c:pt idx="8619">
                  <c:v>0.650528302</c:v>
                </c:pt>
                <c:pt idx="8620">
                  <c:v>0.65060377400000002</c:v>
                </c:pt>
                <c:pt idx="8621">
                  <c:v>0.65067924499999996</c:v>
                </c:pt>
                <c:pt idx="8622">
                  <c:v>0.65075471699999998</c:v>
                </c:pt>
                <c:pt idx="8623">
                  <c:v>0.650830189</c:v>
                </c:pt>
                <c:pt idx="8624">
                  <c:v>0.65090566000000005</c:v>
                </c:pt>
                <c:pt idx="8625">
                  <c:v>0.65098113199999996</c:v>
                </c:pt>
                <c:pt idx="8626">
                  <c:v>0.65105660399999998</c:v>
                </c:pt>
                <c:pt idx="8627">
                  <c:v>0.65113207500000003</c:v>
                </c:pt>
                <c:pt idx="8628">
                  <c:v>0.65120754700000005</c:v>
                </c:pt>
                <c:pt idx="8629">
                  <c:v>0.65128301899999996</c:v>
                </c:pt>
                <c:pt idx="8630">
                  <c:v>0.65135849099999998</c:v>
                </c:pt>
                <c:pt idx="8631">
                  <c:v>0.65143396200000003</c:v>
                </c:pt>
                <c:pt idx="8632">
                  <c:v>0.65150943400000005</c:v>
                </c:pt>
                <c:pt idx="8633">
                  <c:v>0.65158490599999996</c:v>
                </c:pt>
                <c:pt idx="8634">
                  <c:v>0.65166037700000001</c:v>
                </c:pt>
                <c:pt idx="8635">
                  <c:v>0.65173584900000003</c:v>
                </c:pt>
                <c:pt idx="8636">
                  <c:v>0.65181132100000005</c:v>
                </c:pt>
                <c:pt idx="8637">
                  <c:v>0.65188679199999999</c:v>
                </c:pt>
                <c:pt idx="8638">
                  <c:v>0.65196226400000001</c:v>
                </c:pt>
                <c:pt idx="8639">
                  <c:v>0.65203773600000003</c:v>
                </c:pt>
                <c:pt idx="8640">
                  <c:v>0.65211320800000006</c:v>
                </c:pt>
                <c:pt idx="8641">
                  <c:v>0.65218867899999999</c:v>
                </c:pt>
                <c:pt idx="8642">
                  <c:v>0.65226415100000001</c:v>
                </c:pt>
                <c:pt idx="8643">
                  <c:v>0.65233962300000004</c:v>
                </c:pt>
                <c:pt idx="8644">
                  <c:v>0.65241509399999997</c:v>
                </c:pt>
                <c:pt idx="8645">
                  <c:v>0.65249056599999999</c:v>
                </c:pt>
                <c:pt idx="8646">
                  <c:v>0.65256603800000001</c:v>
                </c:pt>
                <c:pt idx="8647">
                  <c:v>0.65264150899999995</c:v>
                </c:pt>
                <c:pt idx="8648">
                  <c:v>0.65271698099999997</c:v>
                </c:pt>
                <c:pt idx="8649">
                  <c:v>0.65279245299999999</c:v>
                </c:pt>
                <c:pt idx="8650">
                  <c:v>0.65286792500000002</c:v>
                </c:pt>
                <c:pt idx="8651">
                  <c:v>0.65294339599999995</c:v>
                </c:pt>
                <c:pt idx="8652">
                  <c:v>0.65301886799999997</c:v>
                </c:pt>
                <c:pt idx="8653">
                  <c:v>0.65309434</c:v>
                </c:pt>
                <c:pt idx="8654">
                  <c:v>0.65316981100000004</c:v>
                </c:pt>
                <c:pt idx="8655">
                  <c:v>0.65324528299999995</c:v>
                </c:pt>
                <c:pt idx="8656">
                  <c:v>0.65332075499999998</c:v>
                </c:pt>
                <c:pt idx="8657">
                  <c:v>0.65339622600000002</c:v>
                </c:pt>
                <c:pt idx="8658">
                  <c:v>0.65347169800000005</c:v>
                </c:pt>
                <c:pt idx="8659">
                  <c:v>0.65354716999999996</c:v>
                </c:pt>
                <c:pt idx="8660">
                  <c:v>0.65362264199999998</c:v>
                </c:pt>
                <c:pt idx="8661">
                  <c:v>0.65369811300000003</c:v>
                </c:pt>
                <c:pt idx="8662">
                  <c:v>0.65377358500000005</c:v>
                </c:pt>
                <c:pt idx="8663">
                  <c:v>0.65384905699999996</c:v>
                </c:pt>
                <c:pt idx="8664">
                  <c:v>0.653924528</c:v>
                </c:pt>
                <c:pt idx="8665">
                  <c:v>0.65400000000000003</c:v>
                </c:pt>
                <c:pt idx="8666">
                  <c:v>0.65407547200000005</c:v>
                </c:pt>
                <c:pt idx="8667">
                  <c:v>0.65415094299999998</c:v>
                </c:pt>
                <c:pt idx="8668">
                  <c:v>0.65422641500000001</c:v>
                </c:pt>
                <c:pt idx="8669">
                  <c:v>0.65430188700000003</c:v>
                </c:pt>
                <c:pt idx="8670">
                  <c:v>0.65437735799999996</c:v>
                </c:pt>
                <c:pt idx="8671">
                  <c:v>0.65445282999999999</c:v>
                </c:pt>
                <c:pt idx="8672">
                  <c:v>0.65452830200000001</c:v>
                </c:pt>
                <c:pt idx="8673">
                  <c:v>0.65460377400000003</c:v>
                </c:pt>
                <c:pt idx="8674">
                  <c:v>0.65467924499999997</c:v>
                </c:pt>
                <c:pt idx="8675">
                  <c:v>0.65475471699999999</c:v>
                </c:pt>
                <c:pt idx="8676">
                  <c:v>0.65483018900000001</c:v>
                </c:pt>
                <c:pt idx="8677">
                  <c:v>0.65490565999999995</c:v>
                </c:pt>
                <c:pt idx="8678">
                  <c:v>0.65498113199999997</c:v>
                </c:pt>
                <c:pt idx="8679">
                  <c:v>0.65505660399999999</c:v>
                </c:pt>
                <c:pt idx="8680">
                  <c:v>0.65513207500000004</c:v>
                </c:pt>
                <c:pt idx="8681">
                  <c:v>0.65520754699999995</c:v>
                </c:pt>
                <c:pt idx="8682">
                  <c:v>0.65528301899999997</c:v>
                </c:pt>
                <c:pt idx="8683">
                  <c:v>0.65535849099999999</c:v>
                </c:pt>
                <c:pt idx="8684">
                  <c:v>0.65543396200000004</c:v>
                </c:pt>
                <c:pt idx="8685">
                  <c:v>0.65550943399999995</c:v>
                </c:pt>
                <c:pt idx="8686">
                  <c:v>0.65558490599999997</c:v>
                </c:pt>
                <c:pt idx="8687">
                  <c:v>0.65566037700000002</c:v>
                </c:pt>
                <c:pt idx="8688">
                  <c:v>0.65573584900000004</c:v>
                </c:pt>
                <c:pt idx="8689">
                  <c:v>0.65581132099999995</c:v>
                </c:pt>
                <c:pt idx="8690">
                  <c:v>0.655886792</c:v>
                </c:pt>
                <c:pt idx="8691">
                  <c:v>0.65596226400000002</c:v>
                </c:pt>
                <c:pt idx="8692">
                  <c:v>0.65603773600000004</c:v>
                </c:pt>
                <c:pt idx="8693">
                  <c:v>0.65611320799999995</c:v>
                </c:pt>
                <c:pt idx="8694">
                  <c:v>0.656188679</c:v>
                </c:pt>
                <c:pt idx="8695">
                  <c:v>0.65626415100000002</c:v>
                </c:pt>
                <c:pt idx="8696">
                  <c:v>0.65633962300000004</c:v>
                </c:pt>
                <c:pt idx="8697">
                  <c:v>0.65641509399999998</c:v>
                </c:pt>
                <c:pt idx="8698">
                  <c:v>0.656490566</c:v>
                </c:pt>
                <c:pt idx="8699">
                  <c:v>0.65656603800000002</c:v>
                </c:pt>
                <c:pt idx="8700">
                  <c:v>0.65664150899999996</c:v>
                </c:pt>
                <c:pt idx="8701">
                  <c:v>0.65671698099999998</c:v>
                </c:pt>
                <c:pt idx="8702">
                  <c:v>0.656792453</c:v>
                </c:pt>
                <c:pt idx="8703">
                  <c:v>0.65686792500000002</c:v>
                </c:pt>
                <c:pt idx="8704">
                  <c:v>0.65694339599999996</c:v>
                </c:pt>
                <c:pt idx="8705">
                  <c:v>0.65701886799999998</c:v>
                </c:pt>
                <c:pt idx="8706">
                  <c:v>0.65709434</c:v>
                </c:pt>
                <c:pt idx="8707">
                  <c:v>0.65716981100000005</c:v>
                </c:pt>
                <c:pt idx="8708">
                  <c:v>0.65724528299999996</c:v>
                </c:pt>
                <c:pt idx="8709">
                  <c:v>0.65732075499999998</c:v>
                </c:pt>
                <c:pt idx="8710">
                  <c:v>0.65739622600000003</c:v>
                </c:pt>
                <c:pt idx="8711">
                  <c:v>0.65747169800000005</c:v>
                </c:pt>
                <c:pt idx="8712">
                  <c:v>0.65754716999999996</c:v>
                </c:pt>
                <c:pt idx="8713">
                  <c:v>0.65762264199999998</c:v>
                </c:pt>
                <c:pt idx="8714">
                  <c:v>0.65769811300000003</c:v>
                </c:pt>
                <c:pt idx="8715">
                  <c:v>0.65777358500000005</c:v>
                </c:pt>
                <c:pt idx="8716">
                  <c:v>0.65784905699999996</c:v>
                </c:pt>
                <c:pt idx="8717">
                  <c:v>0.65792452800000001</c:v>
                </c:pt>
                <c:pt idx="8718">
                  <c:v>0.65800000000000003</c:v>
                </c:pt>
                <c:pt idx="8719">
                  <c:v>0.65807547200000005</c:v>
                </c:pt>
                <c:pt idx="8720">
                  <c:v>0.65815094299999999</c:v>
                </c:pt>
                <c:pt idx="8721">
                  <c:v>0.65822641500000001</c:v>
                </c:pt>
                <c:pt idx="8722">
                  <c:v>0.65830188700000003</c:v>
                </c:pt>
                <c:pt idx="8723">
                  <c:v>0.65837735799999997</c:v>
                </c:pt>
                <c:pt idx="8724">
                  <c:v>0.65845282999999999</c:v>
                </c:pt>
                <c:pt idx="8725">
                  <c:v>0.65852830200000001</c:v>
                </c:pt>
                <c:pt idx="8726">
                  <c:v>0.65860377400000003</c:v>
                </c:pt>
                <c:pt idx="8727">
                  <c:v>0.65867924499999997</c:v>
                </c:pt>
                <c:pt idx="8728">
                  <c:v>0.65875471699999999</c:v>
                </c:pt>
                <c:pt idx="8729">
                  <c:v>0.65883018900000001</c:v>
                </c:pt>
                <c:pt idx="8730">
                  <c:v>0.65890565999999995</c:v>
                </c:pt>
                <c:pt idx="8731">
                  <c:v>0.65898113199999997</c:v>
                </c:pt>
                <c:pt idx="8732">
                  <c:v>0.65905660399999999</c:v>
                </c:pt>
                <c:pt idx="8733">
                  <c:v>0.65913207500000004</c:v>
                </c:pt>
                <c:pt idx="8734">
                  <c:v>0.65920754699999995</c:v>
                </c:pt>
                <c:pt idx="8735">
                  <c:v>0.65928301899999997</c:v>
                </c:pt>
                <c:pt idx="8736">
                  <c:v>0.65935849099999999</c:v>
                </c:pt>
                <c:pt idx="8737">
                  <c:v>0.65943396200000004</c:v>
                </c:pt>
                <c:pt idx="8738">
                  <c:v>0.65950943399999995</c:v>
                </c:pt>
                <c:pt idx="8739">
                  <c:v>0.65958490599999997</c:v>
                </c:pt>
                <c:pt idx="8740">
                  <c:v>0.65966037700000002</c:v>
                </c:pt>
                <c:pt idx="8741">
                  <c:v>0.65973584900000004</c:v>
                </c:pt>
                <c:pt idx="8742">
                  <c:v>0.65981132099999995</c:v>
                </c:pt>
                <c:pt idx="8743">
                  <c:v>0.659886792</c:v>
                </c:pt>
                <c:pt idx="8744">
                  <c:v>0.65996226400000002</c:v>
                </c:pt>
                <c:pt idx="8745">
                  <c:v>0.66003773600000004</c:v>
                </c:pt>
                <c:pt idx="8746">
                  <c:v>0.66011320799999995</c:v>
                </c:pt>
                <c:pt idx="8747">
                  <c:v>0.660188679</c:v>
                </c:pt>
                <c:pt idx="8748">
                  <c:v>0.66026415100000002</c:v>
                </c:pt>
                <c:pt idx="8749">
                  <c:v>0.66033962300000004</c:v>
                </c:pt>
                <c:pt idx="8750">
                  <c:v>0.66041509399999998</c:v>
                </c:pt>
                <c:pt idx="8751">
                  <c:v>0.660490566</c:v>
                </c:pt>
                <c:pt idx="8752">
                  <c:v>0.66056603800000002</c:v>
                </c:pt>
                <c:pt idx="8753">
                  <c:v>0.66064150899999996</c:v>
                </c:pt>
                <c:pt idx="8754">
                  <c:v>0.66071698099999998</c:v>
                </c:pt>
                <c:pt idx="8755">
                  <c:v>0.660792453</c:v>
                </c:pt>
                <c:pt idx="8756">
                  <c:v>0.66086792500000002</c:v>
                </c:pt>
                <c:pt idx="8757">
                  <c:v>0.66094339599999996</c:v>
                </c:pt>
                <c:pt idx="8758">
                  <c:v>0.66101886799999998</c:v>
                </c:pt>
                <c:pt idx="8759">
                  <c:v>0.66109434</c:v>
                </c:pt>
                <c:pt idx="8760">
                  <c:v>0.66116981100000005</c:v>
                </c:pt>
                <c:pt idx="8761">
                  <c:v>0.66124528299999996</c:v>
                </c:pt>
                <c:pt idx="8762">
                  <c:v>0.66132075499999998</c:v>
                </c:pt>
                <c:pt idx="8763">
                  <c:v>0.66139622600000003</c:v>
                </c:pt>
                <c:pt idx="8764">
                  <c:v>0.66147169800000005</c:v>
                </c:pt>
                <c:pt idx="8765">
                  <c:v>0.66154716999999996</c:v>
                </c:pt>
                <c:pt idx="8766">
                  <c:v>0.66162264199999998</c:v>
                </c:pt>
                <c:pt idx="8767">
                  <c:v>0.66169811300000003</c:v>
                </c:pt>
                <c:pt idx="8768">
                  <c:v>0.66177358500000005</c:v>
                </c:pt>
                <c:pt idx="8769">
                  <c:v>0.66184905699999996</c:v>
                </c:pt>
                <c:pt idx="8770">
                  <c:v>0.66192452800000001</c:v>
                </c:pt>
                <c:pt idx="8771">
                  <c:v>0.66200000000000003</c:v>
                </c:pt>
                <c:pt idx="8772">
                  <c:v>0.66207547200000005</c:v>
                </c:pt>
                <c:pt idx="8773">
                  <c:v>0.66215094299999999</c:v>
                </c:pt>
                <c:pt idx="8774">
                  <c:v>0.66222641500000001</c:v>
                </c:pt>
                <c:pt idx="8775">
                  <c:v>0.66230188700000003</c:v>
                </c:pt>
                <c:pt idx="8776">
                  <c:v>0.66237735799999997</c:v>
                </c:pt>
                <c:pt idx="8777">
                  <c:v>0.66245282999999999</c:v>
                </c:pt>
                <c:pt idx="8778">
                  <c:v>0.66252830200000001</c:v>
                </c:pt>
                <c:pt idx="8779">
                  <c:v>0.66260377400000003</c:v>
                </c:pt>
                <c:pt idx="8780">
                  <c:v>0.66267924499999997</c:v>
                </c:pt>
                <c:pt idx="8781">
                  <c:v>0.66275471699999999</c:v>
                </c:pt>
                <c:pt idx="8782">
                  <c:v>0.66283018900000001</c:v>
                </c:pt>
                <c:pt idx="8783">
                  <c:v>0.66290565999999995</c:v>
                </c:pt>
                <c:pt idx="8784">
                  <c:v>0.66298113199999997</c:v>
                </c:pt>
                <c:pt idx="8785">
                  <c:v>0.66305660399999999</c:v>
                </c:pt>
                <c:pt idx="8786">
                  <c:v>0.66313207500000004</c:v>
                </c:pt>
                <c:pt idx="8787">
                  <c:v>0.66320754699999995</c:v>
                </c:pt>
                <c:pt idx="8788">
                  <c:v>0.66328301899999997</c:v>
                </c:pt>
                <c:pt idx="8789">
                  <c:v>0.66335849099999999</c:v>
                </c:pt>
                <c:pt idx="8790">
                  <c:v>0.66343396200000004</c:v>
                </c:pt>
                <c:pt idx="8791">
                  <c:v>0.66350943399999995</c:v>
                </c:pt>
                <c:pt idx="8792">
                  <c:v>0.66358490599999997</c:v>
                </c:pt>
                <c:pt idx="8793">
                  <c:v>0.66366037700000002</c:v>
                </c:pt>
                <c:pt idx="8794">
                  <c:v>0.66373584900000004</c:v>
                </c:pt>
                <c:pt idx="8795">
                  <c:v>0.66381132099999995</c:v>
                </c:pt>
                <c:pt idx="8796">
                  <c:v>0.663886792</c:v>
                </c:pt>
                <c:pt idx="8797">
                  <c:v>0.66396226400000002</c:v>
                </c:pt>
                <c:pt idx="8798">
                  <c:v>0.66403773600000005</c:v>
                </c:pt>
                <c:pt idx="8799">
                  <c:v>0.66411320799999995</c:v>
                </c:pt>
                <c:pt idx="8800">
                  <c:v>0.664188679</c:v>
                </c:pt>
                <c:pt idx="8801">
                  <c:v>0.66426415100000002</c:v>
                </c:pt>
                <c:pt idx="8802">
                  <c:v>0.66433962300000005</c:v>
                </c:pt>
                <c:pt idx="8803">
                  <c:v>0.66441509399999998</c:v>
                </c:pt>
                <c:pt idx="8804">
                  <c:v>0.664490566</c:v>
                </c:pt>
                <c:pt idx="8805">
                  <c:v>0.66456603800000003</c:v>
                </c:pt>
                <c:pt idx="8806">
                  <c:v>0.66464150899999996</c:v>
                </c:pt>
                <c:pt idx="8807">
                  <c:v>0.66471698099999998</c:v>
                </c:pt>
                <c:pt idx="8808">
                  <c:v>0.66479245300000001</c:v>
                </c:pt>
                <c:pt idx="8809">
                  <c:v>0.66486792500000003</c:v>
                </c:pt>
                <c:pt idx="8810">
                  <c:v>0.66494339599999996</c:v>
                </c:pt>
                <c:pt idx="8811">
                  <c:v>0.66501886799999999</c:v>
                </c:pt>
                <c:pt idx="8812">
                  <c:v>0.66509434000000001</c:v>
                </c:pt>
                <c:pt idx="8813">
                  <c:v>0.66516981100000006</c:v>
                </c:pt>
                <c:pt idx="8814">
                  <c:v>0.66524528299999997</c:v>
                </c:pt>
                <c:pt idx="8815">
                  <c:v>0.66532075499999999</c:v>
                </c:pt>
                <c:pt idx="8816">
                  <c:v>0.66539622600000004</c:v>
                </c:pt>
                <c:pt idx="8817">
                  <c:v>0.66547169799999994</c:v>
                </c:pt>
                <c:pt idx="8818">
                  <c:v>0.66554716999999997</c:v>
                </c:pt>
                <c:pt idx="8819">
                  <c:v>0.66562264199999999</c:v>
                </c:pt>
                <c:pt idx="8820">
                  <c:v>0.66569811300000004</c:v>
                </c:pt>
                <c:pt idx="8821">
                  <c:v>0.66577358499999995</c:v>
                </c:pt>
                <c:pt idx="8822">
                  <c:v>0.66584905699999997</c:v>
                </c:pt>
                <c:pt idx="8823">
                  <c:v>0.66592452800000002</c:v>
                </c:pt>
                <c:pt idx="8824">
                  <c:v>0.66600000000000004</c:v>
                </c:pt>
                <c:pt idx="8825">
                  <c:v>0.66607547199999995</c:v>
                </c:pt>
                <c:pt idx="8826">
                  <c:v>0.666150943</c:v>
                </c:pt>
                <c:pt idx="8827">
                  <c:v>0.66622641500000002</c:v>
                </c:pt>
                <c:pt idx="8828">
                  <c:v>0.66630188700000004</c:v>
                </c:pt>
                <c:pt idx="8829">
                  <c:v>0.66637735799999998</c:v>
                </c:pt>
                <c:pt idx="8830">
                  <c:v>0.66645283</c:v>
                </c:pt>
                <c:pt idx="8831">
                  <c:v>0.66652830200000002</c:v>
                </c:pt>
                <c:pt idx="8832">
                  <c:v>0.66660377400000004</c:v>
                </c:pt>
                <c:pt idx="8833">
                  <c:v>0.66667924499999998</c:v>
                </c:pt>
                <c:pt idx="8834">
                  <c:v>0.666754717</c:v>
                </c:pt>
                <c:pt idx="8835">
                  <c:v>0.66683018900000002</c:v>
                </c:pt>
                <c:pt idx="8836">
                  <c:v>0.66690565999999996</c:v>
                </c:pt>
                <c:pt idx="8837">
                  <c:v>0.66698113199999998</c:v>
                </c:pt>
                <c:pt idx="8838">
                  <c:v>0.667056604</c:v>
                </c:pt>
                <c:pt idx="8839">
                  <c:v>0.66713207500000005</c:v>
                </c:pt>
                <c:pt idx="8840">
                  <c:v>0.66720754699999996</c:v>
                </c:pt>
                <c:pt idx="8841">
                  <c:v>0.66728301899999998</c:v>
                </c:pt>
                <c:pt idx="8842">
                  <c:v>0.667358491</c:v>
                </c:pt>
                <c:pt idx="8843">
                  <c:v>0.66743396200000005</c:v>
                </c:pt>
                <c:pt idx="8844">
                  <c:v>0.66750943399999996</c:v>
                </c:pt>
                <c:pt idx="8845">
                  <c:v>0.66758490599999998</c:v>
                </c:pt>
                <c:pt idx="8846">
                  <c:v>0.66766037700000003</c:v>
                </c:pt>
                <c:pt idx="8847">
                  <c:v>0.66773584900000005</c:v>
                </c:pt>
                <c:pt idx="8848">
                  <c:v>0.66781132099999996</c:v>
                </c:pt>
                <c:pt idx="8849">
                  <c:v>0.66788679200000001</c:v>
                </c:pt>
                <c:pt idx="8850">
                  <c:v>0.66796226400000003</c:v>
                </c:pt>
                <c:pt idx="8851">
                  <c:v>0.66803773600000005</c:v>
                </c:pt>
                <c:pt idx="8852">
                  <c:v>0.66811320799999996</c:v>
                </c:pt>
                <c:pt idx="8853">
                  <c:v>0.66818867900000001</c:v>
                </c:pt>
                <c:pt idx="8854">
                  <c:v>0.66826415100000003</c:v>
                </c:pt>
                <c:pt idx="8855">
                  <c:v>0.66833962300000005</c:v>
                </c:pt>
                <c:pt idx="8856">
                  <c:v>0.66841509399999999</c:v>
                </c:pt>
                <c:pt idx="8857">
                  <c:v>0.66849056600000001</c:v>
                </c:pt>
                <c:pt idx="8858">
                  <c:v>0.66856603800000003</c:v>
                </c:pt>
                <c:pt idx="8859">
                  <c:v>0.66864150899999997</c:v>
                </c:pt>
                <c:pt idx="8860">
                  <c:v>0.66871698099999999</c:v>
                </c:pt>
                <c:pt idx="8861">
                  <c:v>0.66879245300000001</c:v>
                </c:pt>
                <c:pt idx="8862">
                  <c:v>0.66886792500000003</c:v>
                </c:pt>
                <c:pt idx="8863">
                  <c:v>0.66894339599999997</c:v>
                </c:pt>
                <c:pt idx="8864">
                  <c:v>0.66901886799999999</c:v>
                </c:pt>
                <c:pt idx="8865">
                  <c:v>0.66909434000000001</c:v>
                </c:pt>
                <c:pt idx="8866">
                  <c:v>0.66916981099999995</c:v>
                </c:pt>
                <c:pt idx="8867">
                  <c:v>0.66924528299999997</c:v>
                </c:pt>
                <c:pt idx="8868">
                  <c:v>0.66932075499999999</c:v>
                </c:pt>
                <c:pt idx="8869">
                  <c:v>0.66939622600000004</c:v>
                </c:pt>
                <c:pt idx="8870">
                  <c:v>0.66947169799999995</c:v>
                </c:pt>
                <c:pt idx="8871">
                  <c:v>0.66954716999999997</c:v>
                </c:pt>
                <c:pt idx="8872">
                  <c:v>0.66962264199999999</c:v>
                </c:pt>
                <c:pt idx="8873">
                  <c:v>0.66969811300000004</c:v>
                </c:pt>
                <c:pt idx="8874">
                  <c:v>0.66977358499999995</c:v>
                </c:pt>
                <c:pt idx="8875">
                  <c:v>0.66984905699999997</c:v>
                </c:pt>
                <c:pt idx="8876">
                  <c:v>0.66992452800000002</c:v>
                </c:pt>
                <c:pt idx="8877">
                  <c:v>0.67</c:v>
                </c:pt>
                <c:pt idx="8878">
                  <c:v>0.67007547199999995</c:v>
                </c:pt>
                <c:pt idx="8879">
                  <c:v>0.670150943</c:v>
                </c:pt>
                <c:pt idx="8880">
                  <c:v>0.67022641500000002</c:v>
                </c:pt>
                <c:pt idx="8881">
                  <c:v>0.67030188700000004</c:v>
                </c:pt>
                <c:pt idx="8882">
                  <c:v>0.67037735799999998</c:v>
                </c:pt>
                <c:pt idx="8883">
                  <c:v>0.67045283</c:v>
                </c:pt>
                <c:pt idx="8884">
                  <c:v>0.67052830200000002</c:v>
                </c:pt>
                <c:pt idx="8885">
                  <c:v>0.67060377400000004</c:v>
                </c:pt>
                <c:pt idx="8886">
                  <c:v>0.67067924499999998</c:v>
                </c:pt>
                <c:pt idx="8887">
                  <c:v>0.670754717</c:v>
                </c:pt>
                <c:pt idx="8888">
                  <c:v>0.67083018900000002</c:v>
                </c:pt>
                <c:pt idx="8889">
                  <c:v>0.67090565999999996</c:v>
                </c:pt>
                <c:pt idx="8890">
                  <c:v>0.67098113199999998</c:v>
                </c:pt>
                <c:pt idx="8891">
                  <c:v>0.671056604</c:v>
                </c:pt>
                <c:pt idx="8892">
                  <c:v>0.67113207500000005</c:v>
                </c:pt>
                <c:pt idx="8893">
                  <c:v>0.67120754699999996</c:v>
                </c:pt>
                <c:pt idx="8894">
                  <c:v>0.67128301899999998</c:v>
                </c:pt>
                <c:pt idx="8895">
                  <c:v>0.671358491</c:v>
                </c:pt>
                <c:pt idx="8896">
                  <c:v>0.67143396200000005</c:v>
                </c:pt>
                <c:pt idx="8897">
                  <c:v>0.67150943399999996</c:v>
                </c:pt>
                <c:pt idx="8898">
                  <c:v>0.67158490599999998</c:v>
                </c:pt>
                <c:pt idx="8899">
                  <c:v>0.67166037700000003</c:v>
                </c:pt>
                <c:pt idx="8900">
                  <c:v>0.67173584900000005</c:v>
                </c:pt>
                <c:pt idx="8901">
                  <c:v>0.67181132099999996</c:v>
                </c:pt>
                <c:pt idx="8902">
                  <c:v>0.67188679200000001</c:v>
                </c:pt>
                <c:pt idx="8903">
                  <c:v>0.67196226400000003</c:v>
                </c:pt>
                <c:pt idx="8904">
                  <c:v>0.67203773600000005</c:v>
                </c:pt>
                <c:pt idx="8905">
                  <c:v>0.67211320799999996</c:v>
                </c:pt>
                <c:pt idx="8906">
                  <c:v>0.67218867900000001</c:v>
                </c:pt>
                <c:pt idx="8907">
                  <c:v>0.67226415100000003</c:v>
                </c:pt>
                <c:pt idx="8908">
                  <c:v>0.67233962300000005</c:v>
                </c:pt>
                <c:pt idx="8909">
                  <c:v>0.67241509399999999</c:v>
                </c:pt>
                <c:pt idx="8910">
                  <c:v>0.67249056600000001</c:v>
                </c:pt>
                <c:pt idx="8911">
                  <c:v>0.67256603800000003</c:v>
                </c:pt>
                <c:pt idx="8912">
                  <c:v>0.67264150899999997</c:v>
                </c:pt>
                <c:pt idx="8913">
                  <c:v>0.67271698099999999</c:v>
                </c:pt>
                <c:pt idx="8914">
                  <c:v>0.67279245300000001</c:v>
                </c:pt>
                <c:pt idx="8915">
                  <c:v>0.67286792500000003</c:v>
                </c:pt>
                <c:pt idx="8916">
                  <c:v>0.67294339599999997</c:v>
                </c:pt>
                <c:pt idx="8917">
                  <c:v>0.67301886799999999</c:v>
                </c:pt>
                <c:pt idx="8918">
                  <c:v>0.67309434000000001</c:v>
                </c:pt>
                <c:pt idx="8919">
                  <c:v>0.67316981099999995</c:v>
                </c:pt>
                <c:pt idx="8920">
                  <c:v>0.67324528299999997</c:v>
                </c:pt>
                <c:pt idx="8921">
                  <c:v>0.67332075499999999</c:v>
                </c:pt>
                <c:pt idx="8922">
                  <c:v>0.67339622600000004</c:v>
                </c:pt>
                <c:pt idx="8923">
                  <c:v>0.67347169799999995</c:v>
                </c:pt>
                <c:pt idx="8924">
                  <c:v>0.67354716999999997</c:v>
                </c:pt>
                <c:pt idx="8925">
                  <c:v>0.67362264199999999</c:v>
                </c:pt>
                <c:pt idx="8926">
                  <c:v>0.67369811300000004</c:v>
                </c:pt>
                <c:pt idx="8927">
                  <c:v>0.67377358499999995</c:v>
                </c:pt>
                <c:pt idx="8928">
                  <c:v>0.67384905699999997</c:v>
                </c:pt>
                <c:pt idx="8929">
                  <c:v>0.67392452800000002</c:v>
                </c:pt>
                <c:pt idx="8930">
                  <c:v>0.67400000000000004</c:v>
                </c:pt>
                <c:pt idx="8931">
                  <c:v>0.67407547199999995</c:v>
                </c:pt>
                <c:pt idx="8932">
                  <c:v>0.674150943</c:v>
                </c:pt>
                <c:pt idx="8933">
                  <c:v>0.67422641500000002</c:v>
                </c:pt>
                <c:pt idx="8934">
                  <c:v>0.67430188700000004</c:v>
                </c:pt>
                <c:pt idx="8935">
                  <c:v>0.67437735799999998</c:v>
                </c:pt>
                <c:pt idx="8936">
                  <c:v>0.67445283</c:v>
                </c:pt>
                <c:pt idx="8937">
                  <c:v>0.67452830200000002</c:v>
                </c:pt>
                <c:pt idx="8938">
                  <c:v>0.67460377400000004</c:v>
                </c:pt>
                <c:pt idx="8939">
                  <c:v>0.67467924499999998</c:v>
                </c:pt>
                <c:pt idx="8940">
                  <c:v>0.674754717</c:v>
                </c:pt>
                <c:pt idx="8941">
                  <c:v>0.67483018900000002</c:v>
                </c:pt>
                <c:pt idx="8942">
                  <c:v>0.67490565999999996</c:v>
                </c:pt>
                <c:pt idx="8943">
                  <c:v>0.67498113199999998</c:v>
                </c:pt>
                <c:pt idx="8944">
                  <c:v>0.675056604</c:v>
                </c:pt>
                <c:pt idx="8945">
                  <c:v>0.67513207500000005</c:v>
                </c:pt>
                <c:pt idx="8946">
                  <c:v>0.67520754699999996</c:v>
                </c:pt>
                <c:pt idx="8947">
                  <c:v>0.67528301899999998</c:v>
                </c:pt>
                <c:pt idx="8948">
                  <c:v>0.67535849100000001</c:v>
                </c:pt>
                <c:pt idx="8949">
                  <c:v>0.67543396200000005</c:v>
                </c:pt>
                <c:pt idx="8950">
                  <c:v>0.67550943399999996</c:v>
                </c:pt>
                <c:pt idx="8951">
                  <c:v>0.67558490599999999</c:v>
                </c:pt>
                <c:pt idx="8952">
                  <c:v>0.67566037700000003</c:v>
                </c:pt>
                <c:pt idx="8953">
                  <c:v>0.67573584900000006</c:v>
                </c:pt>
                <c:pt idx="8954">
                  <c:v>0.67581132099999996</c:v>
                </c:pt>
                <c:pt idx="8955">
                  <c:v>0.67588679200000001</c:v>
                </c:pt>
                <c:pt idx="8956">
                  <c:v>0.67596226400000003</c:v>
                </c:pt>
                <c:pt idx="8957">
                  <c:v>0.67603773599999994</c:v>
                </c:pt>
                <c:pt idx="8958">
                  <c:v>0.67611320799999997</c:v>
                </c:pt>
                <c:pt idx="8959">
                  <c:v>0.67618867900000001</c:v>
                </c:pt>
                <c:pt idx="8960">
                  <c:v>0.67626415100000004</c:v>
                </c:pt>
                <c:pt idx="8961">
                  <c:v>0.67633962299999995</c:v>
                </c:pt>
                <c:pt idx="8962">
                  <c:v>0.67641509399999999</c:v>
                </c:pt>
                <c:pt idx="8963">
                  <c:v>0.67649056600000002</c:v>
                </c:pt>
                <c:pt idx="8964">
                  <c:v>0.67656603800000004</c:v>
                </c:pt>
                <c:pt idx="8965">
                  <c:v>0.67664150899999997</c:v>
                </c:pt>
                <c:pt idx="8966">
                  <c:v>0.676716981</c:v>
                </c:pt>
                <c:pt idx="8967">
                  <c:v>0.67679245300000002</c:v>
                </c:pt>
                <c:pt idx="8968">
                  <c:v>0.67686792500000004</c:v>
                </c:pt>
                <c:pt idx="8969">
                  <c:v>0.67694339599999998</c:v>
                </c:pt>
                <c:pt idx="8970">
                  <c:v>0.677018868</c:v>
                </c:pt>
                <c:pt idx="8971">
                  <c:v>0.67709434000000002</c:v>
                </c:pt>
                <c:pt idx="8972">
                  <c:v>0.67716981099999995</c:v>
                </c:pt>
                <c:pt idx="8973">
                  <c:v>0.67724528299999998</c:v>
                </c:pt>
                <c:pt idx="8974">
                  <c:v>0.677320755</c:v>
                </c:pt>
                <c:pt idx="8975">
                  <c:v>0.67739622600000005</c:v>
                </c:pt>
                <c:pt idx="8976">
                  <c:v>0.67747169799999996</c:v>
                </c:pt>
                <c:pt idx="8977">
                  <c:v>0.67754716999999998</c:v>
                </c:pt>
                <c:pt idx="8978">
                  <c:v>0.677622642</c:v>
                </c:pt>
                <c:pt idx="8979">
                  <c:v>0.67769811300000005</c:v>
                </c:pt>
                <c:pt idx="8980">
                  <c:v>0.67777358499999996</c:v>
                </c:pt>
                <c:pt idx="8981">
                  <c:v>0.67784905699999998</c:v>
                </c:pt>
                <c:pt idx="8982">
                  <c:v>0.67792452800000003</c:v>
                </c:pt>
                <c:pt idx="8983">
                  <c:v>0.67800000000000005</c:v>
                </c:pt>
                <c:pt idx="8984">
                  <c:v>0.67807547199999996</c:v>
                </c:pt>
                <c:pt idx="8985">
                  <c:v>0.67815094300000001</c:v>
                </c:pt>
                <c:pt idx="8986">
                  <c:v>0.67822641500000003</c:v>
                </c:pt>
                <c:pt idx="8987">
                  <c:v>0.67830188700000005</c:v>
                </c:pt>
                <c:pt idx="8988">
                  <c:v>0.67837735799999999</c:v>
                </c:pt>
                <c:pt idx="8989">
                  <c:v>0.67845283000000001</c:v>
                </c:pt>
                <c:pt idx="8990">
                  <c:v>0.67852830200000003</c:v>
                </c:pt>
                <c:pt idx="8991">
                  <c:v>0.67860377400000005</c:v>
                </c:pt>
                <c:pt idx="8992">
                  <c:v>0.67867924499999999</c:v>
                </c:pt>
                <c:pt idx="8993">
                  <c:v>0.67875471700000001</c:v>
                </c:pt>
                <c:pt idx="8994">
                  <c:v>0.67883018900000003</c:v>
                </c:pt>
                <c:pt idx="8995">
                  <c:v>0.67890565999999997</c:v>
                </c:pt>
                <c:pt idx="8996">
                  <c:v>0.67898113199999999</c:v>
                </c:pt>
                <c:pt idx="8997">
                  <c:v>0.67905660400000001</c:v>
                </c:pt>
                <c:pt idx="8998">
                  <c:v>0.67913207499999995</c:v>
                </c:pt>
                <c:pt idx="8999">
                  <c:v>0.67920754699999997</c:v>
                </c:pt>
                <c:pt idx="9000">
                  <c:v>0.67928301899999999</c:v>
                </c:pt>
                <c:pt idx="9001">
                  <c:v>0.67935849100000001</c:v>
                </c:pt>
                <c:pt idx="9002">
                  <c:v>0.67943396199999995</c:v>
                </c:pt>
                <c:pt idx="9003">
                  <c:v>0.67950943399999997</c:v>
                </c:pt>
                <c:pt idx="9004">
                  <c:v>0.67958490599999999</c:v>
                </c:pt>
                <c:pt idx="9005">
                  <c:v>0.67966037700000004</c:v>
                </c:pt>
                <c:pt idx="9006">
                  <c:v>0.67973584899999995</c:v>
                </c:pt>
                <c:pt idx="9007">
                  <c:v>0.67981132099999997</c:v>
                </c:pt>
                <c:pt idx="9008">
                  <c:v>0.67988679200000002</c:v>
                </c:pt>
                <c:pt idx="9009">
                  <c:v>0.67996226400000004</c:v>
                </c:pt>
                <c:pt idx="9010">
                  <c:v>0.68003773599999995</c:v>
                </c:pt>
                <c:pt idx="9011">
                  <c:v>0.68011320799999997</c:v>
                </c:pt>
                <c:pt idx="9012">
                  <c:v>0.68018867900000002</c:v>
                </c:pt>
                <c:pt idx="9013">
                  <c:v>0.68026415100000004</c:v>
                </c:pt>
                <c:pt idx="9014">
                  <c:v>0.68033962299999995</c:v>
                </c:pt>
                <c:pt idx="9015">
                  <c:v>0.680415094</c:v>
                </c:pt>
                <c:pt idx="9016">
                  <c:v>0.68049056600000002</c:v>
                </c:pt>
                <c:pt idx="9017">
                  <c:v>0.68056603800000004</c:v>
                </c:pt>
                <c:pt idx="9018">
                  <c:v>0.68064150899999998</c:v>
                </c:pt>
                <c:pt idx="9019">
                  <c:v>0.680716981</c:v>
                </c:pt>
                <c:pt idx="9020">
                  <c:v>0.68079245300000002</c:v>
                </c:pt>
                <c:pt idx="9021">
                  <c:v>0.68086792500000004</c:v>
                </c:pt>
                <c:pt idx="9022">
                  <c:v>0.68094339599999998</c:v>
                </c:pt>
                <c:pt idx="9023">
                  <c:v>0.681018868</c:v>
                </c:pt>
                <c:pt idx="9024">
                  <c:v>0.68109434000000002</c:v>
                </c:pt>
                <c:pt idx="9025">
                  <c:v>0.68116981099999996</c:v>
                </c:pt>
                <c:pt idx="9026">
                  <c:v>0.68124528299999998</c:v>
                </c:pt>
                <c:pt idx="9027">
                  <c:v>0.681320755</c:v>
                </c:pt>
                <c:pt idx="9028">
                  <c:v>0.68139622600000005</c:v>
                </c:pt>
                <c:pt idx="9029">
                  <c:v>0.68147169799999996</c:v>
                </c:pt>
                <c:pt idx="9030">
                  <c:v>0.68154716999999998</c:v>
                </c:pt>
                <c:pt idx="9031">
                  <c:v>0.681622642</c:v>
                </c:pt>
                <c:pt idx="9032">
                  <c:v>0.68169811300000005</c:v>
                </c:pt>
                <c:pt idx="9033">
                  <c:v>0.68177358499999996</c:v>
                </c:pt>
                <c:pt idx="9034">
                  <c:v>0.68184905699999998</c:v>
                </c:pt>
                <c:pt idx="9035">
                  <c:v>0.68192452800000003</c:v>
                </c:pt>
                <c:pt idx="9036">
                  <c:v>0.68200000000000005</c:v>
                </c:pt>
                <c:pt idx="9037">
                  <c:v>0.68207547199999996</c:v>
                </c:pt>
                <c:pt idx="9038">
                  <c:v>0.68215094300000001</c:v>
                </c:pt>
                <c:pt idx="9039">
                  <c:v>0.68222641500000003</c:v>
                </c:pt>
                <c:pt idx="9040">
                  <c:v>0.68230188700000005</c:v>
                </c:pt>
                <c:pt idx="9041">
                  <c:v>0.68237735799999999</c:v>
                </c:pt>
                <c:pt idx="9042">
                  <c:v>0.68245283000000001</c:v>
                </c:pt>
                <c:pt idx="9043">
                  <c:v>0.68252830200000003</c:v>
                </c:pt>
                <c:pt idx="9044">
                  <c:v>0.68260377400000005</c:v>
                </c:pt>
                <c:pt idx="9045">
                  <c:v>0.68267924499999999</c:v>
                </c:pt>
                <c:pt idx="9046">
                  <c:v>0.68275471700000001</c:v>
                </c:pt>
                <c:pt idx="9047">
                  <c:v>0.68283018900000003</c:v>
                </c:pt>
                <c:pt idx="9048">
                  <c:v>0.68290565999999997</c:v>
                </c:pt>
                <c:pt idx="9049">
                  <c:v>0.68298113199999999</c:v>
                </c:pt>
                <c:pt idx="9050">
                  <c:v>0.68305660400000001</c:v>
                </c:pt>
                <c:pt idx="9051">
                  <c:v>0.68313207499999995</c:v>
                </c:pt>
                <c:pt idx="9052">
                  <c:v>0.68320754699999997</c:v>
                </c:pt>
                <c:pt idx="9053">
                  <c:v>0.68328301899999999</c:v>
                </c:pt>
                <c:pt idx="9054">
                  <c:v>0.68335849100000001</c:v>
                </c:pt>
                <c:pt idx="9055">
                  <c:v>0.68343396199999995</c:v>
                </c:pt>
                <c:pt idx="9056">
                  <c:v>0.68350943399999997</c:v>
                </c:pt>
                <c:pt idx="9057">
                  <c:v>0.68358490599999999</c:v>
                </c:pt>
                <c:pt idx="9058">
                  <c:v>0.68366037700000004</c:v>
                </c:pt>
                <c:pt idx="9059">
                  <c:v>0.68373584899999995</c:v>
                </c:pt>
                <c:pt idx="9060">
                  <c:v>0.68381132099999997</c:v>
                </c:pt>
                <c:pt idx="9061">
                  <c:v>0.68388679200000002</c:v>
                </c:pt>
                <c:pt idx="9062">
                  <c:v>0.68396226400000004</c:v>
                </c:pt>
                <c:pt idx="9063">
                  <c:v>0.68403773599999995</c:v>
                </c:pt>
                <c:pt idx="9064">
                  <c:v>0.68411320799999997</c:v>
                </c:pt>
                <c:pt idx="9065">
                  <c:v>0.68418867900000002</c:v>
                </c:pt>
                <c:pt idx="9066">
                  <c:v>0.68426415100000004</c:v>
                </c:pt>
                <c:pt idx="9067">
                  <c:v>0.68433962299999995</c:v>
                </c:pt>
                <c:pt idx="9068">
                  <c:v>0.684415094</c:v>
                </c:pt>
                <c:pt idx="9069">
                  <c:v>0.68449056600000002</c:v>
                </c:pt>
                <c:pt idx="9070">
                  <c:v>0.68456603800000004</c:v>
                </c:pt>
                <c:pt idx="9071">
                  <c:v>0.68464150899999998</c:v>
                </c:pt>
                <c:pt idx="9072">
                  <c:v>0.684716981</c:v>
                </c:pt>
                <c:pt idx="9073">
                  <c:v>0.68479245300000002</c:v>
                </c:pt>
                <c:pt idx="9074">
                  <c:v>0.68486792500000004</c:v>
                </c:pt>
                <c:pt idx="9075">
                  <c:v>0.68494339599999998</c:v>
                </c:pt>
                <c:pt idx="9076">
                  <c:v>0.685018868</c:v>
                </c:pt>
                <c:pt idx="9077">
                  <c:v>0.68509434000000002</c:v>
                </c:pt>
                <c:pt idx="9078">
                  <c:v>0.68516981099999996</c:v>
                </c:pt>
                <c:pt idx="9079">
                  <c:v>0.68524528299999998</c:v>
                </c:pt>
                <c:pt idx="9080">
                  <c:v>0.685320755</c:v>
                </c:pt>
                <c:pt idx="9081">
                  <c:v>0.68539622600000005</c:v>
                </c:pt>
                <c:pt idx="9082">
                  <c:v>0.68547169799999996</c:v>
                </c:pt>
                <c:pt idx="9083">
                  <c:v>0.68554716999999998</c:v>
                </c:pt>
                <c:pt idx="9084">
                  <c:v>0.685622642</c:v>
                </c:pt>
                <c:pt idx="9085">
                  <c:v>0.68569811300000005</c:v>
                </c:pt>
                <c:pt idx="9086">
                  <c:v>0.68577358499999996</c:v>
                </c:pt>
                <c:pt idx="9087">
                  <c:v>0.68584905699999998</c:v>
                </c:pt>
                <c:pt idx="9088">
                  <c:v>0.68592452800000003</c:v>
                </c:pt>
                <c:pt idx="9089">
                  <c:v>0.68600000000000005</c:v>
                </c:pt>
                <c:pt idx="9090">
                  <c:v>0.68607547199999996</c:v>
                </c:pt>
                <c:pt idx="9091">
                  <c:v>0.68615094300000001</c:v>
                </c:pt>
                <c:pt idx="9092">
                  <c:v>0.68622641500000003</c:v>
                </c:pt>
                <c:pt idx="9093">
                  <c:v>0.68630188700000005</c:v>
                </c:pt>
                <c:pt idx="9094">
                  <c:v>0.68637735799999999</c:v>
                </c:pt>
                <c:pt idx="9095">
                  <c:v>0.68645283000000001</c:v>
                </c:pt>
                <c:pt idx="9096">
                  <c:v>0.68652830200000003</c:v>
                </c:pt>
                <c:pt idx="9097">
                  <c:v>0.68660377399999994</c:v>
                </c:pt>
                <c:pt idx="9098">
                  <c:v>0.68667924499999999</c:v>
                </c:pt>
                <c:pt idx="9099">
                  <c:v>0.68675471700000001</c:v>
                </c:pt>
                <c:pt idx="9100">
                  <c:v>0.68683018900000004</c:v>
                </c:pt>
                <c:pt idx="9101">
                  <c:v>0.68690565999999997</c:v>
                </c:pt>
                <c:pt idx="9102">
                  <c:v>0.68698113199999999</c:v>
                </c:pt>
                <c:pt idx="9103">
                  <c:v>0.68705660400000002</c:v>
                </c:pt>
                <c:pt idx="9104">
                  <c:v>0.68713207499999995</c:v>
                </c:pt>
                <c:pt idx="9105">
                  <c:v>0.68720754699999997</c:v>
                </c:pt>
                <c:pt idx="9106">
                  <c:v>0.687283019</c:v>
                </c:pt>
                <c:pt idx="9107">
                  <c:v>0.68735849100000002</c:v>
                </c:pt>
                <c:pt idx="9108">
                  <c:v>0.68743396199999995</c:v>
                </c:pt>
                <c:pt idx="9109">
                  <c:v>0.68750943399999997</c:v>
                </c:pt>
                <c:pt idx="9110">
                  <c:v>0.687584906</c:v>
                </c:pt>
                <c:pt idx="9111">
                  <c:v>0.68766037700000004</c:v>
                </c:pt>
                <c:pt idx="9112">
                  <c:v>0.68773584899999995</c:v>
                </c:pt>
                <c:pt idx="9113">
                  <c:v>0.68781132099999998</c:v>
                </c:pt>
                <c:pt idx="9114">
                  <c:v>0.68788679200000002</c:v>
                </c:pt>
                <c:pt idx="9115">
                  <c:v>0.68796226400000005</c:v>
                </c:pt>
                <c:pt idx="9116">
                  <c:v>0.68803773599999996</c:v>
                </c:pt>
                <c:pt idx="9117">
                  <c:v>0.68811320799999998</c:v>
                </c:pt>
                <c:pt idx="9118">
                  <c:v>0.68818867900000003</c:v>
                </c:pt>
                <c:pt idx="9119">
                  <c:v>0.68826415100000005</c:v>
                </c:pt>
                <c:pt idx="9120">
                  <c:v>0.68833962299999996</c:v>
                </c:pt>
                <c:pt idx="9121">
                  <c:v>0.68841509400000001</c:v>
                </c:pt>
                <c:pt idx="9122">
                  <c:v>0.68849056600000003</c:v>
                </c:pt>
                <c:pt idx="9123">
                  <c:v>0.68856603800000005</c:v>
                </c:pt>
                <c:pt idx="9124">
                  <c:v>0.68864150899999999</c:v>
                </c:pt>
                <c:pt idx="9125">
                  <c:v>0.68871698100000001</c:v>
                </c:pt>
                <c:pt idx="9126">
                  <c:v>0.68879245300000003</c:v>
                </c:pt>
                <c:pt idx="9127">
                  <c:v>0.68886792500000005</c:v>
                </c:pt>
                <c:pt idx="9128">
                  <c:v>0.68894339599999999</c:v>
                </c:pt>
                <c:pt idx="9129">
                  <c:v>0.68901886800000001</c:v>
                </c:pt>
                <c:pt idx="9130">
                  <c:v>0.68909434000000003</c:v>
                </c:pt>
                <c:pt idx="9131">
                  <c:v>0.68916981099999997</c:v>
                </c:pt>
                <c:pt idx="9132">
                  <c:v>0.68924528299999999</c:v>
                </c:pt>
                <c:pt idx="9133">
                  <c:v>0.68932075500000001</c:v>
                </c:pt>
                <c:pt idx="9134">
                  <c:v>0.68939622599999995</c:v>
                </c:pt>
                <c:pt idx="9135">
                  <c:v>0.68947169799999997</c:v>
                </c:pt>
                <c:pt idx="9136">
                  <c:v>0.68954716999999999</c:v>
                </c:pt>
                <c:pt idx="9137">
                  <c:v>0.68962264200000001</c:v>
                </c:pt>
                <c:pt idx="9138">
                  <c:v>0.68969811299999995</c:v>
                </c:pt>
                <c:pt idx="9139">
                  <c:v>0.68977358499999997</c:v>
                </c:pt>
                <c:pt idx="9140">
                  <c:v>0.68984905699999999</c:v>
                </c:pt>
                <c:pt idx="9141">
                  <c:v>0.68992452800000004</c:v>
                </c:pt>
                <c:pt idx="9142">
                  <c:v>0.69</c:v>
                </c:pt>
                <c:pt idx="9143">
                  <c:v>0.69007547199999997</c:v>
                </c:pt>
                <c:pt idx="9144">
                  <c:v>0.69015094300000002</c:v>
                </c:pt>
                <c:pt idx="9145">
                  <c:v>0.69022641500000004</c:v>
                </c:pt>
                <c:pt idx="9146">
                  <c:v>0.69030188699999995</c:v>
                </c:pt>
                <c:pt idx="9147">
                  <c:v>0.690377358</c:v>
                </c:pt>
                <c:pt idx="9148">
                  <c:v>0.69045283000000002</c:v>
                </c:pt>
                <c:pt idx="9149">
                  <c:v>0.69052830200000004</c:v>
                </c:pt>
                <c:pt idx="9150">
                  <c:v>0.69060377399999995</c:v>
                </c:pt>
                <c:pt idx="9151">
                  <c:v>0.690679245</c:v>
                </c:pt>
                <c:pt idx="9152">
                  <c:v>0.69075471700000002</c:v>
                </c:pt>
                <c:pt idx="9153">
                  <c:v>0.69083018900000004</c:v>
                </c:pt>
                <c:pt idx="9154">
                  <c:v>0.69090565999999998</c:v>
                </c:pt>
                <c:pt idx="9155">
                  <c:v>0.690981132</c:v>
                </c:pt>
                <c:pt idx="9156">
                  <c:v>0.69105660400000002</c:v>
                </c:pt>
                <c:pt idx="9157">
                  <c:v>0.69113207499999996</c:v>
                </c:pt>
                <c:pt idx="9158">
                  <c:v>0.69120754699999998</c:v>
                </c:pt>
                <c:pt idx="9159">
                  <c:v>0.691283019</c:v>
                </c:pt>
                <c:pt idx="9160">
                  <c:v>0.69135849100000002</c:v>
                </c:pt>
                <c:pt idx="9161">
                  <c:v>0.69143396199999996</c:v>
                </c:pt>
                <c:pt idx="9162">
                  <c:v>0.69150943399999998</c:v>
                </c:pt>
                <c:pt idx="9163">
                  <c:v>0.691584906</c:v>
                </c:pt>
                <c:pt idx="9164">
                  <c:v>0.69166037700000005</c:v>
                </c:pt>
                <c:pt idx="9165">
                  <c:v>0.69173584899999996</c:v>
                </c:pt>
                <c:pt idx="9166">
                  <c:v>0.69181132099999998</c:v>
                </c:pt>
                <c:pt idx="9167">
                  <c:v>0.69188679200000003</c:v>
                </c:pt>
                <c:pt idx="9168">
                  <c:v>0.69196226400000005</c:v>
                </c:pt>
                <c:pt idx="9169">
                  <c:v>0.69203773599999996</c:v>
                </c:pt>
                <c:pt idx="9170">
                  <c:v>0.69211320799999998</c:v>
                </c:pt>
                <c:pt idx="9171">
                  <c:v>0.69218867900000003</c:v>
                </c:pt>
                <c:pt idx="9172">
                  <c:v>0.69226415100000005</c:v>
                </c:pt>
                <c:pt idx="9173">
                  <c:v>0.69233962299999996</c:v>
                </c:pt>
                <c:pt idx="9174">
                  <c:v>0.69241509400000001</c:v>
                </c:pt>
                <c:pt idx="9175">
                  <c:v>0.69249056600000003</c:v>
                </c:pt>
                <c:pt idx="9176">
                  <c:v>0.69256603800000005</c:v>
                </c:pt>
                <c:pt idx="9177">
                  <c:v>0.69264150899999999</c:v>
                </c:pt>
                <c:pt idx="9178">
                  <c:v>0.69271698100000001</c:v>
                </c:pt>
                <c:pt idx="9179">
                  <c:v>0.69279245300000003</c:v>
                </c:pt>
                <c:pt idx="9180">
                  <c:v>0.69286792500000005</c:v>
                </c:pt>
                <c:pt idx="9181">
                  <c:v>0.69294339599999999</c:v>
                </c:pt>
                <c:pt idx="9182">
                  <c:v>0.69301886800000001</c:v>
                </c:pt>
                <c:pt idx="9183">
                  <c:v>0.69309434000000003</c:v>
                </c:pt>
                <c:pt idx="9184">
                  <c:v>0.69316981099999997</c:v>
                </c:pt>
                <c:pt idx="9185">
                  <c:v>0.69324528299999999</c:v>
                </c:pt>
                <c:pt idx="9186">
                  <c:v>0.69332075500000001</c:v>
                </c:pt>
                <c:pt idx="9187">
                  <c:v>0.69339622599999995</c:v>
                </c:pt>
                <c:pt idx="9188">
                  <c:v>0.69347169799999997</c:v>
                </c:pt>
                <c:pt idx="9189">
                  <c:v>0.69354716999999999</c:v>
                </c:pt>
                <c:pt idx="9190">
                  <c:v>0.69362264200000001</c:v>
                </c:pt>
                <c:pt idx="9191">
                  <c:v>0.69369811299999995</c:v>
                </c:pt>
                <c:pt idx="9192">
                  <c:v>0.69377358499999997</c:v>
                </c:pt>
                <c:pt idx="9193">
                  <c:v>0.69384905699999999</c:v>
                </c:pt>
                <c:pt idx="9194">
                  <c:v>0.69392452800000004</c:v>
                </c:pt>
                <c:pt idx="9195">
                  <c:v>0.69399999999999995</c:v>
                </c:pt>
                <c:pt idx="9196">
                  <c:v>0.69407547199999997</c:v>
                </c:pt>
                <c:pt idx="9197">
                  <c:v>0.69415094300000002</c:v>
                </c:pt>
                <c:pt idx="9198">
                  <c:v>0.69422641500000004</c:v>
                </c:pt>
                <c:pt idx="9199">
                  <c:v>0.69430188699999995</c:v>
                </c:pt>
                <c:pt idx="9200">
                  <c:v>0.694377358</c:v>
                </c:pt>
                <c:pt idx="9201">
                  <c:v>0.69445283000000002</c:v>
                </c:pt>
                <c:pt idx="9202">
                  <c:v>0.69452830200000004</c:v>
                </c:pt>
                <c:pt idx="9203">
                  <c:v>0.69460377399999995</c:v>
                </c:pt>
                <c:pt idx="9204">
                  <c:v>0.694679245</c:v>
                </c:pt>
                <c:pt idx="9205">
                  <c:v>0.69475471700000002</c:v>
                </c:pt>
                <c:pt idx="9206">
                  <c:v>0.69483018900000004</c:v>
                </c:pt>
                <c:pt idx="9207">
                  <c:v>0.69490565999999998</c:v>
                </c:pt>
                <c:pt idx="9208">
                  <c:v>0.694981132</c:v>
                </c:pt>
                <c:pt idx="9209">
                  <c:v>0.69505660400000002</c:v>
                </c:pt>
                <c:pt idx="9210">
                  <c:v>0.69513207499999996</c:v>
                </c:pt>
                <c:pt idx="9211">
                  <c:v>0.69520754699999998</c:v>
                </c:pt>
                <c:pt idx="9212">
                  <c:v>0.695283019</c:v>
                </c:pt>
                <c:pt idx="9213">
                  <c:v>0.69535849100000002</c:v>
                </c:pt>
                <c:pt idx="9214">
                  <c:v>0.69543396199999996</c:v>
                </c:pt>
                <c:pt idx="9215">
                  <c:v>0.69550943399999998</c:v>
                </c:pt>
                <c:pt idx="9216">
                  <c:v>0.695584906</c:v>
                </c:pt>
                <c:pt idx="9217">
                  <c:v>0.69566037700000005</c:v>
                </c:pt>
                <c:pt idx="9218">
                  <c:v>0.69573584899999996</c:v>
                </c:pt>
                <c:pt idx="9219">
                  <c:v>0.69581132099999998</c:v>
                </c:pt>
                <c:pt idx="9220">
                  <c:v>0.69588679200000003</c:v>
                </c:pt>
                <c:pt idx="9221">
                  <c:v>0.69596226400000005</c:v>
                </c:pt>
                <c:pt idx="9222">
                  <c:v>0.69603773599999996</c:v>
                </c:pt>
                <c:pt idx="9223">
                  <c:v>0.69611320799999998</c:v>
                </c:pt>
                <c:pt idx="9224">
                  <c:v>0.69618867900000003</c:v>
                </c:pt>
                <c:pt idx="9225">
                  <c:v>0.69626415100000005</c:v>
                </c:pt>
                <c:pt idx="9226">
                  <c:v>0.69633962299999996</c:v>
                </c:pt>
                <c:pt idx="9227">
                  <c:v>0.69641509400000001</c:v>
                </c:pt>
                <c:pt idx="9228">
                  <c:v>0.69649056600000003</c:v>
                </c:pt>
                <c:pt idx="9229">
                  <c:v>0.69656603800000005</c:v>
                </c:pt>
                <c:pt idx="9230">
                  <c:v>0.69664150899999999</c:v>
                </c:pt>
                <c:pt idx="9231">
                  <c:v>0.69671698100000001</c:v>
                </c:pt>
                <c:pt idx="9232">
                  <c:v>0.69679245300000003</c:v>
                </c:pt>
                <c:pt idx="9233">
                  <c:v>0.69686792500000005</c:v>
                </c:pt>
                <c:pt idx="9234">
                  <c:v>0.69694339599999999</c:v>
                </c:pt>
                <c:pt idx="9235">
                  <c:v>0.69701886800000001</c:v>
                </c:pt>
                <c:pt idx="9236">
                  <c:v>0.69709434000000003</c:v>
                </c:pt>
                <c:pt idx="9237">
                  <c:v>0.69716981099999997</c:v>
                </c:pt>
                <c:pt idx="9238">
                  <c:v>0.69724528299999999</c:v>
                </c:pt>
                <c:pt idx="9239">
                  <c:v>0.69732075500000001</c:v>
                </c:pt>
                <c:pt idx="9240">
                  <c:v>0.69739622599999995</c:v>
                </c:pt>
                <c:pt idx="9241">
                  <c:v>0.69747169799999997</c:v>
                </c:pt>
                <c:pt idx="9242">
                  <c:v>0.69754716999999999</c:v>
                </c:pt>
                <c:pt idx="9243">
                  <c:v>0.69762264200000002</c:v>
                </c:pt>
                <c:pt idx="9244">
                  <c:v>0.69769811299999995</c:v>
                </c:pt>
                <c:pt idx="9245">
                  <c:v>0.69777358499999997</c:v>
                </c:pt>
                <c:pt idx="9246">
                  <c:v>0.69784905699999999</c:v>
                </c:pt>
                <c:pt idx="9247">
                  <c:v>0.69792452800000004</c:v>
                </c:pt>
                <c:pt idx="9248">
                  <c:v>0.69799999999999995</c:v>
                </c:pt>
                <c:pt idx="9249">
                  <c:v>0.69807547199999997</c:v>
                </c:pt>
                <c:pt idx="9250">
                  <c:v>0.69815094300000002</c:v>
                </c:pt>
                <c:pt idx="9251">
                  <c:v>0.69822641500000004</c:v>
                </c:pt>
                <c:pt idx="9252">
                  <c:v>0.69830188699999995</c:v>
                </c:pt>
                <c:pt idx="9253">
                  <c:v>0.698377358</c:v>
                </c:pt>
                <c:pt idx="9254">
                  <c:v>0.69845283000000002</c:v>
                </c:pt>
                <c:pt idx="9255">
                  <c:v>0.69852830200000005</c:v>
                </c:pt>
                <c:pt idx="9256">
                  <c:v>0.69860377399999996</c:v>
                </c:pt>
                <c:pt idx="9257">
                  <c:v>0.698679245</c:v>
                </c:pt>
                <c:pt idx="9258">
                  <c:v>0.69875471700000003</c:v>
                </c:pt>
                <c:pt idx="9259">
                  <c:v>0.69883018900000005</c:v>
                </c:pt>
                <c:pt idx="9260">
                  <c:v>0.69890565999999998</c:v>
                </c:pt>
                <c:pt idx="9261">
                  <c:v>0.69898113200000001</c:v>
                </c:pt>
                <c:pt idx="9262">
                  <c:v>0.69905660400000003</c:v>
                </c:pt>
                <c:pt idx="9263">
                  <c:v>0.69913207499999996</c:v>
                </c:pt>
                <c:pt idx="9264">
                  <c:v>0.69920754699999998</c:v>
                </c:pt>
                <c:pt idx="9265">
                  <c:v>0.69928301900000001</c:v>
                </c:pt>
                <c:pt idx="9266">
                  <c:v>0.69935849100000003</c:v>
                </c:pt>
                <c:pt idx="9267">
                  <c:v>0.69943396199999996</c:v>
                </c:pt>
                <c:pt idx="9268">
                  <c:v>0.69950943399999999</c:v>
                </c:pt>
                <c:pt idx="9269">
                  <c:v>0.69958490600000001</c:v>
                </c:pt>
                <c:pt idx="9270">
                  <c:v>0.69966037700000006</c:v>
                </c:pt>
                <c:pt idx="9271">
                  <c:v>0.69973584899999997</c:v>
                </c:pt>
                <c:pt idx="9272">
                  <c:v>0.69981132099999999</c:v>
                </c:pt>
                <c:pt idx="9273">
                  <c:v>0.69988679200000004</c:v>
                </c:pt>
                <c:pt idx="9274">
                  <c:v>0.69996226399999995</c:v>
                </c:pt>
                <c:pt idx="9275">
                  <c:v>0.70003773599999997</c:v>
                </c:pt>
                <c:pt idx="9276">
                  <c:v>0.70011320799999999</c:v>
                </c:pt>
                <c:pt idx="9277">
                  <c:v>0.70018867900000004</c:v>
                </c:pt>
                <c:pt idx="9278">
                  <c:v>0.70026415099999995</c:v>
                </c:pt>
                <c:pt idx="9279">
                  <c:v>0.70033962299999997</c:v>
                </c:pt>
                <c:pt idx="9280">
                  <c:v>0.70041509400000002</c:v>
                </c:pt>
                <c:pt idx="9281">
                  <c:v>0.70049056600000004</c:v>
                </c:pt>
                <c:pt idx="9282">
                  <c:v>0.70056603799999995</c:v>
                </c:pt>
                <c:pt idx="9283">
                  <c:v>0.700641509</c:v>
                </c:pt>
                <c:pt idx="9284">
                  <c:v>0.70071698100000002</c:v>
                </c:pt>
                <c:pt idx="9285">
                  <c:v>0.70079245300000004</c:v>
                </c:pt>
                <c:pt idx="9286">
                  <c:v>0.70086792499999995</c:v>
                </c:pt>
                <c:pt idx="9287">
                  <c:v>0.700943396</c:v>
                </c:pt>
                <c:pt idx="9288">
                  <c:v>0.70101886800000002</c:v>
                </c:pt>
                <c:pt idx="9289">
                  <c:v>0.70109434000000004</c:v>
                </c:pt>
                <c:pt idx="9290">
                  <c:v>0.70116981099999998</c:v>
                </c:pt>
                <c:pt idx="9291">
                  <c:v>0.701245283</c:v>
                </c:pt>
                <c:pt idx="9292">
                  <c:v>0.70132075500000002</c:v>
                </c:pt>
                <c:pt idx="9293">
                  <c:v>0.70139622599999996</c:v>
                </c:pt>
                <c:pt idx="9294">
                  <c:v>0.70147169799999998</c:v>
                </c:pt>
                <c:pt idx="9295">
                  <c:v>0.70154717</c:v>
                </c:pt>
                <c:pt idx="9296">
                  <c:v>0.70162264200000002</c:v>
                </c:pt>
                <c:pt idx="9297">
                  <c:v>0.70169811299999996</c:v>
                </c:pt>
                <c:pt idx="9298">
                  <c:v>0.70177358499999998</c:v>
                </c:pt>
                <c:pt idx="9299">
                  <c:v>0.701849057</c:v>
                </c:pt>
                <c:pt idx="9300">
                  <c:v>0.70192452800000005</c:v>
                </c:pt>
                <c:pt idx="9301">
                  <c:v>0.70199999999999996</c:v>
                </c:pt>
                <c:pt idx="9302">
                  <c:v>0.70207547199999998</c:v>
                </c:pt>
                <c:pt idx="9303">
                  <c:v>0.70215094300000003</c:v>
                </c:pt>
                <c:pt idx="9304">
                  <c:v>0.70222641500000005</c:v>
                </c:pt>
                <c:pt idx="9305">
                  <c:v>0.70230188699999996</c:v>
                </c:pt>
                <c:pt idx="9306">
                  <c:v>0.70237735800000001</c:v>
                </c:pt>
                <c:pt idx="9307">
                  <c:v>0.70245283000000003</c:v>
                </c:pt>
                <c:pt idx="9308">
                  <c:v>0.70252830200000005</c:v>
                </c:pt>
                <c:pt idx="9309">
                  <c:v>0.70260377399999996</c:v>
                </c:pt>
                <c:pt idx="9310">
                  <c:v>0.70267924500000001</c:v>
                </c:pt>
                <c:pt idx="9311">
                  <c:v>0.70275471700000003</c:v>
                </c:pt>
                <c:pt idx="9312">
                  <c:v>0.70283018900000005</c:v>
                </c:pt>
                <c:pt idx="9313">
                  <c:v>0.70290565999999999</c:v>
                </c:pt>
                <c:pt idx="9314">
                  <c:v>0.70298113200000001</c:v>
                </c:pt>
                <c:pt idx="9315">
                  <c:v>0.70305660400000003</c:v>
                </c:pt>
                <c:pt idx="9316">
                  <c:v>0.70313207499999997</c:v>
                </c:pt>
                <c:pt idx="9317">
                  <c:v>0.70320754699999999</c:v>
                </c:pt>
                <c:pt idx="9318">
                  <c:v>0.70328301900000001</c:v>
                </c:pt>
                <c:pt idx="9319">
                  <c:v>0.70335849100000003</c:v>
                </c:pt>
                <c:pt idx="9320">
                  <c:v>0.70343396199999997</c:v>
                </c:pt>
                <c:pt idx="9321">
                  <c:v>0.70350943399999999</c:v>
                </c:pt>
                <c:pt idx="9322">
                  <c:v>0.70358490600000001</c:v>
                </c:pt>
                <c:pt idx="9323">
                  <c:v>0.70366037699999995</c:v>
                </c:pt>
                <c:pt idx="9324">
                  <c:v>0.70373584899999997</c:v>
                </c:pt>
                <c:pt idx="9325">
                  <c:v>0.70381132099999999</c:v>
                </c:pt>
                <c:pt idx="9326">
                  <c:v>0.70388679200000004</c:v>
                </c:pt>
                <c:pt idx="9327">
                  <c:v>0.70396226399999995</c:v>
                </c:pt>
                <c:pt idx="9328">
                  <c:v>0.70403773599999997</c:v>
                </c:pt>
                <c:pt idx="9329">
                  <c:v>0.70411320799999999</c:v>
                </c:pt>
                <c:pt idx="9330">
                  <c:v>0.70418867900000004</c:v>
                </c:pt>
                <c:pt idx="9331">
                  <c:v>0.70426415099999995</c:v>
                </c:pt>
                <c:pt idx="9332">
                  <c:v>0.70433962299999997</c:v>
                </c:pt>
                <c:pt idx="9333">
                  <c:v>0.70441509400000002</c:v>
                </c:pt>
                <c:pt idx="9334">
                  <c:v>0.70449056600000004</c:v>
                </c:pt>
                <c:pt idx="9335">
                  <c:v>0.70456603799999995</c:v>
                </c:pt>
                <c:pt idx="9336">
                  <c:v>0.704641509</c:v>
                </c:pt>
                <c:pt idx="9337">
                  <c:v>0.70471698100000002</c:v>
                </c:pt>
                <c:pt idx="9338">
                  <c:v>0.70479245300000004</c:v>
                </c:pt>
                <c:pt idx="9339">
                  <c:v>0.70486792499999995</c:v>
                </c:pt>
                <c:pt idx="9340">
                  <c:v>0.704943396</c:v>
                </c:pt>
                <c:pt idx="9341">
                  <c:v>0.70501886800000002</c:v>
                </c:pt>
                <c:pt idx="9342">
                  <c:v>0.70509434000000004</c:v>
                </c:pt>
                <c:pt idx="9343">
                  <c:v>0.70516981099999998</c:v>
                </c:pt>
                <c:pt idx="9344">
                  <c:v>0.705245283</c:v>
                </c:pt>
                <c:pt idx="9345">
                  <c:v>0.70532075500000002</c:v>
                </c:pt>
                <c:pt idx="9346">
                  <c:v>0.70539622599999996</c:v>
                </c:pt>
                <c:pt idx="9347">
                  <c:v>0.70547169799999998</c:v>
                </c:pt>
                <c:pt idx="9348">
                  <c:v>0.70554717</c:v>
                </c:pt>
                <c:pt idx="9349">
                  <c:v>0.70562264200000002</c:v>
                </c:pt>
                <c:pt idx="9350">
                  <c:v>0.70569811299999996</c:v>
                </c:pt>
                <c:pt idx="9351">
                  <c:v>0.70577358499999998</c:v>
                </c:pt>
                <c:pt idx="9352">
                  <c:v>0.705849057</c:v>
                </c:pt>
                <c:pt idx="9353">
                  <c:v>0.70592452800000005</c:v>
                </c:pt>
                <c:pt idx="9354">
                  <c:v>0.70599999999999996</c:v>
                </c:pt>
                <c:pt idx="9355">
                  <c:v>0.70607547199999998</c:v>
                </c:pt>
                <c:pt idx="9356">
                  <c:v>0.70615094300000003</c:v>
                </c:pt>
                <c:pt idx="9357">
                  <c:v>0.70622641500000005</c:v>
                </c:pt>
                <c:pt idx="9358">
                  <c:v>0.70630188699999996</c:v>
                </c:pt>
                <c:pt idx="9359">
                  <c:v>0.70637735800000001</c:v>
                </c:pt>
                <c:pt idx="9360">
                  <c:v>0.70645283000000003</c:v>
                </c:pt>
                <c:pt idx="9361">
                  <c:v>0.70652830200000005</c:v>
                </c:pt>
                <c:pt idx="9362">
                  <c:v>0.70660377399999996</c:v>
                </c:pt>
                <c:pt idx="9363">
                  <c:v>0.70667924500000001</c:v>
                </c:pt>
                <c:pt idx="9364">
                  <c:v>0.70675471700000003</c:v>
                </c:pt>
                <c:pt idx="9365">
                  <c:v>0.70683018900000005</c:v>
                </c:pt>
                <c:pt idx="9366">
                  <c:v>0.70690565999999999</c:v>
                </c:pt>
                <c:pt idx="9367">
                  <c:v>0.70698113200000001</c:v>
                </c:pt>
                <c:pt idx="9368">
                  <c:v>0.70705660400000003</c:v>
                </c:pt>
                <c:pt idx="9369">
                  <c:v>0.70713207499999997</c:v>
                </c:pt>
                <c:pt idx="9370">
                  <c:v>0.70720754699999999</c:v>
                </c:pt>
                <c:pt idx="9371">
                  <c:v>0.70728301900000001</c:v>
                </c:pt>
                <c:pt idx="9372">
                  <c:v>0.70735849100000003</c:v>
                </c:pt>
                <c:pt idx="9373">
                  <c:v>0.70743396199999997</c:v>
                </c:pt>
                <c:pt idx="9374">
                  <c:v>0.70750943399999999</c:v>
                </c:pt>
                <c:pt idx="9375">
                  <c:v>0.70758490600000001</c:v>
                </c:pt>
                <c:pt idx="9376">
                  <c:v>0.70766037699999995</c:v>
                </c:pt>
                <c:pt idx="9377">
                  <c:v>0.70773584899999997</c:v>
                </c:pt>
                <c:pt idx="9378">
                  <c:v>0.70781132099999999</c:v>
                </c:pt>
                <c:pt idx="9379">
                  <c:v>0.70788679200000004</c:v>
                </c:pt>
                <c:pt idx="9380">
                  <c:v>0.70796226399999995</c:v>
                </c:pt>
                <c:pt idx="9381">
                  <c:v>0.70803773599999997</c:v>
                </c:pt>
                <c:pt idx="9382">
                  <c:v>0.70811320799999999</c:v>
                </c:pt>
                <c:pt idx="9383">
                  <c:v>0.70818867900000004</c:v>
                </c:pt>
                <c:pt idx="9384">
                  <c:v>0.70826415099999995</c:v>
                </c:pt>
                <c:pt idx="9385">
                  <c:v>0.70833962299999997</c:v>
                </c:pt>
                <c:pt idx="9386">
                  <c:v>0.70841509400000002</c:v>
                </c:pt>
                <c:pt idx="9387">
                  <c:v>0.70849056600000004</c:v>
                </c:pt>
                <c:pt idx="9388">
                  <c:v>0.70856603799999995</c:v>
                </c:pt>
                <c:pt idx="9389">
                  <c:v>0.708641509</c:v>
                </c:pt>
                <c:pt idx="9390">
                  <c:v>0.70871698100000002</c:v>
                </c:pt>
                <c:pt idx="9391">
                  <c:v>0.70879245300000004</c:v>
                </c:pt>
                <c:pt idx="9392">
                  <c:v>0.70886792499999995</c:v>
                </c:pt>
                <c:pt idx="9393">
                  <c:v>0.708943396</c:v>
                </c:pt>
                <c:pt idx="9394">
                  <c:v>0.70901886800000002</c:v>
                </c:pt>
                <c:pt idx="9395">
                  <c:v>0.70909434000000005</c:v>
                </c:pt>
                <c:pt idx="9396">
                  <c:v>0.70916981099999998</c:v>
                </c:pt>
                <c:pt idx="9397">
                  <c:v>0.709245283</c:v>
                </c:pt>
                <c:pt idx="9398">
                  <c:v>0.70932075500000002</c:v>
                </c:pt>
                <c:pt idx="9399">
                  <c:v>0.70939622599999996</c:v>
                </c:pt>
                <c:pt idx="9400">
                  <c:v>0.70947169799999998</c:v>
                </c:pt>
                <c:pt idx="9401">
                  <c:v>0.70954717</c:v>
                </c:pt>
                <c:pt idx="9402">
                  <c:v>0.70962264200000003</c:v>
                </c:pt>
                <c:pt idx="9403">
                  <c:v>0.70969811299999996</c:v>
                </c:pt>
                <c:pt idx="9404">
                  <c:v>0.70977358499999998</c:v>
                </c:pt>
                <c:pt idx="9405">
                  <c:v>0.70984905700000001</c:v>
                </c:pt>
                <c:pt idx="9406">
                  <c:v>0.70992452800000005</c:v>
                </c:pt>
                <c:pt idx="9407">
                  <c:v>0.71</c:v>
                </c:pt>
                <c:pt idx="9408">
                  <c:v>0.71007547199999999</c:v>
                </c:pt>
                <c:pt idx="9409">
                  <c:v>0.71015094300000003</c:v>
                </c:pt>
                <c:pt idx="9410">
                  <c:v>0.71022641500000006</c:v>
                </c:pt>
                <c:pt idx="9411">
                  <c:v>0.71030188699999997</c:v>
                </c:pt>
                <c:pt idx="9412">
                  <c:v>0.71037735800000001</c:v>
                </c:pt>
                <c:pt idx="9413">
                  <c:v>0.71045283000000004</c:v>
                </c:pt>
                <c:pt idx="9414">
                  <c:v>0.71052830199999994</c:v>
                </c:pt>
                <c:pt idx="9415">
                  <c:v>0.71060377399999997</c:v>
                </c:pt>
                <c:pt idx="9416">
                  <c:v>0.71067924500000001</c:v>
                </c:pt>
                <c:pt idx="9417">
                  <c:v>0.71075471700000004</c:v>
                </c:pt>
                <c:pt idx="9418">
                  <c:v>0.71083018899999995</c:v>
                </c:pt>
                <c:pt idx="9419">
                  <c:v>0.71090565999999999</c:v>
                </c:pt>
                <c:pt idx="9420">
                  <c:v>0.71098113200000002</c:v>
                </c:pt>
                <c:pt idx="9421">
                  <c:v>0.71105660400000004</c:v>
                </c:pt>
                <c:pt idx="9422">
                  <c:v>0.71113207499999997</c:v>
                </c:pt>
                <c:pt idx="9423">
                  <c:v>0.711207547</c:v>
                </c:pt>
                <c:pt idx="9424">
                  <c:v>0.71128301900000002</c:v>
                </c:pt>
                <c:pt idx="9425">
                  <c:v>0.71135849100000004</c:v>
                </c:pt>
                <c:pt idx="9426">
                  <c:v>0.71143396199999998</c:v>
                </c:pt>
                <c:pt idx="9427">
                  <c:v>0.711509434</c:v>
                </c:pt>
                <c:pt idx="9428">
                  <c:v>0.71158490600000002</c:v>
                </c:pt>
                <c:pt idx="9429">
                  <c:v>0.71166037699999996</c:v>
                </c:pt>
                <c:pt idx="9430">
                  <c:v>0.71173584899999998</c:v>
                </c:pt>
                <c:pt idx="9431">
                  <c:v>0.711811321</c:v>
                </c:pt>
                <c:pt idx="9432">
                  <c:v>0.71188679200000005</c:v>
                </c:pt>
                <c:pt idx="9433">
                  <c:v>0.71196226399999996</c:v>
                </c:pt>
                <c:pt idx="9434">
                  <c:v>0.71203773599999998</c:v>
                </c:pt>
                <c:pt idx="9435">
                  <c:v>0.712113208</c:v>
                </c:pt>
                <c:pt idx="9436">
                  <c:v>0.71218867900000005</c:v>
                </c:pt>
                <c:pt idx="9437">
                  <c:v>0.71226415099999996</c:v>
                </c:pt>
                <c:pt idx="9438">
                  <c:v>0.71233962299999998</c:v>
                </c:pt>
                <c:pt idx="9439">
                  <c:v>0.71241509400000003</c:v>
                </c:pt>
                <c:pt idx="9440">
                  <c:v>0.71249056600000005</c:v>
                </c:pt>
                <c:pt idx="9441">
                  <c:v>0.71256603799999996</c:v>
                </c:pt>
                <c:pt idx="9442">
                  <c:v>0.71264150900000001</c:v>
                </c:pt>
                <c:pt idx="9443">
                  <c:v>0.71271698100000003</c:v>
                </c:pt>
                <c:pt idx="9444">
                  <c:v>0.71279245300000005</c:v>
                </c:pt>
                <c:pt idx="9445">
                  <c:v>0.71286792499999996</c:v>
                </c:pt>
                <c:pt idx="9446">
                  <c:v>0.71294339600000001</c:v>
                </c:pt>
                <c:pt idx="9447">
                  <c:v>0.71301886800000003</c:v>
                </c:pt>
                <c:pt idx="9448">
                  <c:v>0.71309434000000005</c:v>
                </c:pt>
                <c:pt idx="9449">
                  <c:v>0.71316981099999999</c:v>
                </c:pt>
                <c:pt idx="9450">
                  <c:v>0.71324528300000001</c:v>
                </c:pt>
                <c:pt idx="9451">
                  <c:v>0.71332075500000003</c:v>
                </c:pt>
                <c:pt idx="9452">
                  <c:v>0.71339622599999997</c:v>
                </c:pt>
                <c:pt idx="9453">
                  <c:v>0.71347169799999999</c:v>
                </c:pt>
                <c:pt idx="9454">
                  <c:v>0.71354717000000001</c:v>
                </c:pt>
                <c:pt idx="9455">
                  <c:v>0.71362264200000003</c:v>
                </c:pt>
                <c:pt idx="9456">
                  <c:v>0.71369811299999997</c:v>
                </c:pt>
                <c:pt idx="9457">
                  <c:v>0.71377358499999999</c:v>
                </c:pt>
                <c:pt idx="9458">
                  <c:v>0.71384905700000001</c:v>
                </c:pt>
                <c:pt idx="9459">
                  <c:v>0.71392452799999995</c:v>
                </c:pt>
                <c:pt idx="9460">
                  <c:v>0.71399999999999997</c:v>
                </c:pt>
                <c:pt idx="9461">
                  <c:v>0.71407547199999999</c:v>
                </c:pt>
                <c:pt idx="9462">
                  <c:v>0.71415094300000004</c:v>
                </c:pt>
                <c:pt idx="9463">
                  <c:v>0.71422641499999995</c:v>
                </c:pt>
                <c:pt idx="9464">
                  <c:v>0.71430188699999997</c:v>
                </c:pt>
                <c:pt idx="9465">
                  <c:v>0.71437735800000002</c:v>
                </c:pt>
                <c:pt idx="9466">
                  <c:v>0.71445283000000004</c:v>
                </c:pt>
                <c:pt idx="9467">
                  <c:v>0.71452830199999995</c:v>
                </c:pt>
                <c:pt idx="9468">
                  <c:v>0.71460377399999997</c:v>
                </c:pt>
                <c:pt idx="9469">
                  <c:v>0.71467924500000002</c:v>
                </c:pt>
                <c:pt idx="9470">
                  <c:v>0.71475471700000004</c:v>
                </c:pt>
                <c:pt idx="9471">
                  <c:v>0.71483018899999995</c:v>
                </c:pt>
                <c:pt idx="9472">
                  <c:v>0.71490566</c:v>
                </c:pt>
                <c:pt idx="9473">
                  <c:v>0.71498113200000002</c:v>
                </c:pt>
                <c:pt idx="9474">
                  <c:v>0.71505660400000004</c:v>
                </c:pt>
                <c:pt idx="9475">
                  <c:v>0.71513207499999998</c:v>
                </c:pt>
                <c:pt idx="9476">
                  <c:v>0.715207547</c:v>
                </c:pt>
                <c:pt idx="9477">
                  <c:v>0.71528301900000002</c:v>
                </c:pt>
                <c:pt idx="9478">
                  <c:v>0.71535849100000004</c:v>
                </c:pt>
                <c:pt idx="9479">
                  <c:v>0.71543396199999998</c:v>
                </c:pt>
                <c:pt idx="9480">
                  <c:v>0.715509434</c:v>
                </c:pt>
                <c:pt idx="9481">
                  <c:v>0.71558490600000002</c:v>
                </c:pt>
                <c:pt idx="9482">
                  <c:v>0.71566037699999996</c:v>
                </c:pt>
                <c:pt idx="9483">
                  <c:v>0.71573584899999998</c:v>
                </c:pt>
                <c:pt idx="9484">
                  <c:v>0.715811321</c:v>
                </c:pt>
                <c:pt idx="9485">
                  <c:v>0.71588679200000005</c:v>
                </c:pt>
                <c:pt idx="9486">
                  <c:v>0.71596226399999996</c:v>
                </c:pt>
                <c:pt idx="9487">
                  <c:v>0.71603773599999998</c:v>
                </c:pt>
                <c:pt idx="9488">
                  <c:v>0.716113208</c:v>
                </c:pt>
                <c:pt idx="9489">
                  <c:v>0.71618867900000005</c:v>
                </c:pt>
                <c:pt idx="9490">
                  <c:v>0.71626415099999996</c:v>
                </c:pt>
                <c:pt idx="9491">
                  <c:v>0.71633962299999998</c:v>
                </c:pt>
                <c:pt idx="9492">
                  <c:v>0.71641509400000003</c:v>
                </c:pt>
                <c:pt idx="9493">
                  <c:v>0.71649056600000005</c:v>
                </c:pt>
                <c:pt idx="9494">
                  <c:v>0.71656603799999996</c:v>
                </c:pt>
                <c:pt idx="9495">
                  <c:v>0.71664150900000001</c:v>
                </c:pt>
                <c:pt idx="9496">
                  <c:v>0.71671698100000003</c:v>
                </c:pt>
                <c:pt idx="9497">
                  <c:v>0.71679245300000005</c:v>
                </c:pt>
                <c:pt idx="9498">
                  <c:v>0.71686792499999996</c:v>
                </c:pt>
                <c:pt idx="9499">
                  <c:v>0.71694339600000001</c:v>
                </c:pt>
                <c:pt idx="9500">
                  <c:v>0.71701886800000003</c:v>
                </c:pt>
                <c:pt idx="9501">
                  <c:v>0.71709434000000005</c:v>
                </c:pt>
                <c:pt idx="9502">
                  <c:v>0.71716981099999999</c:v>
                </c:pt>
                <c:pt idx="9503">
                  <c:v>0.71724528300000001</c:v>
                </c:pt>
                <c:pt idx="9504">
                  <c:v>0.71732075500000003</c:v>
                </c:pt>
                <c:pt idx="9505">
                  <c:v>0.71739622599999997</c:v>
                </c:pt>
                <c:pt idx="9506">
                  <c:v>0.71747169799999999</c:v>
                </c:pt>
                <c:pt idx="9507">
                  <c:v>0.71754717000000001</c:v>
                </c:pt>
                <c:pt idx="9508">
                  <c:v>0.71762264200000003</c:v>
                </c:pt>
                <c:pt idx="9509">
                  <c:v>0.71769811299999997</c:v>
                </c:pt>
                <c:pt idx="9510">
                  <c:v>0.71777358499999999</c:v>
                </c:pt>
                <c:pt idx="9511">
                  <c:v>0.71784905700000001</c:v>
                </c:pt>
                <c:pt idx="9512">
                  <c:v>0.71792452799999995</c:v>
                </c:pt>
                <c:pt idx="9513">
                  <c:v>0.71799999999999997</c:v>
                </c:pt>
                <c:pt idx="9514">
                  <c:v>0.71807547199999999</c:v>
                </c:pt>
                <c:pt idx="9515">
                  <c:v>0.71815094300000004</c:v>
                </c:pt>
                <c:pt idx="9516">
                  <c:v>0.71822641499999995</c:v>
                </c:pt>
                <c:pt idx="9517">
                  <c:v>0.71830188699999997</c:v>
                </c:pt>
                <c:pt idx="9518">
                  <c:v>0.71837735800000002</c:v>
                </c:pt>
                <c:pt idx="9519">
                  <c:v>0.71845283000000004</c:v>
                </c:pt>
                <c:pt idx="9520">
                  <c:v>0.71852830199999995</c:v>
                </c:pt>
                <c:pt idx="9521">
                  <c:v>0.71860377399999997</c:v>
                </c:pt>
                <c:pt idx="9522">
                  <c:v>0.71867924500000002</c:v>
                </c:pt>
                <c:pt idx="9523">
                  <c:v>0.71875471700000004</c:v>
                </c:pt>
                <c:pt idx="9524">
                  <c:v>0.71883018899999995</c:v>
                </c:pt>
                <c:pt idx="9525">
                  <c:v>0.71890566</c:v>
                </c:pt>
                <c:pt idx="9526">
                  <c:v>0.71898113200000002</c:v>
                </c:pt>
                <c:pt idx="9527">
                  <c:v>0.71905660400000004</c:v>
                </c:pt>
                <c:pt idx="9528">
                  <c:v>0.71913207499999998</c:v>
                </c:pt>
                <c:pt idx="9529">
                  <c:v>0.719207547</c:v>
                </c:pt>
                <c:pt idx="9530">
                  <c:v>0.71928301900000002</c:v>
                </c:pt>
                <c:pt idx="9531">
                  <c:v>0.71935849100000004</c:v>
                </c:pt>
                <c:pt idx="9532">
                  <c:v>0.71943396199999998</c:v>
                </c:pt>
                <c:pt idx="9533">
                  <c:v>0.719509434</c:v>
                </c:pt>
                <c:pt idx="9534">
                  <c:v>0.71958490600000002</c:v>
                </c:pt>
                <c:pt idx="9535">
                  <c:v>0.71966037699999996</c:v>
                </c:pt>
                <c:pt idx="9536">
                  <c:v>0.71973584899999998</c:v>
                </c:pt>
                <c:pt idx="9537">
                  <c:v>0.719811321</c:v>
                </c:pt>
                <c:pt idx="9538">
                  <c:v>0.71988679200000005</c:v>
                </c:pt>
                <c:pt idx="9539">
                  <c:v>0.71996226399999996</c:v>
                </c:pt>
                <c:pt idx="9540">
                  <c:v>0.72003773599999998</c:v>
                </c:pt>
                <c:pt idx="9541">
                  <c:v>0.720113208</c:v>
                </c:pt>
                <c:pt idx="9542">
                  <c:v>0.72018867900000005</c:v>
                </c:pt>
                <c:pt idx="9543">
                  <c:v>0.72026415099999996</c:v>
                </c:pt>
                <c:pt idx="9544">
                  <c:v>0.72033962299999998</c:v>
                </c:pt>
                <c:pt idx="9545">
                  <c:v>0.72041509400000003</c:v>
                </c:pt>
                <c:pt idx="9546">
                  <c:v>0.72049056600000005</c:v>
                </c:pt>
                <c:pt idx="9547">
                  <c:v>0.72056603799999996</c:v>
                </c:pt>
                <c:pt idx="9548">
                  <c:v>0.72064150900000001</c:v>
                </c:pt>
                <c:pt idx="9549">
                  <c:v>0.72071698100000003</c:v>
                </c:pt>
                <c:pt idx="9550">
                  <c:v>0.72079245300000006</c:v>
                </c:pt>
                <c:pt idx="9551">
                  <c:v>0.72086792499999996</c:v>
                </c:pt>
                <c:pt idx="9552">
                  <c:v>0.72094339600000001</c:v>
                </c:pt>
                <c:pt idx="9553">
                  <c:v>0.72101886800000003</c:v>
                </c:pt>
                <c:pt idx="9554">
                  <c:v>0.72109433999999994</c:v>
                </c:pt>
                <c:pt idx="9555">
                  <c:v>0.72116981099999999</c:v>
                </c:pt>
                <c:pt idx="9556">
                  <c:v>0.72124528300000001</c:v>
                </c:pt>
                <c:pt idx="9557">
                  <c:v>0.72132075500000004</c:v>
                </c:pt>
                <c:pt idx="9558">
                  <c:v>0.72139622599999997</c:v>
                </c:pt>
                <c:pt idx="9559">
                  <c:v>0.72147169799999999</c:v>
                </c:pt>
                <c:pt idx="9560">
                  <c:v>0.72154717000000002</c:v>
                </c:pt>
                <c:pt idx="9561">
                  <c:v>0.72162264200000004</c:v>
                </c:pt>
                <c:pt idx="9562">
                  <c:v>0.72169811299999997</c:v>
                </c:pt>
                <c:pt idx="9563">
                  <c:v>0.721773585</c:v>
                </c:pt>
                <c:pt idx="9564">
                  <c:v>0.72184905700000002</c:v>
                </c:pt>
                <c:pt idx="9565">
                  <c:v>0.72192452799999995</c:v>
                </c:pt>
                <c:pt idx="9566">
                  <c:v>0.72199999999999998</c:v>
                </c:pt>
                <c:pt idx="9567">
                  <c:v>0.722075472</c:v>
                </c:pt>
                <c:pt idx="9568">
                  <c:v>0.72215094300000005</c:v>
                </c:pt>
                <c:pt idx="9569">
                  <c:v>0.72222641499999995</c:v>
                </c:pt>
                <c:pt idx="9570">
                  <c:v>0.72230188699999998</c:v>
                </c:pt>
                <c:pt idx="9571">
                  <c:v>0.72237735800000002</c:v>
                </c:pt>
                <c:pt idx="9572">
                  <c:v>0.72245283000000005</c:v>
                </c:pt>
                <c:pt idx="9573">
                  <c:v>0.72252830199999996</c:v>
                </c:pt>
                <c:pt idx="9574">
                  <c:v>0.72260377399999998</c:v>
                </c:pt>
                <c:pt idx="9575">
                  <c:v>0.72267924500000003</c:v>
                </c:pt>
                <c:pt idx="9576">
                  <c:v>0.72275471700000005</c:v>
                </c:pt>
                <c:pt idx="9577">
                  <c:v>0.72283018899999996</c:v>
                </c:pt>
                <c:pt idx="9578">
                  <c:v>0.72290566000000001</c:v>
                </c:pt>
                <c:pt idx="9579">
                  <c:v>0.72298113200000003</c:v>
                </c:pt>
                <c:pt idx="9580">
                  <c:v>0.72305660400000005</c:v>
                </c:pt>
                <c:pt idx="9581">
                  <c:v>0.72313207499999999</c:v>
                </c:pt>
                <c:pt idx="9582">
                  <c:v>0.72320754700000001</c:v>
                </c:pt>
                <c:pt idx="9583">
                  <c:v>0.72328301900000003</c:v>
                </c:pt>
                <c:pt idx="9584">
                  <c:v>0.72335849100000005</c:v>
                </c:pt>
                <c:pt idx="9585">
                  <c:v>0.72343396199999999</c:v>
                </c:pt>
                <c:pt idx="9586">
                  <c:v>0.72350943400000001</c:v>
                </c:pt>
                <c:pt idx="9587">
                  <c:v>0.72358490600000003</c:v>
                </c:pt>
                <c:pt idx="9588">
                  <c:v>0.72366037699999997</c:v>
                </c:pt>
                <c:pt idx="9589">
                  <c:v>0.72373584899999999</c:v>
                </c:pt>
                <c:pt idx="9590">
                  <c:v>0.72381132100000001</c:v>
                </c:pt>
                <c:pt idx="9591">
                  <c:v>0.72388679199999995</c:v>
                </c:pt>
                <c:pt idx="9592">
                  <c:v>0.72396226399999997</c:v>
                </c:pt>
                <c:pt idx="9593">
                  <c:v>0.72403773599999999</c:v>
                </c:pt>
                <c:pt idx="9594">
                  <c:v>0.72411320800000001</c:v>
                </c:pt>
                <c:pt idx="9595">
                  <c:v>0.72418867899999995</c:v>
                </c:pt>
                <c:pt idx="9596">
                  <c:v>0.72426415099999997</c:v>
                </c:pt>
                <c:pt idx="9597">
                  <c:v>0.72433962299999999</c:v>
                </c:pt>
                <c:pt idx="9598">
                  <c:v>0.72441509400000004</c:v>
                </c:pt>
                <c:pt idx="9599">
                  <c:v>0.72449056599999995</c:v>
                </c:pt>
                <c:pt idx="9600">
                  <c:v>0.72456603799999997</c:v>
                </c:pt>
                <c:pt idx="9601">
                  <c:v>0.72464150900000002</c:v>
                </c:pt>
                <c:pt idx="9602">
                  <c:v>0.72471698100000004</c:v>
                </c:pt>
                <c:pt idx="9603">
                  <c:v>0.72479245299999995</c:v>
                </c:pt>
                <c:pt idx="9604">
                  <c:v>0.72486792499999997</c:v>
                </c:pt>
                <c:pt idx="9605">
                  <c:v>0.72494339600000002</c:v>
                </c:pt>
                <c:pt idx="9606">
                  <c:v>0.72501886800000004</c:v>
                </c:pt>
                <c:pt idx="9607">
                  <c:v>0.72509433999999995</c:v>
                </c:pt>
                <c:pt idx="9608">
                  <c:v>0.725169811</c:v>
                </c:pt>
                <c:pt idx="9609">
                  <c:v>0.72524528300000002</c:v>
                </c:pt>
                <c:pt idx="9610">
                  <c:v>0.72532075500000004</c:v>
                </c:pt>
                <c:pt idx="9611">
                  <c:v>0.72539622599999998</c:v>
                </c:pt>
                <c:pt idx="9612">
                  <c:v>0.725471698</c:v>
                </c:pt>
                <c:pt idx="9613">
                  <c:v>0.72554717000000002</c:v>
                </c:pt>
                <c:pt idx="9614">
                  <c:v>0.72562264200000004</c:v>
                </c:pt>
                <c:pt idx="9615">
                  <c:v>0.72569811299999998</c:v>
                </c:pt>
                <c:pt idx="9616">
                  <c:v>0.725773585</c:v>
                </c:pt>
                <c:pt idx="9617">
                  <c:v>0.72584905700000002</c:v>
                </c:pt>
                <c:pt idx="9618">
                  <c:v>0.72592452799999996</c:v>
                </c:pt>
                <c:pt idx="9619">
                  <c:v>0.72599999999999998</c:v>
                </c:pt>
                <c:pt idx="9620">
                  <c:v>0.726075472</c:v>
                </c:pt>
                <c:pt idx="9621">
                  <c:v>0.72615094300000005</c:v>
                </c:pt>
                <c:pt idx="9622">
                  <c:v>0.72622641499999996</c:v>
                </c:pt>
                <c:pt idx="9623">
                  <c:v>0.72630188699999998</c:v>
                </c:pt>
                <c:pt idx="9624">
                  <c:v>0.72637735800000003</c:v>
                </c:pt>
                <c:pt idx="9625">
                  <c:v>0.72645283000000005</c:v>
                </c:pt>
                <c:pt idx="9626">
                  <c:v>0.72652830199999996</c:v>
                </c:pt>
                <c:pt idx="9627">
                  <c:v>0.72660377399999998</c:v>
                </c:pt>
                <c:pt idx="9628">
                  <c:v>0.72667924500000003</c:v>
                </c:pt>
                <c:pt idx="9629">
                  <c:v>0.72675471700000005</c:v>
                </c:pt>
                <c:pt idx="9630">
                  <c:v>0.72683018899999996</c:v>
                </c:pt>
                <c:pt idx="9631">
                  <c:v>0.72690566000000001</c:v>
                </c:pt>
                <c:pt idx="9632">
                  <c:v>0.72698113200000003</c:v>
                </c:pt>
                <c:pt idx="9633">
                  <c:v>0.72705660400000005</c:v>
                </c:pt>
                <c:pt idx="9634">
                  <c:v>0.72713207499999999</c:v>
                </c:pt>
                <c:pt idx="9635">
                  <c:v>0.72720754700000001</c:v>
                </c:pt>
                <c:pt idx="9636">
                  <c:v>0.72728301900000003</c:v>
                </c:pt>
                <c:pt idx="9637">
                  <c:v>0.72735849100000005</c:v>
                </c:pt>
                <c:pt idx="9638">
                  <c:v>0.72743396199999999</c:v>
                </c:pt>
                <c:pt idx="9639">
                  <c:v>0.72750943400000001</c:v>
                </c:pt>
                <c:pt idx="9640">
                  <c:v>0.72758490600000003</c:v>
                </c:pt>
                <c:pt idx="9641">
                  <c:v>0.72766037699999997</c:v>
                </c:pt>
                <c:pt idx="9642">
                  <c:v>0.72773584899999999</c:v>
                </c:pt>
                <c:pt idx="9643">
                  <c:v>0.72781132100000001</c:v>
                </c:pt>
                <c:pt idx="9644">
                  <c:v>0.72788679199999995</c:v>
                </c:pt>
                <c:pt idx="9645">
                  <c:v>0.72796226399999997</c:v>
                </c:pt>
                <c:pt idx="9646">
                  <c:v>0.72803773599999999</c:v>
                </c:pt>
                <c:pt idx="9647">
                  <c:v>0.72811320800000001</c:v>
                </c:pt>
                <c:pt idx="9648">
                  <c:v>0.72818867899999995</c:v>
                </c:pt>
                <c:pt idx="9649">
                  <c:v>0.72826415099999997</c:v>
                </c:pt>
                <c:pt idx="9650">
                  <c:v>0.72833962299999999</c:v>
                </c:pt>
                <c:pt idx="9651">
                  <c:v>0.72841509400000004</c:v>
                </c:pt>
                <c:pt idx="9652">
                  <c:v>0.72849056599999995</c:v>
                </c:pt>
                <c:pt idx="9653">
                  <c:v>0.72856603799999997</c:v>
                </c:pt>
                <c:pt idx="9654">
                  <c:v>0.72864150900000002</c:v>
                </c:pt>
                <c:pt idx="9655">
                  <c:v>0.72871698100000004</c:v>
                </c:pt>
                <c:pt idx="9656">
                  <c:v>0.72879245299999995</c:v>
                </c:pt>
                <c:pt idx="9657">
                  <c:v>0.72886792499999997</c:v>
                </c:pt>
                <c:pt idx="9658">
                  <c:v>0.72894339600000002</c:v>
                </c:pt>
                <c:pt idx="9659">
                  <c:v>0.72901886800000004</c:v>
                </c:pt>
                <c:pt idx="9660">
                  <c:v>0.72909433999999995</c:v>
                </c:pt>
                <c:pt idx="9661">
                  <c:v>0.729169811</c:v>
                </c:pt>
                <c:pt idx="9662">
                  <c:v>0.72924528300000002</c:v>
                </c:pt>
                <c:pt idx="9663">
                  <c:v>0.72932075500000004</c:v>
                </c:pt>
                <c:pt idx="9664">
                  <c:v>0.72939622599999998</c:v>
                </c:pt>
                <c:pt idx="9665">
                  <c:v>0.729471698</c:v>
                </c:pt>
                <c:pt idx="9666">
                  <c:v>0.72954717000000002</c:v>
                </c:pt>
                <c:pt idx="9667">
                  <c:v>0.72962264200000004</c:v>
                </c:pt>
                <c:pt idx="9668">
                  <c:v>0.72969811299999998</c:v>
                </c:pt>
                <c:pt idx="9669">
                  <c:v>0.729773585</c:v>
                </c:pt>
                <c:pt idx="9670">
                  <c:v>0.72984905700000002</c:v>
                </c:pt>
                <c:pt idx="9671">
                  <c:v>0.72992452799999996</c:v>
                </c:pt>
                <c:pt idx="9672">
                  <c:v>0.73</c:v>
                </c:pt>
                <c:pt idx="9673">
                  <c:v>0.730075472</c:v>
                </c:pt>
                <c:pt idx="9674">
                  <c:v>0.73015094300000005</c:v>
                </c:pt>
                <c:pt idx="9675">
                  <c:v>0.73022641499999996</c:v>
                </c:pt>
                <c:pt idx="9676">
                  <c:v>0.73030188699999998</c:v>
                </c:pt>
                <c:pt idx="9677">
                  <c:v>0.73037735800000003</c:v>
                </c:pt>
                <c:pt idx="9678">
                  <c:v>0.73045283000000005</c:v>
                </c:pt>
                <c:pt idx="9679">
                  <c:v>0.73052830199999996</c:v>
                </c:pt>
                <c:pt idx="9680">
                  <c:v>0.73060377399999998</c:v>
                </c:pt>
                <c:pt idx="9681">
                  <c:v>0.73067924500000003</c:v>
                </c:pt>
                <c:pt idx="9682">
                  <c:v>0.73075471700000005</c:v>
                </c:pt>
                <c:pt idx="9683">
                  <c:v>0.73083018899999996</c:v>
                </c:pt>
                <c:pt idx="9684">
                  <c:v>0.73090566000000001</c:v>
                </c:pt>
                <c:pt idx="9685">
                  <c:v>0.73098113200000003</c:v>
                </c:pt>
                <c:pt idx="9686">
                  <c:v>0.73105660400000005</c:v>
                </c:pt>
                <c:pt idx="9687">
                  <c:v>0.73113207499999999</c:v>
                </c:pt>
                <c:pt idx="9688">
                  <c:v>0.73120754700000001</c:v>
                </c:pt>
                <c:pt idx="9689">
                  <c:v>0.73128301900000003</c:v>
                </c:pt>
                <c:pt idx="9690">
                  <c:v>0.73135849100000005</c:v>
                </c:pt>
                <c:pt idx="9691">
                  <c:v>0.73143396199999999</c:v>
                </c:pt>
                <c:pt idx="9692">
                  <c:v>0.73150943400000001</c:v>
                </c:pt>
                <c:pt idx="9693">
                  <c:v>0.73158490600000003</c:v>
                </c:pt>
                <c:pt idx="9694">
                  <c:v>0.73166037699999997</c:v>
                </c:pt>
                <c:pt idx="9695">
                  <c:v>0.73173584899999999</c:v>
                </c:pt>
                <c:pt idx="9696">
                  <c:v>0.73181132100000001</c:v>
                </c:pt>
                <c:pt idx="9697">
                  <c:v>0.73188679199999995</c:v>
                </c:pt>
                <c:pt idx="9698">
                  <c:v>0.73196226399999997</c:v>
                </c:pt>
                <c:pt idx="9699">
                  <c:v>0.73203773599999999</c:v>
                </c:pt>
                <c:pt idx="9700">
                  <c:v>0.73211320800000002</c:v>
                </c:pt>
                <c:pt idx="9701">
                  <c:v>0.73218867899999995</c:v>
                </c:pt>
                <c:pt idx="9702">
                  <c:v>0.73226415099999997</c:v>
                </c:pt>
                <c:pt idx="9703">
                  <c:v>0.732339623</c:v>
                </c:pt>
                <c:pt idx="9704">
                  <c:v>0.73241509400000004</c:v>
                </c:pt>
                <c:pt idx="9705">
                  <c:v>0.73249056599999995</c:v>
                </c:pt>
                <c:pt idx="9706">
                  <c:v>0.73256603799999997</c:v>
                </c:pt>
                <c:pt idx="9707">
                  <c:v>0.73264150900000002</c:v>
                </c:pt>
                <c:pt idx="9708">
                  <c:v>0.73271698100000004</c:v>
                </c:pt>
                <c:pt idx="9709">
                  <c:v>0.73279245299999995</c:v>
                </c:pt>
                <c:pt idx="9710">
                  <c:v>0.73286792499999998</c:v>
                </c:pt>
                <c:pt idx="9711">
                  <c:v>0.73294339600000002</c:v>
                </c:pt>
                <c:pt idx="9712">
                  <c:v>0.73301886800000005</c:v>
                </c:pt>
                <c:pt idx="9713">
                  <c:v>0.73309433999999996</c:v>
                </c:pt>
                <c:pt idx="9714">
                  <c:v>0.733169811</c:v>
                </c:pt>
                <c:pt idx="9715">
                  <c:v>0.73324528300000003</c:v>
                </c:pt>
                <c:pt idx="9716">
                  <c:v>0.73332075500000005</c:v>
                </c:pt>
                <c:pt idx="9717">
                  <c:v>0.73339622599999998</c:v>
                </c:pt>
                <c:pt idx="9718">
                  <c:v>0.73347169800000001</c:v>
                </c:pt>
                <c:pt idx="9719">
                  <c:v>0.73354717000000003</c:v>
                </c:pt>
                <c:pt idx="9720">
                  <c:v>0.73362264200000005</c:v>
                </c:pt>
                <c:pt idx="9721">
                  <c:v>0.73369811299999999</c:v>
                </c:pt>
                <c:pt idx="9722">
                  <c:v>0.73377358500000001</c:v>
                </c:pt>
                <c:pt idx="9723">
                  <c:v>0.73384905700000003</c:v>
                </c:pt>
                <c:pt idx="9724">
                  <c:v>0.73392452799999996</c:v>
                </c:pt>
                <c:pt idx="9725">
                  <c:v>0.73399999999999999</c:v>
                </c:pt>
                <c:pt idx="9726">
                  <c:v>0.73407547200000001</c:v>
                </c:pt>
                <c:pt idx="9727">
                  <c:v>0.73415094299999994</c:v>
                </c:pt>
                <c:pt idx="9728">
                  <c:v>0.73422641499999997</c:v>
                </c:pt>
                <c:pt idx="9729">
                  <c:v>0.73430188699999999</c:v>
                </c:pt>
                <c:pt idx="9730">
                  <c:v>0.73437735800000004</c:v>
                </c:pt>
                <c:pt idx="9731">
                  <c:v>0.73445282999999995</c:v>
                </c:pt>
                <c:pt idx="9732">
                  <c:v>0.73452830199999997</c:v>
                </c:pt>
                <c:pt idx="9733">
                  <c:v>0.73460377399999999</c:v>
                </c:pt>
                <c:pt idx="9734">
                  <c:v>0.73467924500000004</c:v>
                </c:pt>
                <c:pt idx="9735">
                  <c:v>0.73475471699999995</c:v>
                </c:pt>
                <c:pt idx="9736">
                  <c:v>0.73483018899999997</c:v>
                </c:pt>
                <c:pt idx="9737">
                  <c:v>0.73490566000000002</c:v>
                </c:pt>
                <c:pt idx="9738">
                  <c:v>0.73498113200000004</c:v>
                </c:pt>
                <c:pt idx="9739">
                  <c:v>0.73505660399999995</c:v>
                </c:pt>
                <c:pt idx="9740">
                  <c:v>0.735132075</c:v>
                </c:pt>
                <c:pt idx="9741">
                  <c:v>0.73520754700000002</c:v>
                </c:pt>
                <c:pt idx="9742">
                  <c:v>0.73528301900000004</c:v>
                </c:pt>
                <c:pt idx="9743">
                  <c:v>0.73535849099999995</c:v>
                </c:pt>
                <c:pt idx="9744">
                  <c:v>0.735433962</c:v>
                </c:pt>
                <c:pt idx="9745">
                  <c:v>0.73550943400000002</c:v>
                </c:pt>
                <c:pt idx="9746">
                  <c:v>0.73558490600000004</c:v>
                </c:pt>
                <c:pt idx="9747">
                  <c:v>0.73566037699999998</c:v>
                </c:pt>
                <c:pt idx="9748">
                  <c:v>0.735735849</c:v>
                </c:pt>
                <c:pt idx="9749">
                  <c:v>0.73581132100000002</c:v>
                </c:pt>
                <c:pt idx="9750">
                  <c:v>0.73588679199999996</c:v>
                </c:pt>
                <c:pt idx="9751">
                  <c:v>0.73596226399999998</c:v>
                </c:pt>
                <c:pt idx="9752">
                  <c:v>0.736037736</c:v>
                </c:pt>
                <c:pt idx="9753">
                  <c:v>0.73611320800000002</c:v>
                </c:pt>
                <c:pt idx="9754">
                  <c:v>0.73618867899999996</c:v>
                </c:pt>
                <c:pt idx="9755">
                  <c:v>0.73626415099999998</c:v>
                </c:pt>
                <c:pt idx="9756">
                  <c:v>0.736339623</c:v>
                </c:pt>
                <c:pt idx="9757">
                  <c:v>0.73641509400000005</c:v>
                </c:pt>
                <c:pt idx="9758">
                  <c:v>0.73649056599999996</c:v>
                </c:pt>
                <c:pt idx="9759">
                  <c:v>0.73656603799999998</c:v>
                </c:pt>
                <c:pt idx="9760">
                  <c:v>0.73664150900000003</c:v>
                </c:pt>
                <c:pt idx="9761">
                  <c:v>0.73671698100000005</c:v>
                </c:pt>
                <c:pt idx="9762">
                  <c:v>0.73679245299999996</c:v>
                </c:pt>
                <c:pt idx="9763">
                  <c:v>0.73686792499999998</c:v>
                </c:pt>
                <c:pt idx="9764">
                  <c:v>0.73694339600000003</c:v>
                </c:pt>
                <c:pt idx="9765">
                  <c:v>0.73701886800000005</c:v>
                </c:pt>
                <c:pt idx="9766">
                  <c:v>0.73709433999999996</c:v>
                </c:pt>
                <c:pt idx="9767">
                  <c:v>0.73716981100000001</c:v>
                </c:pt>
                <c:pt idx="9768">
                  <c:v>0.73724528300000003</c:v>
                </c:pt>
                <c:pt idx="9769">
                  <c:v>0.73732075500000005</c:v>
                </c:pt>
                <c:pt idx="9770">
                  <c:v>0.73739622599999999</c:v>
                </c:pt>
                <c:pt idx="9771">
                  <c:v>0.73747169800000001</c:v>
                </c:pt>
                <c:pt idx="9772">
                  <c:v>0.73754717000000003</c:v>
                </c:pt>
                <c:pt idx="9773">
                  <c:v>0.73762264200000005</c:v>
                </c:pt>
                <c:pt idx="9774">
                  <c:v>0.73769811299999999</c:v>
                </c:pt>
                <c:pt idx="9775">
                  <c:v>0.73777358500000001</c:v>
                </c:pt>
                <c:pt idx="9776">
                  <c:v>0.73784905700000003</c:v>
                </c:pt>
                <c:pt idx="9777">
                  <c:v>0.73792452799999997</c:v>
                </c:pt>
                <c:pt idx="9778">
                  <c:v>0.73799999999999999</c:v>
                </c:pt>
                <c:pt idx="9779">
                  <c:v>0.73807547200000001</c:v>
                </c:pt>
                <c:pt idx="9780">
                  <c:v>0.73815094299999995</c:v>
                </c:pt>
                <c:pt idx="9781">
                  <c:v>0.73822641499999997</c:v>
                </c:pt>
                <c:pt idx="9782">
                  <c:v>0.73830188699999999</c:v>
                </c:pt>
                <c:pt idx="9783">
                  <c:v>0.73837735800000004</c:v>
                </c:pt>
                <c:pt idx="9784">
                  <c:v>0.73845282999999995</c:v>
                </c:pt>
                <c:pt idx="9785">
                  <c:v>0.73852830199999997</c:v>
                </c:pt>
                <c:pt idx="9786">
                  <c:v>0.73860377399999999</c:v>
                </c:pt>
                <c:pt idx="9787">
                  <c:v>0.73867924500000004</c:v>
                </c:pt>
                <c:pt idx="9788">
                  <c:v>0.73875471699999995</c:v>
                </c:pt>
                <c:pt idx="9789">
                  <c:v>0.73883018899999997</c:v>
                </c:pt>
                <c:pt idx="9790">
                  <c:v>0.73890566000000002</c:v>
                </c:pt>
                <c:pt idx="9791">
                  <c:v>0.73898113200000004</c:v>
                </c:pt>
                <c:pt idx="9792">
                  <c:v>0.73905660399999995</c:v>
                </c:pt>
                <c:pt idx="9793">
                  <c:v>0.739132075</c:v>
                </c:pt>
                <c:pt idx="9794">
                  <c:v>0.73920754700000002</c:v>
                </c:pt>
                <c:pt idx="9795">
                  <c:v>0.73928301900000004</c:v>
                </c:pt>
                <c:pt idx="9796">
                  <c:v>0.73935849099999995</c:v>
                </c:pt>
                <c:pt idx="9797">
                  <c:v>0.739433962</c:v>
                </c:pt>
                <c:pt idx="9798">
                  <c:v>0.73950943400000002</c:v>
                </c:pt>
                <c:pt idx="9799">
                  <c:v>0.73958490600000004</c:v>
                </c:pt>
                <c:pt idx="9800">
                  <c:v>0.73966037699999998</c:v>
                </c:pt>
                <c:pt idx="9801">
                  <c:v>0.739735849</c:v>
                </c:pt>
                <c:pt idx="9802">
                  <c:v>0.73981132100000002</c:v>
                </c:pt>
                <c:pt idx="9803">
                  <c:v>0.73988679199999996</c:v>
                </c:pt>
                <c:pt idx="9804">
                  <c:v>0.73996226399999998</c:v>
                </c:pt>
                <c:pt idx="9805">
                  <c:v>0.740037736</c:v>
                </c:pt>
                <c:pt idx="9806">
                  <c:v>0.74011320800000002</c:v>
                </c:pt>
                <c:pt idx="9807">
                  <c:v>0.74018867899999996</c:v>
                </c:pt>
                <c:pt idx="9808">
                  <c:v>0.74026415099999998</c:v>
                </c:pt>
                <c:pt idx="9809">
                  <c:v>0.740339623</c:v>
                </c:pt>
                <c:pt idx="9810">
                  <c:v>0.74041509400000005</c:v>
                </c:pt>
                <c:pt idx="9811">
                  <c:v>0.74049056599999996</c:v>
                </c:pt>
                <c:pt idx="9812">
                  <c:v>0.74056603799999998</c:v>
                </c:pt>
                <c:pt idx="9813">
                  <c:v>0.74064150900000003</c:v>
                </c:pt>
                <c:pt idx="9814">
                  <c:v>0.74071698100000005</c:v>
                </c:pt>
                <c:pt idx="9815">
                  <c:v>0.74079245299999996</c:v>
                </c:pt>
                <c:pt idx="9816">
                  <c:v>0.74086792499999998</c:v>
                </c:pt>
                <c:pt idx="9817">
                  <c:v>0.74094339600000003</c:v>
                </c:pt>
                <c:pt idx="9818">
                  <c:v>0.74101886800000005</c:v>
                </c:pt>
                <c:pt idx="9819">
                  <c:v>0.74109433999999996</c:v>
                </c:pt>
                <c:pt idx="9820">
                  <c:v>0.74116981100000001</c:v>
                </c:pt>
                <c:pt idx="9821">
                  <c:v>0.74124528300000003</c:v>
                </c:pt>
                <c:pt idx="9822">
                  <c:v>0.74132075500000005</c:v>
                </c:pt>
                <c:pt idx="9823">
                  <c:v>0.74139622599999999</c:v>
                </c:pt>
                <c:pt idx="9824">
                  <c:v>0.74147169800000001</c:v>
                </c:pt>
                <c:pt idx="9825">
                  <c:v>0.74154717000000003</c:v>
                </c:pt>
                <c:pt idx="9826">
                  <c:v>0.74162264200000005</c:v>
                </c:pt>
                <c:pt idx="9827">
                  <c:v>0.74169811299999999</c:v>
                </c:pt>
                <c:pt idx="9828">
                  <c:v>0.74177358500000001</c:v>
                </c:pt>
                <c:pt idx="9829">
                  <c:v>0.74184905700000003</c:v>
                </c:pt>
                <c:pt idx="9830">
                  <c:v>0.74192452799999997</c:v>
                </c:pt>
                <c:pt idx="9831">
                  <c:v>0.74199999999999999</c:v>
                </c:pt>
                <c:pt idx="9832">
                  <c:v>0.74207547200000001</c:v>
                </c:pt>
                <c:pt idx="9833">
                  <c:v>0.74215094299999995</c:v>
                </c:pt>
                <c:pt idx="9834">
                  <c:v>0.74222641499999997</c:v>
                </c:pt>
                <c:pt idx="9835">
                  <c:v>0.74230188699999999</c:v>
                </c:pt>
                <c:pt idx="9836">
                  <c:v>0.74237735800000004</c:v>
                </c:pt>
                <c:pt idx="9837">
                  <c:v>0.74245282999999995</c:v>
                </c:pt>
                <c:pt idx="9838">
                  <c:v>0.74252830199999997</c:v>
                </c:pt>
                <c:pt idx="9839">
                  <c:v>0.74260377399999999</c:v>
                </c:pt>
                <c:pt idx="9840">
                  <c:v>0.74267924500000004</c:v>
                </c:pt>
                <c:pt idx="9841">
                  <c:v>0.74275471699999995</c:v>
                </c:pt>
                <c:pt idx="9842">
                  <c:v>0.74283018899999997</c:v>
                </c:pt>
                <c:pt idx="9843">
                  <c:v>0.74290566000000002</c:v>
                </c:pt>
                <c:pt idx="9844">
                  <c:v>0.74298113200000004</c:v>
                </c:pt>
                <c:pt idx="9845">
                  <c:v>0.74305660399999995</c:v>
                </c:pt>
                <c:pt idx="9846">
                  <c:v>0.743132075</c:v>
                </c:pt>
                <c:pt idx="9847">
                  <c:v>0.74320754700000002</c:v>
                </c:pt>
                <c:pt idx="9848">
                  <c:v>0.74328301900000004</c:v>
                </c:pt>
                <c:pt idx="9849">
                  <c:v>0.74335849099999995</c:v>
                </c:pt>
                <c:pt idx="9850">
                  <c:v>0.743433962</c:v>
                </c:pt>
                <c:pt idx="9851">
                  <c:v>0.74350943400000002</c:v>
                </c:pt>
                <c:pt idx="9852">
                  <c:v>0.74358490600000005</c:v>
                </c:pt>
                <c:pt idx="9853">
                  <c:v>0.74366037699999998</c:v>
                </c:pt>
                <c:pt idx="9854">
                  <c:v>0.743735849</c:v>
                </c:pt>
                <c:pt idx="9855">
                  <c:v>0.74381132100000003</c:v>
                </c:pt>
                <c:pt idx="9856">
                  <c:v>0.74388679199999996</c:v>
                </c:pt>
                <c:pt idx="9857">
                  <c:v>0.74396226399999998</c:v>
                </c:pt>
                <c:pt idx="9858">
                  <c:v>0.74403773600000001</c:v>
                </c:pt>
                <c:pt idx="9859">
                  <c:v>0.74411320800000003</c:v>
                </c:pt>
                <c:pt idx="9860">
                  <c:v>0.74418867899999996</c:v>
                </c:pt>
                <c:pt idx="9861">
                  <c:v>0.74426415099999998</c:v>
                </c:pt>
                <c:pt idx="9862">
                  <c:v>0.74433962300000001</c:v>
                </c:pt>
                <c:pt idx="9863">
                  <c:v>0.74441509400000005</c:v>
                </c:pt>
                <c:pt idx="9864">
                  <c:v>0.74449056599999996</c:v>
                </c:pt>
                <c:pt idx="9865">
                  <c:v>0.74456603799999999</c:v>
                </c:pt>
                <c:pt idx="9866">
                  <c:v>0.74464150900000003</c:v>
                </c:pt>
                <c:pt idx="9867">
                  <c:v>0.74471698099999994</c:v>
                </c:pt>
                <c:pt idx="9868">
                  <c:v>0.74479245299999997</c:v>
                </c:pt>
                <c:pt idx="9869">
                  <c:v>0.74486792499999999</c:v>
                </c:pt>
                <c:pt idx="9870">
                  <c:v>0.74494339600000004</c:v>
                </c:pt>
                <c:pt idx="9871">
                  <c:v>0.74501886799999995</c:v>
                </c:pt>
                <c:pt idx="9872">
                  <c:v>0.74509433999999997</c:v>
                </c:pt>
                <c:pt idx="9873">
                  <c:v>0.74516981100000002</c:v>
                </c:pt>
                <c:pt idx="9874">
                  <c:v>0.74524528300000004</c:v>
                </c:pt>
                <c:pt idx="9875">
                  <c:v>0.74532075499999995</c:v>
                </c:pt>
                <c:pt idx="9876">
                  <c:v>0.745396226</c:v>
                </c:pt>
                <c:pt idx="9877">
                  <c:v>0.74547169800000002</c:v>
                </c:pt>
                <c:pt idx="9878">
                  <c:v>0.74554717000000004</c:v>
                </c:pt>
                <c:pt idx="9879">
                  <c:v>0.74562264199999995</c:v>
                </c:pt>
                <c:pt idx="9880">
                  <c:v>0.745698113</c:v>
                </c:pt>
                <c:pt idx="9881">
                  <c:v>0.74577358500000002</c:v>
                </c:pt>
                <c:pt idx="9882">
                  <c:v>0.74584905700000004</c:v>
                </c:pt>
                <c:pt idx="9883">
                  <c:v>0.74592452799999998</c:v>
                </c:pt>
                <c:pt idx="9884">
                  <c:v>0.746</c:v>
                </c:pt>
                <c:pt idx="9885">
                  <c:v>0.74607547200000002</c:v>
                </c:pt>
                <c:pt idx="9886">
                  <c:v>0.74615094299999996</c:v>
                </c:pt>
                <c:pt idx="9887">
                  <c:v>0.74622641499999998</c:v>
                </c:pt>
                <c:pt idx="9888">
                  <c:v>0.746301887</c:v>
                </c:pt>
                <c:pt idx="9889">
                  <c:v>0.74637735800000005</c:v>
                </c:pt>
                <c:pt idx="9890">
                  <c:v>0.74645282999999996</c:v>
                </c:pt>
                <c:pt idx="9891">
                  <c:v>0.74652830199999998</c:v>
                </c:pt>
                <c:pt idx="9892">
                  <c:v>0.746603774</c:v>
                </c:pt>
                <c:pt idx="9893">
                  <c:v>0.74667924500000005</c:v>
                </c:pt>
                <c:pt idx="9894">
                  <c:v>0.74675471699999996</c:v>
                </c:pt>
                <c:pt idx="9895">
                  <c:v>0.74683018899999998</c:v>
                </c:pt>
                <c:pt idx="9896">
                  <c:v>0.74690566000000003</c:v>
                </c:pt>
                <c:pt idx="9897">
                  <c:v>0.74698113200000005</c:v>
                </c:pt>
                <c:pt idx="9898">
                  <c:v>0.74705660399999996</c:v>
                </c:pt>
                <c:pt idx="9899">
                  <c:v>0.74713207500000001</c:v>
                </c:pt>
                <c:pt idx="9900">
                  <c:v>0.74720754700000003</c:v>
                </c:pt>
                <c:pt idx="9901">
                  <c:v>0.74728301900000005</c:v>
                </c:pt>
                <c:pt idx="9902">
                  <c:v>0.74735849099999996</c:v>
                </c:pt>
                <c:pt idx="9903">
                  <c:v>0.74743396200000001</c:v>
                </c:pt>
                <c:pt idx="9904">
                  <c:v>0.74750943400000003</c:v>
                </c:pt>
                <c:pt idx="9905">
                  <c:v>0.74758490600000005</c:v>
                </c:pt>
                <c:pt idx="9906">
                  <c:v>0.74766037699999999</c:v>
                </c:pt>
                <c:pt idx="9907">
                  <c:v>0.74773584900000001</c:v>
                </c:pt>
                <c:pt idx="9908">
                  <c:v>0.74781132100000003</c:v>
                </c:pt>
                <c:pt idx="9909">
                  <c:v>0.74788679199999997</c:v>
                </c:pt>
                <c:pt idx="9910">
                  <c:v>0.74796226399999999</c:v>
                </c:pt>
                <c:pt idx="9911">
                  <c:v>0.74803773600000001</c:v>
                </c:pt>
                <c:pt idx="9912">
                  <c:v>0.74811320800000003</c:v>
                </c:pt>
                <c:pt idx="9913">
                  <c:v>0.74818867899999997</c:v>
                </c:pt>
                <c:pt idx="9914">
                  <c:v>0.74826415099999999</c:v>
                </c:pt>
                <c:pt idx="9915">
                  <c:v>0.74833962300000001</c:v>
                </c:pt>
                <c:pt idx="9916">
                  <c:v>0.74841509399999995</c:v>
                </c:pt>
                <c:pt idx="9917">
                  <c:v>0.74849056599999997</c:v>
                </c:pt>
                <c:pt idx="9918">
                  <c:v>0.74856603799999999</c:v>
                </c:pt>
                <c:pt idx="9919">
                  <c:v>0.74864150900000004</c:v>
                </c:pt>
                <c:pt idx="9920">
                  <c:v>0.74871698099999995</c:v>
                </c:pt>
                <c:pt idx="9921">
                  <c:v>0.74879245299999997</c:v>
                </c:pt>
                <c:pt idx="9922">
                  <c:v>0.74886792499999999</c:v>
                </c:pt>
                <c:pt idx="9923">
                  <c:v>0.74894339600000004</c:v>
                </c:pt>
                <c:pt idx="9924">
                  <c:v>0.74901886799999995</c:v>
                </c:pt>
                <c:pt idx="9925">
                  <c:v>0.74909433999999997</c:v>
                </c:pt>
                <c:pt idx="9926">
                  <c:v>0.74916981100000002</c:v>
                </c:pt>
                <c:pt idx="9927">
                  <c:v>0.74924528300000004</c:v>
                </c:pt>
                <c:pt idx="9928">
                  <c:v>0.74932075499999995</c:v>
                </c:pt>
                <c:pt idx="9929">
                  <c:v>0.749396226</c:v>
                </c:pt>
                <c:pt idx="9930">
                  <c:v>0.74947169800000002</c:v>
                </c:pt>
                <c:pt idx="9931">
                  <c:v>0.74954717000000004</c:v>
                </c:pt>
                <c:pt idx="9932">
                  <c:v>0.74962264199999995</c:v>
                </c:pt>
                <c:pt idx="9933">
                  <c:v>0.749698113</c:v>
                </c:pt>
                <c:pt idx="9934">
                  <c:v>0.74977358500000002</c:v>
                </c:pt>
                <c:pt idx="9935">
                  <c:v>0.74984905700000004</c:v>
                </c:pt>
                <c:pt idx="9936">
                  <c:v>0.74992452799999998</c:v>
                </c:pt>
                <c:pt idx="9937">
                  <c:v>0.75</c:v>
                </c:pt>
                <c:pt idx="9938">
                  <c:v>0.75007547200000002</c:v>
                </c:pt>
                <c:pt idx="9939">
                  <c:v>0.75015094299999996</c:v>
                </c:pt>
                <c:pt idx="9940">
                  <c:v>0.75022641499999998</c:v>
                </c:pt>
                <c:pt idx="9941">
                  <c:v>0.750301887</c:v>
                </c:pt>
                <c:pt idx="9942">
                  <c:v>0.75037735800000005</c:v>
                </c:pt>
                <c:pt idx="9943">
                  <c:v>0.75045282999999996</c:v>
                </c:pt>
                <c:pt idx="9944">
                  <c:v>0.75052830199999998</c:v>
                </c:pt>
                <c:pt idx="9945">
                  <c:v>0.750603774</c:v>
                </c:pt>
                <c:pt idx="9946">
                  <c:v>0.75067924500000005</c:v>
                </c:pt>
                <c:pt idx="9947">
                  <c:v>0.75075471699999996</c:v>
                </c:pt>
                <c:pt idx="9948">
                  <c:v>0.75083018899999998</c:v>
                </c:pt>
                <c:pt idx="9949">
                  <c:v>0.75090566000000003</c:v>
                </c:pt>
                <c:pt idx="9950">
                  <c:v>0.75098113200000005</c:v>
                </c:pt>
                <c:pt idx="9951">
                  <c:v>0.75105660399999996</c:v>
                </c:pt>
                <c:pt idx="9952">
                  <c:v>0.75113207500000001</c:v>
                </c:pt>
                <c:pt idx="9953">
                  <c:v>0.75120754700000003</c:v>
                </c:pt>
                <c:pt idx="9954">
                  <c:v>0.75128301900000005</c:v>
                </c:pt>
                <c:pt idx="9955">
                  <c:v>0.75135849099999996</c:v>
                </c:pt>
                <c:pt idx="9956">
                  <c:v>0.75143396200000001</c:v>
                </c:pt>
                <c:pt idx="9957">
                  <c:v>0.75150943400000003</c:v>
                </c:pt>
                <c:pt idx="9958">
                  <c:v>0.75158490600000005</c:v>
                </c:pt>
                <c:pt idx="9959">
                  <c:v>0.75166037699999999</c:v>
                </c:pt>
                <c:pt idx="9960">
                  <c:v>0.75173584900000001</c:v>
                </c:pt>
                <c:pt idx="9961">
                  <c:v>0.75181132100000003</c:v>
                </c:pt>
                <c:pt idx="9962">
                  <c:v>0.75188679199999997</c:v>
                </c:pt>
                <c:pt idx="9963">
                  <c:v>0.75196226399999999</c:v>
                </c:pt>
                <c:pt idx="9964">
                  <c:v>0.75203773600000001</c:v>
                </c:pt>
                <c:pt idx="9965">
                  <c:v>0.75211320800000003</c:v>
                </c:pt>
                <c:pt idx="9966">
                  <c:v>0.75218867899999997</c:v>
                </c:pt>
                <c:pt idx="9967">
                  <c:v>0.75226415099999999</c:v>
                </c:pt>
                <c:pt idx="9968">
                  <c:v>0.75233962300000001</c:v>
                </c:pt>
                <c:pt idx="9969">
                  <c:v>0.75241509399999995</c:v>
                </c:pt>
                <c:pt idx="9970">
                  <c:v>0.75249056599999997</c:v>
                </c:pt>
                <c:pt idx="9971">
                  <c:v>0.75256603799999999</c:v>
                </c:pt>
                <c:pt idx="9972">
                  <c:v>0.75264150900000004</c:v>
                </c:pt>
                <c:pt idx="9973">
                  <c:v>0.75271698099999995</c:v>
                </c:pt>
                <c:pt idx="9974">
                  <c:v>0.75279245299999997</c:v>
                </c:pt>
                <c:pt idx="9975">
                  <c:v>0.75286792499999999</c:v>
                </c:pt>
                <c:pt idx="9976">
                  <c:v>0.75294339600000004</c:v>
                </c:pt>
                <c:pt idx="9977">
                  <c:v>0.75301886799999995</c:v>
                </c:pt>
                <c:pt idx="9978">
                  <c:v>0.75309433999999997</c:v>
                </c:pt>
                <c:pt idx="9979">
                  <c:v>0.75316981100000002</c:v>
                </c:pt>
                <c:pt idx="9980">
                  <c:v>0.75324528300000004</c:v>
                </c:pt>
                <c:pt idx="9981">
                  <c:v>0.75332075499999995</c:v>
                </c:pt>
                <c:pt idx="9982">
                  <c:v>0.753396226</c:v>
                </c:pt>
                <c:pt idx="9983">
                  <c:v>0.75347169800000002</c:v>
                </c:pt>
                <c:pt idx="9984">
                  <c:v>0.75354717000000004</c:v>
                </c:pt>
                <c:pt idx="9985">
                  <c:v>0.75362264199999995</c:v>
                </c:pt>
                <c:pt idx="9986">
                  <c:v>0.753698113</c:v>
                </c:pt>
                <c:pt idx="9987">
                  <c:v>0.75377358500000002</c:v>
                </c:pt>
                <c:pt idx="9988">
                  <c:v>0.75384905700000004</c:v>
                </c:pt>
                <c:pt idx="9989">
                  <c:v>0.75392452799999998</c:v>
                </c:pt>
                <c:pt idx="9990">
                  <c:v>0.754</c:v>
                </c:pt>
                <c:pt idx="9991">
                  <c:v>0.75407547200000002</c:v>
                </c:pt>
                <c:pt idx="9992">
                  <c:v>0.75415094299999996</c:v>
                </c:pt>
                <c:pt idx="9993">
                  <c:v>0.75422641499999998</c:v>
                </c:pt>
                <c:pt idx="9994">
                  <c:v>0.754301887</c:v>
                </c:pt>
                <c:pt idx="9995">
                  <c:v>0.75437735800000005</c:v>
                </c:pt>
                <c:pt idx="9996">
                  <c:v>0.75445282999999996</c:v>
                </c:pt>
                <c:pt idx="9997">
                  <c:v>0.75452830199999998</c:v>
                </c:pt>
                <c:pt idx="9998">
                  <c:v>0.754603774</c:v>
                </c:pt>
                <c:pt idx="9999">
                  <c:v>0.75467924500000005</c:v>
                </c:pt>
                <c:pt idx="10000">
                  <c:v>0.75475471699999996</c:v>
                </c:pt>
                <c:pt idx="10001">
                  <c:v>0.75483018899999998</c:v>
                </c:pt>
                <c:pt idx="10002">
                  <c:v>0.75490566000000003</c:v>
                </c:pt>
                <c:pt idx="10003">
                  <c:v>0.75498113200000005</c:v>
                </c:pt>
                <c:pt idx="10004">
                  <c:v>0.75505660399999996</c:v>
                </c:pt>
                <c:pt idx="10005">
                  <c:v>0.75513207500000001</c:v>
                </c:pt>
                <c:pt idx="10006">
                  <c:v>0.75520754700000003</c:v>
                </c:pt>
                <c:pt idx="10007">
                  <c:v>0.75528301900000006</c:v>
                </c:pt>
                <c:pt idx="10008">
                  <c:v>0.75535849099999997</c:v>
                </c:pt>
                <c:pt idx="10009">
                  <c:v>0.75543396200000001</c:v>
                </c:pt>
                <c:pt idx="10010">
                  <c:v>0.75550943400000004</c:v>
                </c:pt>
                <c:pt idx="10011">
                  <c:v>0.75558490599999995</c:v>
                </c:pt>
                <c:pt idx="10012">
                  <c:v>0.75566037699999999</c:v>
                </c:pt>
                <c:pt idx="10013">
                  <c:v>0.75573584900000002</c:v>
                </c:pt>
                <c:pt idx="10014">
                  <c:v>0.75581132100000004</c:v>
                </c:pt>
                <c:pt idx="10015">
                  <c:v>0.75588679199999997</c:v>
                </c:pt>
                <c:pt idx="10016">
                  <c:v>0.75596226399999999</c:v>
                </c:pt>
                <c:pt idx="10017">
                  <c:v>0.75603773600000002</c:v>
                </c:pt>
                <c:pt idx="10018">
                  <c:v>0.75611320800000004</c:v>
                </c:pt>
                <c:pt idx="10019">
                  <c:v>0.75618867899999997</c:v>
                </c:pt>
                <c:pt idx="10020">
                  <c:v>0.756264151</c:v>
                </c:pt>
                <c:pt idx="10021">
                  <c:v>0.75633962300000002</c:v>
                </c:pt>
                <c:pt idx="10022">
                  <c:v>0.75641509399999995</c:v>
                </c:pt>
                <c:pt idx="10023">
                  <c:v>0.75649056599999998</c:v>
                </c:pt>
                <c:pt idx="10024">
                  <c:v>0.756566038</c:v>
                </c:pt>
                <c:pt idx="10025">
                  <c:v>0.75664150900000005</c:v>
                </c:pt>
                <c:pt idx="10026">
                  <c:v>0.75671698099999996</c:v>
                </c:pt>
                <c:pt idx="10027">
                  <c:v>0.75679245299999998</c:v>
                </c:pt>
                <c:pt idx="10028">
                  <c:v>0.756867925</c:v>
                </c:pt>
                <c:pt idx="10029">
                  <c:v>0.75694339600000005</c:v>
                </c:pt>
                <c:pt idx="10030">
                  <c:v>0.75701886799999996</c:v>
                </c:pt>
                <c:pt idx="10031">
                  <c:v>0.75709433999999998</c:v>
                </c:pt>
                <c:pt idx="10032">
                  <c:v>0.75716981100000003</c:v>
                </c:pt>
                <c:pt idx="10033">
                  <c:v>0.75724528300000005</c:v>
                </c:pt>
                <c:pt idx="10034">
                  <c:v>0.75732075499999996</c:v>
                </c:pt>
                <c:pt idx="10035">
                  <c:v>0.75739622600000001</c:v>
                </c:pt>
                <c:pt idx="10036">
                  <c:v>0.75747169800000003</c:v>
                </c:pt>
                <c:pt idx="10037">
                  <c:v>0.75754717000000005</c:v>
                </c:pt>
                <c:pt idx="10038">
                  <c:v>0.75762264199999996</c:v>
                </c:pt>
                <c:pt idx="10039">
                  <c:v>0.75769811300000001</c:v>
                </c:pt>
                <c:pt idx="10040">
                  <c:v>0.75777358500000003</c:v>
                </c:pt>
                <c:pt idx="10041">
                  <c:v>0.75784905700000005</c:v>
                </c:pt>
                <c:pt idx="10042">
                  <c:v>0.75792452799999999</c:v>
                </c:pt>
                <c:pt idx="10043">
                  <c:v>0.75800000000000001</c:v>
                </c:pt>
                <c:pt idx="10044">
                  <c:v>0.75807547200000003</c:v>
                </c:pt>
                <c:pt idx="10045">
                  <c:v>0.75815094299999997</c:v>
                </c:pt>
                <c:pt idx="10046">
                  <c:v>0.75822641499999999</c:v>
                </c:pt>
                <c:pt idx="10047">
                  <c:v>0.75830188700000001</c:v>
                </c:pt>
                <c:pt idx="10048">
                  <c:v>0.75837735799999995</c:v>
                </c:pt>
                <c:pt idx="10049">
                  <c:v>0.75845282999999997</c:v>
                </c:pt>
                <c:pt idx="10050">
                  <c:v>0.75852830199999999</c:v>
                </c:pt>
                <c:pt idx="10051">
                  <c:v>0.75860377400000001</c:v>
                </c:pt>
                <c:pt idx="10052">
                  <c:v>0.75867924499999995</c:v>
                </c:pt>
                <c:pt idx="10053">
                  <c:v>0.75875471699999997</c:v>
                </c:pt>
                <c:pt idx="10054">
                  <c:v>0.75883018899999999</c:v>
                </c:pt>
                <c:pt idx="10055">
                  <c:v>0.75890566000000004</c:v>
                </c:pt>
                <c:pt idx="10056">
                  <c:v>0.75898113199999995</c:v>
                </c:pt>
                <c:pt idx="10057">
                  <c:v>0.75905660399999997</c:v>
                </c:pt>
                <c:pt idx="10058">
                  <c:v>0.75913207500000002</c:v>
                </c:pt>
                <c:pt idx="10059">
                  <c:v>0.75920754700000004</c:v>
                </c:pt>
                <c:pt idx="10060">
                  <c:v>0.75928301899999995</c:v>
                </c:pt>
                <c:pt idx="10061">
                  <c:v>0.75935849099999997</c:v>
                </c:pt>
                <c:pt idx="10062">
                  <c:v>0.75943396200000002</c:v>
                </c:pt>
                <c:pt idx="10063">
                  <c:v>0.75950943400000004</c:v>
                </c:pt>
                <c:pt idx="10064">
                  <c:v>0.75958490599999995</c:v>
                </c:pt>
                <c:pt idx="10065">
                  <c:v>0.759660377</c:v>
                </c:pt>
                <c:pt idx="10066">
                  <c:v>0.75973584900000002</c:v>
                </c:pt>
                <c:pt idx="10067">
                  <c:v>0.75981132100000004</c:v>
                </c:pt>
                <c:pt idx="10068">
                  <c:v>0.75988679199999998</c:v>
                </c:pt>
                <c:pt idx="10069">
                  <c:v>0.759962264</c:v>
                </c:pt>
                <c:pt idx="10070">
                  <c:v>0.76003773600000002</c:v>
                </c:pt>
                <c:pt idx="10071">
                  <c:v>0.76011320800000004</c:v>
                </c:pt>
                <c:pt idx="10072">
                  <c:v>0.76018867899999998</c:v>
                </c:pt>
                <c:pt idx="10073">
                  <c:v>0.760264151</c:v>
                </c:pt>
                <c:pt idx="10074">
                  <c:v>0.76033962300000002</c:v>
                </c:pt>
                <c:pt idx="10075">
                  <c:v>0.76041509399999996</c:v>
                </c:pt>
                <c:pt idx="10076">
                  <c:v>0.76049056599999998</c:v>
                </c:pt>
                <c:pt idx="10077">
                  <c:v>0.760566038</c:v>
                </c:pt>
                <c:pt idx="10078">
                  <c:v>0.76064150900000005</c:v>
                </c:pt>
                <c:pt idx="10079">
                  <c:v>0.76071698099999996</c:v>
                </c:pt>
                <c:pt idx="10080">
                  <c:v>0.76079245299999998</c:v>
                </c:pt>
                <c:pt idx="10081">
                  <c:v>0.760867925</c:v>
                </c:pt>
                <c:pt idx="10082">
                  <c:v>0.76094339600000005</c:v>
                </c:pt>
                <c:pt idx="10083">
                  <c:v>0.76101886799999996</c:v>
                </c:pt>
                <c:pt idx="10084">
                  <c:v>0.76109433999999998</c:v>
                </c:pt>
                <c:pt idx="10085">
                  <c:v>0.76116981100000003</c:v>
                </c:pt>
                <c:pt idx="10086">
                  <c:v>0.76124528300000005</c:v>
                </c:pt>
                <c:pt idx="10087">
                  <c:v>0.76132075499999996</c:v>
                </c:pt>
                <c:pt idx="10088">
                  <c:v>0.76139622600000001</c:v>
                </c:pt>
                <c:pt idx="10089">
                  <c:v>0.76147169800000003</c:v>
                </c:pt>
                <c:pt idx="10090">
                  <c:v>0.76154717000000005</c:v>
                </c:pt>
                <c:pt idx="10091">
                  <c:v>0.76162264199999996</c:v>
                </c:pt>
                <c:pt idx="10092">
                  <c:v>0.76169811300000001</c:v>
                </c:pt>
                <c:pt idx="10093">
                  <c:v>0.76177358500000003</c:v>
                </c:pt>
                <c:pt idx="10094">
                  <c:v>0.76184905700000005</c:v>
                </c:pt>
                <c:pt idx="10095">
                  <c:v>0.76192452799999999</c:v>
                </c:pt>
                <c:pt idx="10096">
                  <c:v>0.76200000000000001</c:v>
                </c:pt>
                <c:pt idx="10097">
                  <c:v>0.76207547200000003</c:v>
                </c:pt>
                <c:pt idx="10098">
                  <c:v>0.76215094299999997</c:v>
                </c:pt>
                <c:pt idx="10099">
                  <c:v>0.76222641499999999</c:v>
                </c:pt>
                <c:pt idx="10100">
                  <c:v>0.76230188700000001</c:v>
                </c:pt>
                <c:pt idx="10101">
                  <c:v>0.76237735799999995</c:v>
                </c:pt>
                <c:pt idx="10102">
                  <c:v>0.76245282999999997</c:v>
                </c:pt>
                <c:pt idx="10103">
                  <c:v>0.76252830199999999</c:v>
                </c:pt>
                <c:pt idx="10104">
                  <c:v>0.76260377400000001</c:v>
                </c:pt>
                <c:pt idx="10105">
                  <c:v>0.76267924499999995</c:v>
                </c:pt>
                <c:pt idx="10106">
                  <c:v>0.76275471699999997</c:v>
                </c:pt>
                <c:pt idx="10107">
                  <c:v>0.76283018899999999</c:v>
                </c:pt>
                <c:pt idx="10108">
                  <c:v>0.76290566000000004</c:v>
                </c:pt>
                <c:pt idx="10109">
                  <c:v>0.76298113199999995</c:v>
                </c:pt>
                <c:pt idx="10110">
                  <c:v>0.76305660399999997</c:v>
                </c:pt>
                <c:pt idx="10111">
                  <c:v>0.76313207500000002</c:v>
                </c:pt>
                <c:pt idx="10112">
                  <c:v>0.76320754700000004</c:v>
                </c:pt>
                <c:pt idx="10113">
                  <c:v>0.76328301899999995</c:v>
                </c:pt>
                <c:pt idx="10114">
                  <c:v>0.76335849099999997</c:v>
                </c:pt>
                <c:pt idx="10115">
                  <c:v>0.76343396200000002</c:v>
                </c:pt>
                <c:pt idx="10116">
                  <c:v>0.76350943400000004</c:v>
                </c:pt>
                <c:pt idx="10117">
                  <c:v>0.76358490599999995</c:v>
                </c:pt>
                <c:pt idx="10118">
                  <c:v>0.763660377</c:v>
                </c:pt>
                <c:pt idx="10119">
                  <c:v>0.76373584900000002</c:v>
                </c:pt>
                <c:pt idx="10120">
                  <c:v>0.76381132100000004</c:v>
                </c:pt>
                <c:pt idx="10121">
                  <c:v>0.76388679199999998</c:v>
                </c:pt>
                <c:pt idx="10122">
                  <c:v>0.763962264</c:v>
                </c:pt>
                <c:pt idx="10123">
                  <c:v>0.76403773600000002</c:v>
                </c:pt>
                <c:pt idx="10124">
                  <c:v>0.76411320800000004</c:v>
                </c:pt>
                <c:pt idx="10125">
                  <c:v>0.76418867899999998</c:v>
                </c:pt>
                <c:pt idx="10126">
                  <c:v>0.764264151</c:v>
                </c:pt>
                <c:pt idx="10127">
                  <c:v>0.76433962300000002</c:v>
                </c:pt>
                <c:pt idx="10128">
                  <c:v>0.76441509399999996</c:v>
                </c:pt>
                <c:pt idx="10129">
                  <c:v>0.76449056599999998</c:v>
                </c:pt>
                <c:pt idx="10130">
                  <c:v>0.764566038</c:v>
                </c:pt>
                <c:pt idx="10131">
                  <c:v>0.76464150900000005</c:v>
                </c:pt>
                <c:pt idx="10132">
                  <c:v>0.76471698099999996</c:v>
                </c:pt>
                <c:pt idx="10133">
                  <c:v>0.76479245299999998</c:v>
                </c:pt>
                <c:pt idx="10134">
                  <c:v>0.764867925</c:v>
                </c:pt>
                <c:pt idx="10135">
                  <c:v>0.76494339600000005</c:v>
                </c:pt>
                <c:pt idx="10136">
                  <c:v>0.76501886799999996</c:v>
                </c:pt>
                <c:pt idx="10137">
                  <c:v>0.76509433999999998</c:v>
                </c:pt>
                <c:pt idx="10138">
                  <c:v>0.76516981100000003</c:v>
                </c:pt>
                <c:pt idx="10139">
                  <c:v>0.76524528300000005</c:v>
                </c:pt>
                <c:pt idx="10140">
                  <c:v>0.76532075499999996</c:v>
                </c:pt>
                <c:pt idx="10141">
                  <c:v>0.76539622600000001</c:v>
                </c:pt>
                <c:pt idx="10142">
                  <c:v>0.76547169800000003</c:v>
                </c:pt>
                <c:pt idx="10143">
                  <c:v>0.76554717000000005</c:v>
                </c:pt>
                <c:pt idx="10144">
                  <c:v>0.76562264199999996</c:v>
                </c:pt>
                <c:pt idx="10145">
                  <c:v>0.76569811300000001</c:v>
                </c:pt>
                <c:pt idx="10146">
                  <c:v>0.76577358500000003</c:v>
                </c:pt>
                <c:pt idx="10147">
                  <c:v>0.76584905700000006</c:v>
                </c:pt>
                <c:pt idx="10148">
                  <c:v>0.76592452799999999</c:v>
                </c:pt>
                <c:pt idx="10149">
                  <c:v>0.76600000000000001</c:v>
                </c:pt>
                <c:pt idx="10150">
                  <c:v>0.76607547200000004</c:v>
                </c:pt>
                <c:pt idx="10151">
                  <c:v>0.76615094299999997</c:v>
                </c:pt>
                <c:pt idx="10152">
                  <c:v>0.76622641499999999</c:v>
                </c:pt>
                <c:pt idx="10153">
                  <c:v>0.76630188700000001</c:v>
                </c:pt>
                <c:pt idx="10154">
                  <c:v>0.76637735799999995</c:v>
                </c:pt>
                <c:pt idx="10155">
                  <c:v>0.76645282999999997</c:v>
                </c:pt>
                <c:pt idx="10156">
                  <c:v>0.76652830199999999</c:v>
                </c:pt>
                <c:pt idx="10157">
                  <c:v>0.76660377400000002</c:v>
                </c:pt>
                <c:pt idx="10158">
                  <c:v>0.76667924499999995</c:v>
                </c:pt>
                <c:pt idx="10159">
                  <c:v>0.76675471699999997</c:v>
                </c:pt>
                <c:pt idx="10160">
                  <c:v>0.766830189</c:v>
                </c:pt>
                <c:pt idx="10161">
                  <c:v>0.76690566000000004</c:v>
                </c:pt>
                <c:pt idx="10162">
                  <c:v>0.76698113199999995</c:v>
                </c:pt>
                <c:pt idx="10163">
                  <c:v>0.76705660399999998</c:v>
                </c:pt>
                <c:pt idx="10164">
                  <c:v>0.76713207500000002</c:v>
                </c:pt>
                <c:pt idx="10165">
                  <c:v>0.76720754700000005</c:v>
                </c:pt>
                <c:pt idx="10166">
                  <c:v>0.76728301899999996</c:v>
                </c:pt>
                <c:pt idx="10167">
                  <c:v>0.76735849099999998</c:v>
                </c:pt>
                <c:pt idx="10168">
                  <c:v>0.76743396200000003</c:v>
                </c:pt>
                <c:pt idx="10169">
                  <c:v>0.76750943400000005</c:v>
                </c:pt>
                <c:pt idx="10170">
                  <c:v>0.76758490599999996</c:v>
                </c:pt>
                <c:pt idx="10171">
                  <c:v>0.767660377</c:v>
                </c:pt>
                <c:pt idx="10172">
                  <c:v>0.76773584900000003</c:v>
                </c:pt>
                <c:pt idx="10173">
                  <c:v>0.76781132100000005</c:v>
                </c:pt>
                <c:pt idx="10174">
                  <c:v>0.76788679199999998</c:v>
                </c:pt>
                <c:pt idx="10175">
                  <c:v>0.76796226400000001</c:v>
                </c:pt>
                <c:pt idx="10176">
                  <c:v>0.76803773600000003</c:v>
                </c:pt>
                <c:pt idx="10177">
                  <c:v>0.76811320800000005</c:v>
                </c:pt>
                <c:pt idx="10178">
                  <c:v>0.76818867899999999</c:v>
                </c:pt>
                <c:pt idx="10179">
                  <c:v>0.76826415100000001</c:v>
                </c:pt>
                <c:pt idx="10180">
                  <c:v>0.76833962300000003</c:v>
                </c:pt>
                <c:pt idx="10181">
                  <c:v>0.76841509399999997</c:v>
                </c:pt>
                <c:pt idx="10182">
                  <c:v>0.76849056599999999</c:v>
                </c:pt>
                <c:pt idx="10183">
                  <c:v>0.76856603800000001</c:v>
                </c:pt>
                <c:pt idx="10184">
                  <c:v>0.76864150899999995</c:v>
                </c:pt>
                <c:pt idx="10185">
                  <c:v>0.76871698099999997</c:v>
                </c:pt>
                <c:pt idx="10186">
                  <c:v>0.76879245299999999</c:v>
                </c:pt>
                <c:pt idx="10187">
                  <c:v>0.76886792500000001</c:v>
                </c:pt>
                <c:pt idx="10188">
                  <c:v>0.76894339599999995</c:v>
                </c:pt>
                <c:pt idx="10189">
                  <c:v>0.76901886799999997</c:v>
                </c:pt>
                <c:pt idx="10190">
                  <c:v>0.76909433999999999</c:v>
                </c:pt>
                <c:pt idx="10191">
                  <c:v>0.76916981100000004</c:v>
                </c:pt>
                <c:pt idx="10192">
                  <c:v>0.76924528299999995</c:v>
                </c:pt>
                <c:pt idx="10193">
                  <c:v>0.76932075499999997</c:v>
                </c:pt>
                <c:pt idx="10194">
                  <c:v>0.76939622600000002</c:v>
                </c:pt>
                <c:pt idx="10195">
                  <c:v>0.76947169800000004</c:v>
                </c:pt>
                <c:pt idx="10196">
                  <c:v>0.76954716999999995</c:v>
                </c:pt>
                <c:pt idx="10197">
                  <c:v>0.76962264199999997</c:v>
                </c:pt>
                <c:pt idx="10198">
                  <c:v>0.76969811300000002</c:v>
                </c:pt>
                <c:pt idx="10199">
                  <c:v>0.76977358500000004</c:v>
                </c:pt>
                <c:pt idx="10200">
                  <c:v>0.76984905699999995</c:v>
                </c:pt>
                <c:pt idx="10201">
                  <c:v>0.769924528</c:v>
                </c:pt>
                <c:pt idx="10202">
                  <c:v>0.77</c:v>
                </c:pt>
                <c:pt idx="10203">
                  <c:v>0.77007547200000004</c:v>
                </c:pt>
                <c:pt idx="10204">
                  <c:v>0.77015094299999998</c:v>
                </c:pt>
                <c:pt idx="10205">
                  <c:v>0.770226415</c:v>
                </c:pt>
                <c:pt idx="10206">
                  <c:v>0.77030188700000002</c:v>
                </c:pt>
                <c:pt idx="10207">
                  <c:v>0.77037735799999996</c:v>
                </c:pt>
                <c:pt idx="10208">
                  <c:v>0.77045282999999998</c:v>
                </c:pt>
                <c:pt idx="10209">
                  <c:v>0.770528302</c:v>
                </c:pt>
                <c:pt idx="10210">
                  <c:v>0.77060377400000002</c:v>
                </c:pt>
                <c:pt idx="10211">
                  <c:v>0.77067924499999996</c:v>
                </c:pt>
                <c:pt idx="10212">
                  <c:v>0.77075471699999998</c:v>
                </c:pt>
                <c:pt idx="10213">
                  <c:v>0.770830189</c:v>
                </c:pt>
                <c:pt idx="10214">
                  <c:v>0.77090566000000005</c:v>
                </c:pt>
                <c:pt idx="10215">
                  <c:v>0.77098113199999996</c:v>
                </c:pt>
                <c:pt idx="10216">
                  <c:v>0.77105660399999998</c:v>
                </c:pt>
                <c:pt idx="10217">
                  <c:v>0.77113207500000003</c:v>
                </c:pt>
                <c:pt idx="10218">
                  <c:v>0.77120754700000005</c:v>
                </c:pt>
                <c:pt idx="10219">
                  <c:v>0.77128301899999996</c:v>
                </c:pt>
                <c:pt idx="10220">
                  <c:v>0.77135849099999998</c:v>
                </c:pt>
                <c:pt idx="10221">
                  <c:v>0.77143396200000003</c:v>
                </c:pt>
                <c:pt idx="10222">
                  <c:v>0.77150943400000005</c:v>
                </c:pt>
                <c:pt idx="10223">
                  <c:v>0.77158490599999996</c:v>
                </c:pt>
                <c:pt idx="10224">
                  <c:v>0.77166037700000001</c:v>
                </c:pt>
                <c:pt idx="10225">
                  <c:v>0.77173584900000003</c:v>
                </c:pt>
                <c:pt idx="10226">
                  <c:v>0.77181132100000005</c:v>
                </c:pt>
                <c:pt idx="10227">
                  <c:v>0.77188679199999999</c:v>
                </c:pt>
                <c:pt idx="10228">
                  <c:v>0.77196226400000001</c:v>
                </c:pt>
                <c:pt idx="10229">
                  <c:v>0.77203773600000003</c:v>
                </c:pt>
                <c:pt idx="10230">
                  <c:v>0.77211320800000005</c:v>
                </c:pt>
                <c:pt idx="10231">
                  <c:v>0.77218867899999999</c:v>
                </c:pt>
                <c:pt idx="10232">
                  <c:v>0.77226415100000001</c:v>
                </c:pt>
                <c:pt idx="10233">
                  <c:v>0.77233962300000003</c:v>
                </c:pt>
                <c:pt idx="10234">
                  <c:v>0.77241509399999997</c:v>
                </c:pt>
                <c:pt idx="10235">
                  <c:v>0.77249056599999999</c:v>
                </c:pt>
                <c:pt idx="10236">
                  <c:v>0.77256603800000001</c:v>
                </c:pt>
                <c:pt idx="10237">
                  <c:v>0.77264150899999995</c:v>
                </c:pt>
                <c:pt idx="10238">
                  <c:v>0.77271698099999997</c:v>
                </c:pt>
                <c:pt idx="10239">
                  <c:v>0.77279245299999999</c:v>
                </c:pt>
                <c:pt idx="10240">
                  <c:v>0.77286792500000001</c:v>
                </c:pt>
                <c:pt idx="10241">
                  <c:v>0.77294339599999995</c:v>
                </c:pt>
                <c:pt idx="10242">
                  <c:v>0.77301886799999997</c:v>
                </c:pt>
                <c:pt idx="10243">
                  <c:v>0.77309433999999999</c:v>
                </c:pt>
                <c:pt idx="10244">
                  <c:v>0.77316981100000004</c:v>
                </c:pt>
                <c:pt idx="10245">
                  <c:v>0.77324528299999995</c:v>
                </c:pt>
                <c:pt idx="10246">
                  <c:v>0.77332075499999997</c:v>
                </c:pt>
                <c:pt idx="10247">
                  <c:v>0.77339622600000002</c:v>
                </c:pt>
                <c:pt idx="10248">
                  <c:v>0.77347169800000004</c:v>
                </c:pt>
                <c:pt idx="10249">
                  <c:v>0.77354716999999995</c:v>
                </c:pt>
                <c:pt idx="10250">
                  <c:v>0.77362264199999997</c:v>
                </c:pt>
                <c:pt idx="10251">
                  <c:v>0.77369811300000002</c:v>
                </c:pt>
                <c:pt idx="10252">
                  <c:v>0.77377358500000004</c:v>
                </c:pt>
                <c:pt idx="10253">
                  <c:v>0.77384905699999995</c:v>
                </c:pt>
                <c:pt idx="10254">
                  <c:v>0.773924528</c:v>
                </c:pt>
                <c:pt idx="10255">
                  <c:v>0.77400000000000002</c:v>
                </c:pt>
                <c:pt idx="10256">
                  <c:v>0.77407547200000004</c:v>
                </c:pt>
                <c:pt idx="10257">
                  <c:v>0.77415094299999998</c:v>
                </c:pt>
                <c:pt idx="10258">
                  <c:v>0.774226415</c:v>
                </c:pt>
                <c:pt idx="10259">
                  <c:v>0.77430188700000002</c:v>
                </c:pt>
                <c:pt idx="10260">
                  <c:v>0.77437735799999996</c:v>
                </c:pt>
                <c:pt idx="10261">
                  <c:v>0.77445282999999998</c:v>
                </c:pt>
                <c:pt idx="10262">
                  <c:v>0.774528302</c:v>
                </c:pt>
                <c:pt idx="10263">
                  <c:v>0.77460377400000002</c:v>
                </c:pt>
                <c:pt idx="10264">
                  <c:v>0.77467924499999996</c:v>
                </c:pt>
                <c:pt idx="10265">
                  <c:v>0.77475471699999998</c:v>
                </c:pt>
                <c:pt idx="10266">
                  <c:v>0.774830189</c:v>
                </c:pt>
                <c:pt idx="10267">
                  <c:v>0.77490566000000005</c:v>
                </c:pt>
                <c:pt idx="10268">
                  <c:v>0.77498113199999996</c:v>
                </c:pt>
                <c:pt idx="10269">
                  <c:v>0.77505660399999998</c:v>
                </c:pt>
                <c:pt idx="10270">
                  <c:v>0.77513207500000003</c:v>
                </c:pt>
                <c:pt idx="10271">
                  <c:v>0.77520754700000005</c:v>
                </c:pt>
                <c:pt idx="10272">
                  <c:v>0.77528301899999996</c:v>
                </c:pt>
                <c:pt idx="10273">
                  <c:v>0.77535849099999998</c:v>
                </c:pt>
                <c:pt idx="10274">
                  <c:v>0.77543396200000003</c:v>
                </c:pt>
                <c:pt idx="10275">
                  <c:v>0.77550943400000005</c:v>
                </c:pt>
                <c:pt idx="10276">
                  <c:v>0.77558490599999996</c:v>
                </c:pt>
                <c:pt idx="10277">
                  <c:v>0.77566037700000001</c:v>
                </c:pt>
                <c:pt idx="10278">
                  <c:v>0.77573584900000003</c:v>
                </c:pt>
                <c:pt idx="10279">
                  <c:v>0.77581132100000005</c:v>
                </c:pt>
                <c:pt idx="10280">
                  <c:v>0.77588679199999999</c:v>
                </c:pt>
                <c:pt idx="10281">
                  <c:v>0.77596226400000001</c:v>
                </c:pt>
                <c:pt idx="10282">
                  <c:v>0.77603773600000003</c:v>
                </c:pt>
                <c:pt idx="10283">
                  <c:v>0.77611320800000005</c:v>
                </c:pt>
                <c:pt idx="10284">
                  <c:v>0.77618867899999999</c:v>
                </c:pt>
                <c:pt idx="10285">
                  <c:v>0.77626415100000001</c:v>
                </c:pt>
                <c:pt idx="10286">
                  <c:v>0.77633962300000003</c:v>
                </c:pt>
                <c:pt idx="10287">
                  <c:v>0.77641509399999997</c:v>
                </c:pt>
                <c:pt idx="10288">
                  <c:v>0.77649056599999999</c:v>
                </c:pt>
                <c:pt idx="10289">
                  <c:v>0.77656603800000001</c:v>
                </c:pt>
                <c:pt idx="10290">
                  <c:v>0.77664150899999995</c:v>
                </c:pt>
                <c:pt idx="10291">
                  <c:v>0.77671698099999997</c:v>
                </c:pt>
                <c:pt idx="10292">
                  <c:v>0.77679245299999999</c:v>
                </c:pt>
                <c:pt idx="10293">
                  <c:v>0.77686792500000001</c:v>
                </c:pt>
                <c:pt idx="10294">
                  <c:v>0.77694339599999995</c:v>
                </c:pt>
                <c:pt idx="10295">
                  <c:v>0.77701886799999997</c:v>
                </c:pt>
                <c:pt idx="10296">
                  <c:v>0.77709433999999999</c:v>
                </c:pt>
                <c:pt idx="10297">
                  <c:v>0.77716981100000004</c:v>
                </c:pt>
                <c:pt idx="10298">
                  <c:v>0.77724528299999995</c:v>
                </c:pt>
                <c:pt idx="10299">
                  <c:v>0.77732075499999997</c:v>
                </c:pt>
                <c:pt idx="10300">
                  <c:v>0.77739622600000002</c:v>
                </c:pt>
                <c:pt idx="10301">
                  <c:v>0.77747169800000004</c:v>
                </c:pt>
                <c:pt idx="10302">
                  <c:v>0.77754716999999995</c:v>
                </c:pt>
                <c:pt idx="10303">
                  <c:v>0.77762264199999998</c:v>
                </c:pt>
                <c:pt idx="10304">
                  <c:v>0.77769811300000002</c:v>
                </c:pt>
                <c:pt idx="10305">
                  <c:v>0.77777358500000005</c:v>
                </c:pt>
                <c:pt idx="10306">
                  <c:v>0.77784905699999995</c:v>
                </c:pt>
                <c:pt idx="10307">
                  <c:v>0.777924528</c:v>
                </c:pt>
                <c:pt idx="10308">
                  <c:v>0.77800000000000002</c:v>
                </c:pt>
                <c:pt idx="10309">
                  <c:v>0.77807547200000005</c:v>
                </c:pt>
                <c:pt idx="10310">
                  <c:v>0.77815094299999998</c:v>
                </c:pt>
                <c:pt idx="10311">
                  <c:v>0.778226415</c:v>
                </c:pt>
                <c:pt idx="10312">
                  <c:v>0.77830188700000003</c:v>
                </c:pt>
                <c:pt idx="10313">
                  <c:v>0.77837735799999996</c:v>
                </c:pt>
                <c:pt idx="10314">
                  <c:v>0.77845282999999998</c:v>
                </c:pt>
                <c:pt idx="10315">
                  <c:v>0.77852830200000001</c:v>
                </c:pt>
                <c:pt idx="10316">
                  <c:v>0.77860377400000003</c:v>
                </c:pt>
                <c:pt idx="10317">
                  <c:v>0.77867924499999996</c:v>
                </c:pt>
                <c:pt idx="10318">
                  <c:v>0.77875471699999999</c:v>
                </c:pt>
                <c:pt idx="10319">
                  <c:v>0.77883018900000001</c:v>
                </c:pt>
                <c:pt idx="10320">
                  <c:v>0.77890566000000006</c:v>
                </c:pt>
                <c:pt idx="10321">
                  <c:v>0.77898113199999997</c:v>
                </c:pt>
                <c:pt idx="10322">
                  <c:v>0.77905660399999999</c:v>
                </c:pt>
                <c:pt idx="10323">
                  <c:v>0.77913207500000004</c:v>
                </c:pt>
                <c:pt idx="10324">
                  <c:v>0.77920754699999994</c:v>
                </c:pt>
                <c:pt idx="10325">
                  <c:v>0.77928301899999997</c:v>
                </c:pt>
                <c:pt idx="10326">
                  <c:v>0.77935849099999999</c:v>
                </c:pt>
                <c:pt idx="10327">
                  <c:v>0.77943396200000004</c:v>
                </c:pt>
                <c:pt idx="10328">
                  <c:v>0.77950943399999995</c:v>
                </c:pt>
                <c:pt idx="10329">
                  <c:v>0.77958490599999997</c:v>
                </c:pt>
                <c:pt idx="10330">
                  <c:v>0.77966037700000002</c:v>
                </c:pt>
                <c:pt idx="10331">
                  <c:v>0.77973584900000004</c:v>
                </c:pt>
                <c:pt idx="10332">
                  <c:v>0.77981132099999995</c:v>
                </c:pt>
                <c:pt idx="10333">
                  <c:v>0.779886792</c:v>
                </c:pt>
                <c:pt idx="10334">
                  <c:v>0.77996226400000002</c:v>
                </c:pt>
                <c:pt idx="10335">
                  <c:v>0.78003773600000004</c:v>
                </c:pt>
                <c:pt idx="10336">
                  <c:v>0.78011320799999995</c:v>
                </c:pt>
                <c:pt idx="10337">
                  <c:v>0.780188679</c:v>
                </c:pt>
                <c:pt idx="10338">
                  <c:v>0.78026415100000002</c:v>
                </c:pt>
                <c:pt idx="10339">
                  <c:v>0.78033962300000004</c:v>
                </c:pt>
                <c:pt idx="10340">
                  <c:v>0.78041509399999998</c:v>
                </c:pt>
                <c:pt idx="10341">
                  <c:v>0.780490566</c:v>
                </c:pt>
                <c:pt idx="10342">
                  <c:v>0.78056603800000002</c:v>
                </c:pt>
                <c:pt idx="10343">
                  <c:v>0.78064150899999996</c:v>
                </c:pt>
                <c:pt idx="10344">
                  <c:v>0.78071698099999998</c:v>
                </c:pt>
                <c:pt idx="10345">
                  <c:v>0.780792453</c:v>
                </c:pt>
                <c:pt idx="10346">
                  <c:v>0.78086792500000002</c:v>
                </c:pt>
                <c:pt idx="10347">
                  <c:v>0.78094339599999996</c:v>
                </c:pt>
                <c:pt idx="10348">
                  <c:v>0.78101886799999998</c:v>
                </c:pt>
                <c:pt idx="10349">
                  <c:v>0.78109434</c:v>
                </c:pt>
                <c:pt idx="10350">
                  <c:v>0.78116981100000005</c:v>
                </c:pt>
                <c:pt idx="10351">
                  <c:v>0.78124528299999996</c:v>
                </c:pt>
                <c:pt idx="10352">
                  <c:v>0.78132075499999998</c:v>
                </c:pt>
                <c:pt idx="10353">
                  <c:v>0.78139622600000003</c:v>
                </c:pt>
                <c:pt idx="10354">
                  <c:v>0.78147169800000005</c:v>
                </c:pt>
                <c:pt idx="10355">
                  <c:v>0.78154716999999996</c:v>
                </c:pt>
                <c:pt idx="10356">
                  <c:v>0.78162264199999998</c:v>
                </c:pt>
                <c:pt idx="10357">
                  <c:v>0.78169811300000003</c:v>
                </c:pt>
                <c:pt idx="10358">
                  <c:v>0.78177358500000005</c:v>
                </c:pt>
                <c:pt idx="10359">
                  <c:v>0.78184905699999996</c:v>
                </c:pt>
                <c:pt idx="10360">
                  <c:v>0.78192452800000001</c:v>
                </c:pt>
                <c:pt idx="10361">
                  <c:v>0.78200000000000003</c:v>
                </c:pt>
                <c:pt idx="10362">
                  <c:v>0.78207547200000005</c:v>
                </c:pt>
                <c:pt idx="10363">
                  <c:v>0.78215094299999999</c:v>
                </c:pt>
                <c:pt idx="10364">
                  <c:v>0.78222641500000001</c:v>
                </c:pt>
                <c:pt idx="10365">
                  <c:v>0.78230188700000003</c:v>
                </c:pt>
                <c:pt idx="10366">
                  <c:v>0.78237735799999997</c:v>
                </c:pt>
                <c:pt idx="10367">
                  <c:v>0.78245282999999999</c:v>
                </c:pt>
                <c:pt idx="10368">
                  <c:v>0.78252830200000001</c:v>
                </c:pt>
                <c:pt idx="10369">
                  <c:v>0.78260377400000003</c:v>
                </c:pt>
                <c:pt idx="10370">
                  <c:v>0.78267924499999997</c:v>
                </c:pt>
                <c:pt idx="10371">
                  <c:v>0.78275471699999999</c:v>
                </c:pt>
                <c:pt idx="10372">
                  <c:v>0.78283018900000001</c:v>
                </c:pt>
                <c:pt idx="10373">
                  <c:v>0.78290565999999995</c:v>
                </c:pt>
                <c:pt idx="10374">
                  <c:v>0.78298113199999997</c:v>
                </c:pt>
                <c:pt idx="10375">
                  <c:v>0.78305660399999999</c:v>
                </c:pt>
                <c:pt idx="10376">
                  <c:v>0.78313207500000004</c:v>
                </c:pt>
                <c:pt idx="10377">
                  <c:v>0.78320754699999995</c:v>
                </c:pt>
                <c:pt idx="10378">
                  <c:v>0.78328301899999997</c:v>
                </c:pt>
                <c:pt idx="10379">
                  <c:v>0.78335849099999999</c:v>
                </c:pt>
                <c:pt idx="10380">
                  <c:v>0.78343396200000004</c:v>
                </c:pt>
                <c:pt idx="10381">
                  <c:v>0.78350943399999995</c:v>
                </c:pt>
                <c:pt idx="10382">
                  <c:v>0.78358490599999997</c:v>
                </c:pt>
                <c:pt idx="10383">
                  <c:v>0.78366037700000002</c:v>
                </c:pt>
                <c:pt idx="10384">
                  <c:v>0.78373584900000004</c:v>
                </c:pt>
                <c:pt idx="10385">
                  <c:v>0.78381132099999995</c:v>
                </c:pt>
                <c:pt idx="10386">
                  <c:v>0.783886792</c:v>
                </c:pt>
                <c:pt idx="10387">
                  <c:v>0.78396226400000002</c:v>
                </c:pt>
                <c:pt idx="10388">
                  <c:v>0.78403773600000004</c:v>
                </c:pt>
                <c:pt idx="10389">
                  <c:v>0.78411320799999995</c:v>
                </c:pt>
                <c:pt idx="10390">
                  <c:v>0.784188679</c:v>
                </c:pt>
                <c:pt idx="10391">
                  <c:v>0.78426415100000002</c:v>
                </c:pt>
                <c:pt idx="10392">
                  <c:v>0.78433962300000004</c:v>
                </c:pt>
                <c:pt idx="10393">
                  <c:v>0.78441509399999998</c:v>
                </c:pt>
                <c:pt idx="10394">
                  <c:v>0.784490566</c:v>
                </c:pt>
                <c:pt idx="10395">
                  <c:v>0.78456603800000002</c:v>
                </c:pt>
                <c:pt idx="10396">
                  <c:v>0.78464150899999996</c:v>
                </c:pt>
                <c:pt idx="10397">
                  <c:v>0.78471698099999998</c:v>
                </c:pt>
                <c:pt idx="10398">
                  <c:v>0.784792453</c:v>
                </c:pt>
                <c:pt idx="10399">
                  <c:v>0.78486792500000002</c:v>
                </c:pt>
                <c:pt idx="10400">
                  <c:v>0.78494339599999996</c:v>
                </c:pt>
                <c:pt idx="10401">
                  <c:v>0.78501886799999998</c:v>
                </c:pt>
                <c:pt idx="10402">
                  <c:v>0.78509434</c:v>
                </c:pt>
                <c:pt idx="10403">
                  <c:v>0.78516981100000005</c:v>
                </c:pt>
                <c:pt idx="10404">
                  <c:v>0.78524528299999996</c:v>
                </c:pt>
                <c:pt idx="10405">
                  <c:v>0.78532075499999998</c:v>
                </c:pt>
                <c:pt idx="10406">
                  <c:v>0.78539622600000003</c:v>
                </c:pt>
                <c:pt idx="10407">
                  <c:v>0.78547169800000005</c:v>
                </c:pt>
                <c:pt idx="10408">
                  <c:v>0.78554716999999996</c:v>
                </c:pt>
                <c:pt idx="10409">
                  <c:v>0.78562264199999998</c:v>
                </c:pt>
                <c:pt idx="10410">
                  <c:v>0.78569811300000003</c:v>
                </c:pt>
                <c:pt idx="10411">
                  <c:v>0.78577358500000005</c:v>
                </c:pt>
                <c:pt idx="10412">
                  <c:v>0.78584905699999996</c:v>
                </c:pt>
                <c:pt idx="10413">
                  <c:v>0.78592452800000001</c:v>
                </c:pt>
                <c:pt idx="10414">
                  <c:v>0.78600000000000003</c:v>
                </c:pt>
                <c:pt idx="10415">
                  <c:v>0.78607547200000005</c:v>
                </c:pt>
                <c:pt idx="10416">
                  <c:v>0.78615094299999999</c:v>
                </c:pt>
                <c:pt idx="10417">
                  <c:v>0.78622641500000001</c:v>
                </c:pt>
                <c:pt idx="10418">
                  <c:v>0.78630188700000003</c:v>
                </c:pt>
                <c:pt idx="10419">
                  <c:v>0.78637735799999997</c:v>
                </c:pt>
                <c:pt idx="10420">
                  <c:v>0.78645282999999999</c:v>
                </c:pt>
                <c:pt idx="10421">
                  <c:v>0.78652830200000001</c:v>
                </c:pt>
                <c:pt idx="10422">
                  <c:v>0.78660377400000003</c:v>
                </c:pt>
                <c:pt idx="10423">
                  <c:v>0.78667924499999997</c:v>
                </c:pt>
                <c:pt idx="10424">
                  <c:v>0.78675471699999999</c:v>
                </c:pt>
                <c:pt idx="10425">
                  <c:v>0.78683018900000001</c:v>
                </c:pt>
                <c:pt idx="10426">
                  <c:v>0.78690565999999995</c:v>
                </c:pt>
                <c:pt idx="10427">
                  <c:v>0.78698113199999997</c:v>
                </c:pt>
                <c:pt idx="10428">
                  <c:v>0.78705660399999999</c:v>
                </c:pt>
                <c:pt idx="10429">
                  <c:v>0.78713207500000004</c:v>
                </c:pt>
                <c:pt idx="10430">
                  <c:v>0.78720754699999995</c:v>
                </c:pt>
                <c:pt idx="10431">
                  <c:v>0.78728301899999997</c:v>
                </c:pt>
                <c:pt idx="10432">
                  <c:v>0.78735849099999999</c:v>
                </c:pt>
                <c:pt idx="10433">
                  <c:v>0.78743396200000004</c:v>
                </c:pt>
                <c:pt idx="10434">
                  <c:v>0.78750943399999995</c:v>
                </c:pt>
                <c:pt idx="10435">
                  <c:v>0.78758490599999997</c:v>
                </c:pt>
                <c:pt idx="10436">
                  <c:v>0.78766037700000002</c:v>
                </c:pt>
                <c:pt idx="10437">
                  <c:v>0.78773584900000004</c:v>
                </c:pt>
                <c:pt idx="10438">
                  <c:v>0.78781132099999995</c:v>
                </c:pt>
                <c:pt idx="10439">
                  <c:v>0.787886792</c:v>
                </c:pt>
                <c:pt idx="10440">
                  <c:v>0.78796226400000002</c:v>
                </c:pt>
                <c:pt idx="10441">
                  <c:v>0.78803773600000004</c:v>
                </c:pt>
                <c:pt idx="10442">
                  <c:v>0.78811320799999995</c:v>
                </c:pt>
                <c:pt idx="10443">
                  <c:v>0.788188679</c:v>
                </c:pt>
                <c:pt idx="10444">
                  <c:v>0.78826415100000002</c:v>
                </c:pt>
                <c:pt idx="10445">
                  <c:v>0.78833962300000004</c:v>
                </c:pt>
                <c:pt idx="10446">
                  <c:v>0.78841509399999998</c:v>
                </c:pt>
                <c:pt idx="10447">
                  <c:v>0.788490566</c:v>
                </c:pt>
                <c:pt idx="10448">
                  <c:v>0.78856603800000002</c:v>
                </c:pt>
                <c:pt idx="10449">
                  <c:v>0.78864150899999996</c:v>
                </c:pt>
                <c:pt idx="10450">
                  <c:v>0.78871698099999998</c:v>
                </c:pt>
                <c:pt idx="10451">
                  <c:v>0.788792453</c:v>
                </c:pt>
                <c:pt idx="10452">
                  <c:v>0.78886792500000003</c:v>
                </c:pt>
                <c:pt idx="10453">
                  <c:v>0.78894339599999996</c:v>
                </c:pt>
                <c:pt idx="10454">
                  <c:v>0.78901886799999998</c:v>
                </c:pt>
                <c:pt idx="10455">
                  <c:v>0.78909434000000001</c:v>
                </c:pt>
                <c:pt idx="10456">
                  <c:v>0.78916981100000005</c:v>
                </c:pt>
                <c:pt idx="10457">
                  <c:v>0.78924528299999996</c:v>
                </c:pt>
                <c:pt idx="10458">
                  <c:v>0.78932075499999999</c:v>
                </c:pt>
                <c:pt idx="10459">
                  <c:v>0.78939622600000003</c:v>
                </c:pt>
                <c:pt idx="10460">
                  <c:v>0.78947169800000006</c:v>
                </c:pt>
                <c:pt idx="10461">
                  <c:v>0.78954716999999996</c:v>
                </c:pt>
                <c:pt idx="10462">
                  <c:v>0.78962264199999999</c:v>
                </c:pt>
                <c:pt idx="10463">
                  <c:v>0.78969811300000003</c:v>
                </c:pt>
                <c:pt idx="10464">
                  <c:v>0.78977358499999994</c:v>
                </c:pt>
                <c:pt idx="10465">
                  <c:v>0.78984905699999997</c:v>
                </c:pt>
                <c:pt idx="10466">
                  <c:v>0.78992452800000001</c:v>
                </c:pt>
                <c:pt idx="10467">
                  <c:v>0.79</c:v>
                </c:pt>
                <c:pt idx="10468">
                  <c:v>0.79007547199999995</c:v>
                </c:pt>
                <c:pt idx="10469">
                  <c:v>0.79015094299999999</c:v>
                </c:pt>
                <c:pt idx="10470">
                  <c:v>0.79022641500000002</c:v>
                </c:pt>
                <c:pt idx="10471">
                  <c:v>0.79030188700000004</c:v>
                </c:pt>
                <c:pt idx="10472">
                  <c:v>0.79037735799999997</c:v>
                </c:pt>
                <c:pt idx="10473">
                  <c:v>0.79045283</c:v>
                </c:pt>
                <c:pt idx="10474">
                  <c:v>0.79052830200000002</c:v>
                </c:pt>
                <c:pt idx="10475">
                  <c:v>0.79060377400000004</c:v>
                </c:pt>
                <c:pt idx="10476">
                  <c:v>0.79067924499999998</c:v>
                </c:pt>
                <c:pt idx="10477">
                  <c:v>0.790754717</c:v>
                </c:pt>
                <c:pt idx="10478">
                  <c:v>0.79083018900000002</c:v>
                </c:pt>
                <c:pt idx="10479">
                  <c:v>0.79090565999999995</c:v>
                </c:pt>
                <c:pt idx="10480">
                  <c:v>0.79098113199999998</c:v>
                </c:pt>
                <c:pt idx="10481">
                  <c:v>0.791056604</c:v>
                </c:pt>
                <c:pt idx="10482">
                  <c:v>0.79113207500000005</c:v>
                </c:pt>
                <c:pt idx="10483">
                  <c:v>0.79120754699999996</c:v>
                </c:pt>
                <c:pt idx="10484">
                  <c:v>0.79128301899999998</c:v>
                </c:pt>
                <c:pt idx="10485">
                  <c:v>0.791358491</c:v>
                </c:pt>
                <c:pt idx="10486">
                  <c:v>0.79143396200000005</c:v>
                </c:pt>
                <c:pt idx="10487">
                  <c:v>0.79150943399999996</c:v>
                </c:pt>
                <c:pt idx="10488">
                  <c:v>0.79158490599999998</c:v>
                </c:pt>
                <c:pt idx="10489">
                  <c:v>0.79166037700000003</c:v>
                </c:pt>
                <c:pt idx="10490">
                  <c:v>0.79173584900000005</c:v>
                </c:pt>
                <c:pt idx="10491">
                  <c:v>0.79181132099999996</c:v>
                </c:pt>
                <c:pt idx="10492">
                  <c:v>0.79188679200000001</c:v>
                </c:pt>
                <c:pt idx="10493">
                  <c:v>0.79196226400000003</c:v>
                </c:pt>
                <c:pt idx="10494">
                  <c:v>0.79203773600000005</c:v>
                </c:pt>
                <c:pt idx="10495">
                  <c:v>0.79211320799999996</c:v>
                </c:pt>
                <c:pt idx="10496">
                  <c:v>0.79218867900000001</c:v>
                </c:pt>
                <c:pt idx="10497">
                  <c:v>0.79226415100000003</c:v>
                </c:pt>
                <c:pt idx="10498">
                  <c:v>0.79233962300000005</c:v>
                </c:pt>
                <c:pt idx="10499">
                  <c:v>0.79241509399999999</c:v>
                </c:pt>
                <c:pt idx="10500">
                  <c:v>0.79249056600000001</c:v>
                </c:pt>
                <c:pt idx="10501">
                  <c:v>0.79256603800000003</c:v>
                </c:pt>
                <c:pt idx="10502">
                  <c:v>0.79264150899999997</c:v>
                </c:pt>
                <c:pt idx="10503">
                  <c:v>0.79271698099999999</c:v>
                </c:pt>
                <c:pt idx="10504">
                  <c:v>0.79279245300000001</c:v>
                </c:pt>
                <c:pt idx="10505">
                  <c:v>0.79286792500000003</c:v>
                </c:pt>
                <c:pt idx="10506">
                  <c:v>0.79294339599999997</c:v>
                </c:pt>
                <c:pt idx="10507">
                  <c:v>0.79301886799999999</c:v>
                </c:pt>
                <c:pt idx="10508">
                  <c:v>0.79309434000000001</c:v>
                </c:pt>
                <c:pt idx="10509">
                  <c:v>0.79316981099999995</c:v>
                </c:pt>
                <c:pt idx="10510">
                  <c:v>0.79324528299999997</c:v>
                </c:pt>
                <c:pt idx="10511">
                  <c:v>0.79332075499999999</c:v>
                </c:pt>
                <c:pt idx="10512">
                  <c:v>0.79339622600000004</c:v>
                </c:pt>
                <c:pt idx="10513">
                  <c:v>0.79347169799999995</c:v>
                </c:pt>
                <c:pt idx="10514">
                  <c:v>0.79354716999999997</c:v>
                </c:pt>
                <c:pt idx="10515">
                  <c:v>0.79362264199999999</c:v>
                </c:pt>
                <c:pt idx="10516">
                  <c:v>0.79369811300000004</c:v>
                </c:pt>
                <c:pt idx="10517">
                  <c:v>0.79377358499999995</c:v>
                </c:pt>
                <c:pt idx="10518">
                  <c:v>0.79384905699999997</c:v>
                </c:pt>
                <c:pt idx="10519">
                  <c:v>0.79392452800000002</c:v>
                </c:pt>
                <c:pt idx="10520">
                  <c:v>0.79400000000000004</c:v>
                </c:pt>
                <c:pt idx="10521">
                  <c:v>0.79407547199999995</c:v>
                </c:pt>
                <c:pt idx="10522">
                  <c:v>0.794150943</c:v>
                </c:pt>
                <c:pt idx="10523">
                  <c:v>0.79422641500000002</c:v>
                </c:pt>
                <c:pt idx="10524">
                  <c:v>0.79430188700000004</c:v>
                </c:pt>
                <c:pt idx="10525">
                  <c:v>0.79437735799999998</c:v>
                </c:pt>
                <c:pt idx="10526">
                  <c:v>0.79445283</c:v>
                </c:pt>
                <c:pt idx="10527">
                  <c:v>0.79452830200000002</c:v>
                </c:pt>
                <c:pt idx="10528">
                  <c:v>0.79460377400000004</c:v>
                </c:pt>
                <c:pt idx="10529">
                  <c:v>0.79467924499999998</c:v>
                </c:pt>
                <c:pt idx="10530">
                  <c:v>0.794754717</c:v>
                </c:pt>
                <c:pt idx="10531">
                  <c:v>0.79483018900000002</c:v>
                </c:pt>
                <c:pt idx="10532">
                  <c:v>0.79490565999999996</c:v>
                </c:pt>
                <c:pt idx="10533">
                  <c:v>0.79498113199999998</c:v>
                </c:pt>
                <c:pt idx="10534">
                  <c:v>0.795056604</c:v>
                </c:pt>
                <c:pt idx="10535">
                  <c:v>0.79513207500000005</c:v>
                </c:pt>
                <c:pt idx="10536">
                  <c:v>0.79520754699999996</c:v>
                </c:pt>
                <c:pt idx="10537">
                  <c:v>0.79528301899999998</c:v>
                </c:pt>
                <c:pt idx="10538">
                  <c:v>0.795358491</c:v>
                </c:pt>
                <c:pt idx="10539">
                  <c:v>0.79543396200000005</c:v>
                </c:pt>
                <c:pt idx="10540">
                  <c:v>0.79550943399999996</c:v>
                </c:pt>
                <c:pt idx="10541">
                  <c:v>0.79558490599999998</c:v>
                </c:pt>
                <c:pt idx="10542">
                  <c:v>0.79566037700000003</c:v>
                </c:pt>
                <c:pt idx="10543">
                  <c:v>0.79573584900000005</c:v>
                </c:pt>
                <c:pt idx="10544">
                  <c:v>0.79581132099999996</c:v>
                </c:pt>
                <c:pt idx="10545">
                  <c:v>0.79588679200000001</c:v>
                </c:pt>
                <c:pt idx="10546">
                  <c:v>0.79596226400000003</c:v>
                </c:pt>
                <c:pt idx="10547">
                  <c:v>0.79603773600000005</c:v>
                </c:pt>
                <c:pt idx="10548">
                  <c:v>0.79611320799999996</c:v>
                </c:pt>
                <c:pt idx="10549">
                  <c:v>0.79618867900000001</c:v>
                </c:pt>
                <c:pt idx="10550">
                  <c:v>0.79626415100000003</c:v>
                </c:pt>
                <c:pt idx="10551">
                  <c:v>0.79633962300000005</c:v>
                </c:pt>
                <c:pt idx="10552">
                  <c:v>0.79641509399999999</c:v>
                </c:pt>
                <c:pt idx="10553">
                  <c:v>0.79649056600000001</c:v>
                </c:pt>
                <c:pt idx="10554">
                  <c:v>0.79656603800000003</c:v>
                </c:pt>
                <c:pt idx="10555">
                  <c:v>0.79664150899999997</c:v>
                </c:pt>
                <c:pt idx="10556">
                  <c:v>0.79671698099999999</c:v>
                </c:pt>
                <c:pt idx="10557">
                  <c:v>0.79679245300000001</c:v>
                </c:pt>
                <c:pt idx="10558">
                  <c:v>0.79686792500000003</c:v>
                </c:pt>
                <c:pt idx="10559">
                  <c:v>0.79694339599999997</c:v>
                </c:pt>
                <c:pt idx="10560">
                  <c:v>0.79701886799999999</c:v>
                </c:pt>
                <c:pt idx="10561">
                  <c:v>0.79709434000000001</c:v>
                </c:pt>
                <c:pt idx="10562">
                  <c:v>0.79716981099999995</c:v>
                </c:pt>
                <c:pt idx="10563">
                  <c:v>0.79724528299999997</c:v>
                </c:pt>
                <c:pt idx="10564">
                  <c:v>0.79732075499999999</c:v>
                </c:pt>
                <c:pt idx="10565">
                  <c:v>0.79739622600000004</c:v>
                </c:pt>
                <c:pt idx="10566">
                  <c:v>0.79747169799999995</c:v>
                </c:pt>
                <c:pt idx="10567">
                  <c:v>0.79754716999999997</c:v>
                </c:pt>
                <c:pt idx="10568">
                  <c:v>0.79762264199999999</c:v>
                </c:pt>
                <c:pt idx="10569">
                  <c:v>0.79769811300000004</c:v>
                </c:pt>
                <c:pt idx="10570">
                  <c:v>0.79777358499999995</c:v>
                </c:pt>
                <c:pt idx="10571">
                  <c:v>0.79784905699999997</c:v>
                </c:pt>
                <c:pt idx="10572">
                  <c:v>0.79792452800000002</c:v>
                </c:pt>
                <c:pt idx="10573">
                  <c:v>0.79800000000000004</c:v>
                </c:pt>
                <c:pt idx="10574">
                  <c:v>0.79807547199999995</c:v>
                </c:pt>
                <c:pt idx="10575">
                  <c:v>0.798150943</c:v>
                </c:pt>
                <c:pt idx="10576">
                  <c:v>0.79822641500000002</c:v>
                </c:pt>
                <c:pt idx="10577">
                  <c:v>0.79830188700000004</c:v>
                </c:pt>
                <c:pt idx="10578">
                  <c:v>0.79837735799999998</c:v>
                </c:pt>
                <c:pt idx="10579">
                  <c:v>0.79845283</c:v>
                </c:pt>
                <c:pt idx="10580">
                  <c:v>0.79852830200000002</c:v>
                </c:pt>
                <c:pt idx="10581">
                  <c:v>0.79860377400000004</c:v>
                </c:pt>
                <c:pt idx="10582">
                  <c:v>0.79867924499999998</c:v>
                </c:pt>
                <c:pt idx="10583">
                  <c:v>0.798754717</c:v>
                </c:pt>
                <c:pt idx="10584">
                  <c:v>0.79883018900000002</c:v>
                </c:pt>
                <c:pt idx="10585">
                  <c:v>0.79890565999999996</c:v>
                </c:pt>
                <c:pt idx="10586">
                  <c:v>0.79898113199999998</c:v>
                </c:pt>
                <c:pt idx="10587">
                  <c:v>0.799056604</c:v>
                </c:pt>
                <c:pt idx="10588">
                  <c:v>0.79913207500000005</c:v>
                </c:pt>
                <c:pt idx="10589">
                  <c:v>0.79920754699999996</c:v>
                </c:pt>
                <c:pt idx="10590">
                  <c:v>0.79928301899999998</c:v>
                </c:pt>
                <c:pt idx="10591">
                  <c:v>0.799358491</c:v>
                </c:pt>
                <c:pt idx="10592">
                  <c:v>0.79943396200000005</c:v>
                </c:pt>
                <c:pt idx="10593">
                  <c:v>0.79950943399999996</c:v>
                </c:pt>
                <c:pt idx="10594">
                  <c:v>0.79958490599999998</c:v>
                </c:pt>
                <c:pt idx="10595">
                  <c:v>0.79966037700000003</c:v>
                </c:pt>
                <c:pt idx="10596">
                  <c:v>0.79973584900000005</c:v>
                </c:pt>
                <c:pt idx="10597">
                  <c:v>0.79981132099999996</c:v>
                </c:pt>
                <c:pt idx="10598">
                  <c:v>0.79988679200000001</c:v>
                </c:pt>
                <c:pt idx="10599">
                  <c:v>0.79996226400000003</c:v>
                </c:pt>
                <c:pt idx="10600">
                  <c:v>0.80003773600000005</c:v>
                </c:pt>
                <c:pt idx="10601">
                  <c:v>0.80011320799999996</c:v>
                </c:pt>
                <c:pt idx="10602">
                  <c:v>0.80018867900000001</c:v>
                </c:pt>
                <c:pt idx="10603">
                  <c:v>0.80026415100000003</c:v>
                </c:pt>
                <c:pt idx="10604">
                  <c:v>0.80033962299999994</c:v>
                </c:pt>
                <c:pt idx="10605">
                  <c:v>0.80041509399999999</c:v>
                </c:pt>
                <c:pt idx="10606">
                  <c:v>0.80049056600000001</c:v>
                </c:pt>
                <c:pt idx="10607">
                  <c:v>0.80056603800000004</c:v>
                </c:pt>
                <c:pt idx="10608">
                  <c:v>0.80064150899999997</c:v>
                </c:pt>
                <c:pt idx="10609">
                  <c:v>0.80071698099999999</c:v>
                </c:pt>
                <c:pt idx="10610">
                  <c:v>0.80079245300000002</c:v>
                </c:pt>
                <c:pt idx="10611">
                  <c:v>0.80086792500000004</c:v>
                </c:pt>
                <c:pt idx="10612">
                  <c:v>0.80094339599999997</c:v>
                </c:pt>
                <c:pt idx="10613">
                  <c:v>0.80101886799999999</c:v>
                </c:pt>
                <c:pt idx="10614">
                  <c:v>0.80109434000000002</c:v>
                </c:pt>
                <c:pt idx="10615">
                  <c:v>0.80116981099999995</c:v>
                </c:pt>
                <c:pt idx="10616">
                  <c:v>0.80124528299999997</c:v>
                </c:pt>
                <c:pt idx="10617">
                  <c:v>0.801320755</c:v>
                </c:pt>
                <c:pt idx="10618">
                  <c:v>0.80139622600000004</c:v>
                </c:pt>
                <c:pt idx="10619">
                  <c:v>0.80147169799999995</c:v>
                </c:pt>
                <c:pt idx="10620">
                  <c:v>0.80154716999999998</c:v>
                </c:pt>
                <c:pt idx="10621">
                  <c:v>0.801622642</c:v>
                </c:pt>
                <c:pt idx="10622">
                  <c:v>0.80169811300000005</c:v>
                </c:pt>
                <c:pt idx="10623">
                  <c:v>0.80177358499999996</c:v>
                </c:pt>
                <c:pt idx="10624">
                  <c:v>0.80184905699999998</c:v>
                </c:pt>
                <c:pt idx="10625">
                  <c:v>0.80192452800000003</c:v>
                </c:pt>
                <c:pt idx="10626">
                  <c:v>0.80200000000000005</c:v>
                </c:pt>
                <c:pt idx="10627">
                  <c:v>0.80207547199999996</c:v>
                </c:pt>
                <c:pt idx="10628">
                  <c:v>0.80215094300000001</c:v>
                </c:pt>
                <c:pt idx="10629">
                  <c:v>0.80222641500000003</c:v>
                </c:pt>
                <c:pt idx="10630">
                  <c:v>0.80230188700000005</c:v>
                </c:pt>
                <c:pt idx="10631">
                  <c:v>0.80237735799999998</c:v>
                </c:pt>
                <c:pt idx="10632">
                  <c:v>0.80245283000000001</c:v>
                </c:pt>
                <c:pt idx="10633">
                  <c:v>0.80252830200000003</c:v>
                </c:pt>
                <c:pt idx="10634">
                  <c:v>0.80260377400000005</c:v>
                </c:pt>
                <c:pt idx="10635">
                  <c:v>0.80267924499999999</c:v>
                </c:pt>
                <c:pt idx="10636">
                  <c:v>0.80275471700000001</c:v>
                </c:pt>
                <c:pt idx="10637">
                  <c:v>0.80283018900000003</c:v>
                </c:pt>
                <c:pt idx="10638">
                  <c:v>0.80290565999999997</c:v>
                </c:pt>
                <c:pt idx="10639">
                  <c:v>0.80298113199999999</c:v>
                </c:pt>
                <c:pt idx="10640">
                  <c:v>0.80305660400000001</c:v>
                </c:pt>
                <c:pt idx="10641">
                  <c:v>0.80313207499999995</c:v>
                </c:pt>
                <c:pt idx="10642">
                  <c:v>0.80320754699999997</c:v>
                </c:pt>
                <c:pt idx="10643">
                  <c:v>0.80328301899999999</c:v>
                </c:pt>
                <c:pt idx="10644">
                  <c:v>0.80335849100000001</c:v>
                </c:pt>
                <c:pt idx="10645">
                  <c:v>0.80343396199999995</c:v>
                </c:pt>
                <c:pt idx="10646">
                  <c:v>0.80350943399999997</c:v>
                </c:pt>
                <c:pt idx="10647">
                  <c:v>0.80358490599999999</c:v>
                </c:pt>
                <c:pt idx="10648">
                  <c:v>0.80366037700000004</c:v>
                </c:pt>
                <c:pt idx="10649">
                  <c:v>0.80373584899999995</c:v>
                </c:pt>
                <c:pt idx="10650">
                  <c:v>0.80381132099999997</c:v>
                </c:pt>
                <c:pt idx="10651">
                  <c:v>0.80388679200000002</c:v>
                </c:pt>
                <c:pt idx="10652">
                  <c:v>0.80396226400000004</c:v>
                </c:pt>
                <c:pt idx="10653">
                  <c:v>0.80403773599999995</c:v>
                </c:pt>
                <c:pt idx="10654">
                  <c:v>0.80411320799999997</c:v>
                </c:pt>
                <c:pt idx="10655">
                  <c:v>0.80418867900000002</c:v>
                </c:pt>
                <c:pt idx="10656">
                  <c:v>0.80426415100000004</c:v>
                </c:pt>
                <c:pt idx="10657">
                  <c:v>0.80433962299999995</c:v>
                </c:pt>
                <c:pt idx="10658">
                  <c:v>0.804415094</c:v>
                </c:pt>
                <c:pt idx="10659">
                  <c:v>0.80449056600000002</c:v>
                </c:pt>
                <c:pt idx="10660">
                  <c:v>0.80456603800000004</c:v>
                </c:pt>
                <c:pt idx="10661">
                  <c:v>0.80464150899999998</c:v>
                </c:pt>
                <c:pt idx="10662">
                  <c:v>0.804716981</c:v>
                </c:pt>
                <c:pt idx="10663">
                  <c:v>0.80479245300000002</c:v>
                </c:pt>
                <c:pt idx="10664">
                  <c:v>0.80486792500000004</c:v>
                </c:pt>
                <c:pt idx="10665">
                  <c:v>0.80494339599999998</c:v>
                </c:pt>
                <c:pt idx="10666">
                  <c:v>0.805018868</c:v>
                </c:pt>
                <c:pt idx="10667">
                  <c:v>0.80509434000000002</c:v>
                </c:pt>
                <c:pt idx="10668">
                  <c:v>0.80516981099999996</c:v>
                </c:pt>
                <c:pt idx="10669">
                  <c:v>0.80524528299999998</c:v>
                </c:pt>
                <c:pt idx="10670">
                  <c:v>0.805320755</c:v>
                </c:pt>
                <c:pt idx="10671">
                  <c:v>0.80539622600000005</c:v>
                </c:pt>
                <c:pt idx="10672">
                  <c:v>0.80547169799999996</c:v>
                </c:pt>
                <c:pt idx="10673">
                  <c:v>0.80554716999999998</c:v>
                </c:pt>
                <c:pt idx="10674">
                  <c:v>0.805622642</c:v>
                </c:pt>
                <c:pt idx="10675">
                  <c:v>0.80569811300000005</c:v>
                </c:pt>
                <c:pt idx="10676">
                  <c:v>0.80577358499999996</c:v>
                </c:pt>
                <c:pt idx="10677">
                  <c:v>0.80584905699999998</c:v>
                </c:pt>
                <c:pt idx="10678">
                  <c:v>0.80592452800000003</c:v>
                </c:pt>
                <c:pt idx="10679">
                  <c:v>0.80600000000000005</c:v>
                </c:pt>
                <c:pt idx="10680">
                  <c:v>0.80607547199999996</c:v>
                </c:pt>
                <c:pt idx="10681">
                  <c:v>0.80615094300000001</c:v>
                </c:pt>
                <c:pt idx="10682">
                  <c:v>0.80622641500000003</c:v>
                </c:pt>
                <c:pt idx="10683">
                  <c:v>0.80630188700000005</c:v>
                </c:pt>
                <c:pt idx="10684">
                  <c:v>0.80637735799999999</c:v>
                </c:pt>
                <c:pt idx="10685">
                  <c:v>0.80645283000000001</c:v>
                </c:pt>
                <c:pt idx="10686">
                  <c:v>0.80652830200000003</c:v>
                </c:pt>
                <c:pt idx="10687">
                  <c:v>0.80660377400000005</c:v>
                </c:pt>
                <c:pt idx="10688">
                  <c:v>0.80667924499999999</c:v>
                </c:pt>
                <c:pt idx="10689">
                  <c:v>0.80675471700000001</c:v>
                </c:pt>
                <c:pt idx="10690">
                  <c:v>0.80683018900000003</c:v>
                </c:pt>
                <c:pt idx="10691">
                  <c:v>0.80690565999999997</c:v>
                </c:pt>
                <c:pt idx="10692">
                  <c:v>0.80698113199999999</c:v>
                </c:pt>
                <c:pt idx="10693">
                  <c:v>0.80705660400000001</c:v>
                </c:pt>
                <c:pt idx="10694">
                  <c:v>0.80713207499999995</c:v>
                </c:pt>
                <c:pt idx="10695">
                  <c:v>0.80720754699999997</c:v>
                </c:pt>
                <c:pt idx="10696">
                  <c:v>0.80728301899999999</c:v>
                </c:pt>
                <c:pt idx="10697">
                  <c:v>0.80735849100000001</c:v>
                </c:pt>
                <c:pt idx="10698">
                  <c:v>0.80743396199999995</c:v>
                </c:pt>
                <c:pt idx="10699">
                  <c:v>0.80750943399999997</c:v>
                </c:pt>
                <c:pt idx="10700">
                  <c:v>0.80758490599999999</c:v>
                </c:pt>
                <c:pt idx="10701">
                  <c:v>0.80766037700000004</c:v>
                </c:pt>
                <c:pt idx="10702">
                  <c:v>0.80773584899999995</c:v>
                </c:pt>
                <c:pt idx="10703">
                  <c:v>0.80781132099999997</c:v>
                </c:pt>
                <c:pt idx="10704">
                  <c:v>0.80788679200000002</c:v>
                </c:pt>
                <c:pt idx="10705">
                  <c:v>0.80796226400000004</c:v>
                </c:pt>
                <c:pt idx="10706">
                  <c:v>0.80803773599999995</c:v>
                </c:pt>
                <c:pt idx="10707">
                  <c:v>0.80811320799999997</c:v>
                </c:pt>
                <c:pt idx="10708">
                  <c:v>0.80818867900000002</c:v>
                </c:pt>
                <c:pt idx="10709">
                  <c:v>0.80826415100000004</c:v>
                </c:pt>
                <c:pt idx="10710">
                  <c:v>0.80833962299999995</c:v>
                </c:pt>
                <c:pt idx="10711">
                  <c:v>0.808415094</c:v>
                </c:pt>
                <c:pt idx="10712">
                  <c:v>0.80849056600000002</c:v>
                </c:pt>
                <c:pt idx="10713">
                  <c:v>0.80856603800000004</c:v>
                </c:pt>
                <c:pt idx="10714">
                  <c:v>0.80864150899999998</c:v>
                </c:pt>
                <c:pt idx="10715">
                  <c:v>0.808716981</c:v>
                </c:pt>
                <c:pt idx="10716">
                  <c:v>0.80879245300000002</c:v>
                </c:pt>
                <c:pt idx="10717">
                  <c:v>0.80886792500000004</c:v>
                </c:pt>
                <c:pt idx="10718">
                  <c:v>0.80894339599999998</c:v>
                </c:pt>
                <c:pt idx="10719">
                  <c:v>0.809018868</c:v>
                </c:pt>
                <c:pt idx="10720">
                  <c:v>0.80909434000000002</c:v>
                </c:pt>
                <c:pt idx="10721">
                  <c:v>0.80916981099999996</c:v>
                </c:pt>
                <c:pt idx="10722">
                  <c:v>0.80924528299999998</c:v>
                </c:pt>
                <c:pt idx="10723">
                  <c:v>0.809320755</c:v>
                </c:pt>
                <c:pt idx="10724">
                  <c:v>0.80939622600000005</c:v>
                </c:pt>
                <c:pt idx="10725">
                  <c:v>0.80947169799999996</c:v>
                </c:pt>
                <c:pt idx="10726">
                  <c:v>0.80954716999999998</c:v>
                </c:pt>
                <c:pt idx="10727">
                  <c:v>0.809622642</c:v>
                </c:pt>
                <c:pt idx="10728">
                  <c:v>0.80969811300000005</c:v>
                </c:pt>
                <c:pt idx="10729">
                  <c:v>0.80977358499999996</c:v>
                </c:pt>
                <c:pt idx="10730">
                  <c:v>0.80984905699999998</c:v>
                </c:pt>
                <c:pt idx="10731">
                  <c:v>0.80992452800000003</c:v>
                </c:pt>
                <c:pt idx="10732">
                  <c:v>0.81</c:v>
                </c:pt>
                <c:pt idx="10733">
                  <c:v>0.81007547199999996</c:v>
                </c:pt>
                <c:pt idx="10734">
                  <c:v>0.81015094300000001</c:v>
                </c:pt>
                <c:pt idx="10735">
                  <c:v>0.81022641500000003</c:v>
                </c:pt>
                <c:pt idx="10736">
                  <c:v>0.81030188700000005</c:v>
                </c:pt>
                <c:pt idx="10737">
                  <c:v>0.81037735799999999</c:v>
                </c:pt>
                <c:pt idx="10738">
                  <c:v>0.81045283000000001</c:v>
                </c:pt>
                <c:pt idx="10739">
                  <c:v>0.81052830200000003</c:v>
                </c:pt>
                <c:pt idx="10740">
                  <c:v>0.81060377400000005</c:v>
                </c:pt>
                <c:pt idx="10741">
                  <c:v>0.81067924499999999</c:v>
                </c:pt>
                <c:pt idx="10742">
                  <c:v>0.81075471700000001</c:v>
                </c:pt>
                <c:pt idx="10743">
                  <c:v>0.81083018900000003</c:v>
                </c:pt>
                <c:pt idx="10744">
                  <c:v>0.81090565999999997</c:v>
                </c:pt>
                <c:pt idx="10745">
                  <c:v>0.81098113199999999</c:v>
                </c:pt>
                <c:pt idx="10746">
                  <c:v>0.81105660400000001</c:v>
                </c:pt>
                <c:pt idx="10747">
                  <c:v>0.81113207499999995</c:v>
                </c:pt>
                <c:pt idx="10748">
                  <c:v>0.81120754699999997</c:v>
                </c:pt>
                <c:pt idx="10749">
                  <c:v>0.81128301899999999</c:v>
                </c:pt>
                <c:pt idx="10750">
                  <c:v>0.81135849100000001</c:v>
                </c:pt>
                <c:pt idx="10751">
                  <c:v>0.81143396199999995</c:v>
                </c:pt>
                <c:pt idx="10752">
                  <c:v>0.81150943399999997</c:v>
                </c:pt>
                <c:pt idx="10753">
                  <c:v>0.81158490599999999</c:v>
                </c:pt>
                <c:pt idx="10754">
                  <c:v>0.81166037700000004</c:v>
                </c:pt>
                <c:pt idx="10755">
                  <c:v>0.81173584899999995</c:v>
                </c:pt>
                <c:pt idx="10756">
                  <c:v>0.81181132099999997</c:v>
                </c:pt>
                <c:pt idx="10757">
                  <c:v>0.81188679200000002</c:v>
                </c:pt>
                <c:pt idx="10758">
                  <c:v>0.81196226400000004</c:v>
                </c:pt>
                <c:pt idx="10759">
                  <c:v>0.81203773599999995</c:v>
                </c:pt>
                <c:pt idx="10760">
                  <c:v>0.81211320799999998</c:v>
                </c:pt>
                <c:pt idx="10761">
                  <c:v>0.81218867900000002</c:v>
                </c:pt>
                <c:pt idx="10762">
                  <c:v>0.81226415100000005</c:v>
                </c:pt>
                <c:pt idx="10763">
                  <c:v>0.81233962299999996</c:v>
                </c:pt>
                <c:pt idx="10764">
                  <c:v>0.812415094</c:v>
                </c:pt>
                <c:pt idx="10765">
                  <c:v>0.81249056600000003</c:v>
                </c:pt>
                <c:pt idx="10766">
                  <c:v>0.81256603800000005</c:v>
                </c:pt>
                <c:pt idx="10767">
                  <c:v>0.81264150899999998</c:v>
                </c:pt>
                <c:pt idx="10768">
                  <c:v>0.812716981</c:v>
                </c:pt>
                <c:pt idx="10769">
                  <c:v>0.81279245300000003</c:v>
                </c:pt>
                <c:pt idx="10770">
                  <c:v>0.81286792500000005</c:v>
                </c:pt>
                <c:pt idx="10771">
                  <c:v>0.81294339599999998</c:v>
                </c:pt>
                <c:pt idx="10772">
                  <c:v>0.81301886800000001</c:v>
                </c:pt>
                <c:pt idx="10773">
                  <c:v>0.81309434000000003</c:v>
                </c:pt>
                <c:pt idx="10774">
                  <c:v>0.81316981099999996</c:v>
                </c:pt>
                <c:pt idx="10775">
                  <c:v>0.81324528299999999</c:v>
                </c:pt>
                <c:pt idx="10776">
                  <c:v>0.81332075500000001</c:v>
                </c:pt>
                <c:pt idx="10777">
                  <c:v>0.81339622600000006</c:v>
                </c:pt>
                <c:pt idx="10778">
                  <c:v>0.81347169799999997</c:v>
                </c:pt>
                <c:pt idx="10779">
                  <c:v>0.81354716999999999</c:v>
                </c:pt>
                <c:pt idx="10780">
                  <c:v>0.81362264200000001</c:v>
                </c:pt>
                <c:pt idx="10781">
                  <c:v>0.81369811299999995</c:v>
                </c:pt>
                <c:pt idx="10782">
                  <c:v>0.81377358499999997</c:v>
                </c:pt>
                <c:pt idx="10783">
                  <c:v>0.81384905699999999</c:v>
                </c:pt>
                <c:pt idx="10784">
                  <c:v>0.81392452800000004</c:v>
                </c:pt>
                <c:pt idx="10785">
                  <c:v>0.81399999999999995</c:v>
                </c:pt>
                <c:pt idx="10786">
                  <c:v>0.81407547199999997</c:v>
                </c:pt>
                <c:pt idx="10787">
                  <c:v>0.81415094300000002</c:v>
                </c:pt>
                <c:pt idx="10788">
                  <c:v>0.81422641500000004</c:v>
                </c:pt>
                <c:pt idx="10789">
                  <c:v>0.81430188699999995</c:v>
                </c:pt>
                <c:pt idx="10790">
                  <c:v>0.814377358</c:v>
                </c:pt>
                <c:pt idx="10791">
                  <c:v>0.81445283000000002</c:v>
                </c:pt>
                <c:pt idx="10792">
                  <c:v>0.81452830200000004</c:v>
                </c:pt>
                <c:pt idx="10793">
                  <c:v>0.81460377399999995</c:v>
                </c:pt>
                <c:pt idx="10794">
                  <c:v>0.814679245</c:v>
                </c:pt>
                <c:pt idx="10795">
                  <c:v>0.81475471700000002</c:v>
                </c:pt>
                <c:pt idx="10796">
                  <c:v>0.81483018900000004</c:v>
                </c:pt>
                <c:pt idx="10797">
                  <c:v>0.81490565999999998</c:v>
                </c:pt>
                <c:pt idx="10798">
                  <c:v>0.814981132</c:v>
                </c:pt>
                <c:pt idx="10799">
                  <c:v>0.81505660400000002</c:v>
                </c:pt>
                <c:pt idx="10800">
                  <c:v>0.81513207499999996</c:v>
                </c:pt>
                <c:pt idx="10801">
                  <c:v>0.81520754699999998</c:v>
                </c:pt>
                <c:pt idx="10802">
                  <c:v>0.815283019</c:v>
                </c:pt>
                <c:pt idx="10803">
                  <c:v>0.81535849100000002</c:v>
                </c:pt>
                <c:pt idx="10804">
                  <c:v>0.81543396199999996</c:v>
                </c:pt>
                <c:pt idx="10805">
                  <c:v>0.81550943399999998</c:v>
                </c:pt>
                <c:pt idx="10806">
                  <c:v>0.815584906</c:v>
                </c:pt>
                <c:pt idx="10807">
                  <c:v>0.81566037700000005</c:v>
                </c:pt>
                <c:pt idx="10808">
                  <c:v>0.81573584899999996</c:v>
                </c:pt>
                <c:pt idx="10809">
                  <c:v>0.81581132099999998</c:v>
                </c:pt>
                <c:pt idx="10810">
                  <c:v>0.81588679200000003</c:v>
                </c:pt>
                <c:pt idx="10811">
                  <c:v>0.81596226400000005</c:v>
                </c:pt>
                <c:pt idx="10812">
                  <c:v>0.81603773599999996</c:v>
                </c:pt>
                <c:pt idx="10813">
                  <c:v>0.81611320799999998</c:v>
                </c:pt>
                <c:pt idx="10814">
                  <c:v>0.81618867900000003</c:v>
                </c:pt>
                <c:pt idx="10815">
                  <c:v>0.81626415100000005</c:v>
                </c:pt>
                <c:pt idx="10816">
                  <c:v>0.81633962299999996</c:v>
                </c:pt>
                <c:pt idx="10817">
                  <c:v>0.81641509400000001</c:v>
                </c:pt>
                <c:pt idx="10818">
                  <c:v>0.81649056600000003</c:v>
                </c:pt>
                <c:pt idx="10819">
                  <c:v>0.81656603800000005</c:v>
                </c:pt>
                <c:pt idx="10820">
                  <c:v>0.81664150899999999</c:v>
                </c:pt>
                <c:pt idx="10821">
                  <c:v>0.81671698100000001</c:v>
                </c:pt>
                <c:pt idx="10822">
                  <c:v>0.81679245300000003</c:v>
                </c:pt>
                <c:pt idx="10823">
                  <c:v>0.81686792500000005</c:v>
                </c:pt>
                <c:pt idx="10824">
                  <c:v>0.81694339599999999</c:v>
                </c:pt>
                <c:pt idx="10825">
                  <c:v>0.81701886800000001</c:v>
                </c:pt>
                <c:pt idx="10826">
                  <c:v>0.81709434000000003</c:v>
                </c:pt>
                <c:pt idx="10827">
                  <c:v>0.81716981099999997</c:v>
                </c:pt>
                <c:pt idx="10828">
                  <c:v>0.81724528299999999</c:v>
                </c:pt>
                <c:pt idx="10829">
                  <c:v>0.81732075500000001</c:v>
                </c:pt>
                <c:pt idx="10830">
                  <c:v>0.81739622599999995</c:v>
                </c:pt>
                <c:pt idx="10831">
                  <c:v>0.81747169799999997</c:v>
                </c:pt>
                <c:pt idx="10832">
                  <c:v>0.81754716999999999</c:v>
                </c:pt>
                <c:pt idx="10833">
                  <c:v>0.81762264200000001</c:v>
                </c:pt>
                <c:pt idx="10834">
                  <c:v>0.81769811299999995</c:v>
                </c:pt>
                <c:pt idx="10835">
                  <c:v>0.81777358499999997</c:v>
                </c:pt>
                <c:pt idx="10836">
                  <c:v>0.81784905699999999</c:v>
                </c:pt>
                <c:pt idx="10837">
                  <c:v>0.81792452800000004</c:v>
                </c:pt>
                <c:pt idx="10838">
                  <c:v>0.81799999999999995</c:v>
                </c:pt>
                <c:pt idx="10839">
                  <c:v>0.81807547199999997</c:v>
                </c:pt>
                <c:pt idx="10840">
                  <c:v>0.81815094300000002</c:v>
                </c:pt>
                <c:pt idx="10841">
                  <c:v>0.81822641500000004</c:v>
                </c:pt>
                <c:pt idx="10842">
                  <c:v>0.81830188699999995</c:v>
                </c:pt>
                <c:pt idx="10843">
                  <c:v>0.818377358</c:v>
                </c:pt>
                <c:pt idx="10844">
                  <c:v>0.81845283000000002</c:v>
                </c:pt>
                <c:pt idx="10845">
                  <c:v>0.81852830200000004</c:v>
                </c:pt>
                <c:pt idx="10846">
                  <c:v>0.81860377399999995</c:v>
                </c:pt>
                <c:pt idx="10847">
                  <c:v>0.818679245</c:v>
                </c:pt>
                <c:pt idx="10848">
                  <c:v>0.81875471700000002</c:v>
                </c:pt>
                <c:pt idx="10849">
                  <c:v>0.81883018900000004</c:v>
                </c:pt>
                <c:pt idx="10850">
                  <c:v>0.81890565999999998</c:v>
                </c:pt>
                <c:pt idx="10851">
                  <c:v>0.818981132</c:v>
                </c:pt>
                <c:pt idx="10852">
                  <c:v>0.81905660400000002</c:v>
                </c:pt>
                <c:pt idx="10853">
                  <c:v>0.81913207499999996</c:v>
                </c:pt>
                <c:pt idx="10854">
                  <c:v>0.81920754699999998</c:v>
                </c:pt>
                <c:pt idx="10855">
                  <c:v>0.819283019</c:v>
                </c:pt>
                <c:pt idx="10856">
                  <c:v>0.81935849100000002</c:v>
                </c:pt>
                <c:pt idx="10857">
                  <c:v>0.81943396199999996</c:v>
                </c:pt>
                <c:pt idx="10858">
                  <c:v>0.81950943399999998</c:v>
                </c:pt>
                <c:pt idx="10859">
                  <c:v>0.819584906</c:v>
                </c:pt>
                <c:pt idx="10860">
                  <c:v>0.81966037700000005</c:v>
                </c:pt>
                <c:pt idx="10861">
                  <c:v>0.81973584899999996</c:v>
                </c:pt>
                <c:pt idx="10862">
                  <c:v>0.81981132099999998</c:v>
                </c:pt>
                <c:pt idx="10863">
                  <c:v>0.81988679200000003</c:v>
                </c:pt>
                <c:pt idx="10864">
                  <c:v>0.81996226400000005</c:v>
                </c:pt>
                <c:pt idx="10865">
                  <c:v>0.82003773599999996</c:v>
                </c:pt>
                <c:pt idx="10866">
                  <c:v>0.82011320799999998</c:v>
                </c:pt>
                <c:pt idx="10867">
                  <c:v>0.82018867900000003</c:v>
                </c:pt>
                <c:pt idx="10868">
                  <c:v>0.82026415100000005</c:v>
                </c:pt>
                <c:pt idx="10869">
                  <c:v>0.82033962299999996</c:v>
                </c:pt>
                <c:pt idx="10870">
                  <c:v>0.82041509400000001</c:v>
                </c:pt>
                <c:pt idx="10871">
                  <c:v>0.82049056600000003</c:v>
                </c:pt>
                <c:pt idx="10872">
                  <c:v>0.82056603800000005</c:v>
                </c:pt>
                <c:pt idx="10873">
                  <c:v>0.82064150899999999</c:v>
                </c:pt>
                <c:pt idx="10874">
                  <c:v>0.82071698100000001</c:v>
                </c:pt>
                <c:pt idx="10875">
                  <c:v>0.82079245300000003</c:v>
                </c:pt>
                <c:pt idx="10876">
                  <c:v>0.82086792500000005</c:v>
                </c:pt>
                <c:pt idx="10877">
                  <c:v>0.82094339599999999</c:v>
                </c:pt>
                <c:pt idx="10878">
                  <c:v>0.82101886800000001</c:v>
                </c:pt>
                <c:pt idx="10879">
                  <c:v>0.82109434000000003</c:v>
                </c:pt>
                <c:pt idx="10880">
                  <c:v>0.82116981099999997</c:v>
                </c:pt>
                <c:pt idx="10881">
                  <c:v>0.82124528299999999</c:v>
                </c:pt>
                <c:pt idx="10882">
                  <c:v>0.82132075500000001</c:v>
                </c:pt>
                <c:pt idx="10883">
                  <c:v>0.82139622599999995</c:v>
                </c:pt>
                <c:pt idx="10884">
                  <c:v>0.82147169799999997</c:v>
                </c:pt>
                <c:pt idx="10885">
                  <c:v>0.82154716999999999</c:v>
                </c:pt>
                <c:pt idx="10886">
                  <c:v>0.82162264200000001</c:v>
                </c:pt>
                <c:pt idx="10887">
                  <c:v>0.82169811299999995</c:v>
                </c:pt>
                <c:pt idx="10888">
                  <c:v>0.82177358499999997</c:v>
                </c:pt>
                <c:pt idx="10889">
                  <c:v>0.82184905699999999</c:v>
                </c:pt>
                <c:pt idx="10890">
                  <c:v>0.82192452800000004</c:v>
                </c:pt>
                <c:pt idx="10891">
                  <c:v>0.82199999999999995</c:v>
                </c:pt>
                <c:pt idx="10892">
                  <c:v>0.82207547199999997</c:v>
                </c:pt>
                <c:pt idx="10893">
                  <c:v>0.82215094300000002</c:v>
                </c:pt>
                <c:pt idx="10894">
                  <c:v>0.82222641500000004</c:v>
                </c:pt>
                <c:pt idx="10895">
                  <c:v>0.82230188699999995</c:v>
                </c:pt>
                <c:pt idx="10896">
                  <c:v>0.822377358</c:v>
                </c:pt>
                <c:pt idx="10897">
                  <c:v>0.82245283000000002</c:v>
                </c:pt>
                <c:pt idx="10898">
                  <c:v>0.82252830200000004</c:v>
                </c:pt>
                <c:pt idx="10899">
                  <c:v>0.82260377399999995</c:v>
                </c:pt>
                <c:pt idx="10900">
                  <c:v>0.822679245</c:v>
                </c:pt>
                <c:pt idx="10901">
                  <c:v>0.82275471700000002</c:v>
                </c:pt>
                <c:pt idx="10902">
                  <c:v>0.82283018900000005</c:v>
                </c:pt>
                <c:pt idx="10903">
                  <c:v>0.82290565999999998</c:v>
                </c:pt>
                <c:pt idx="10904">
                  <c:v>0.822981132</c:v>
                </c:pt>
                <c:pt idx="10905">
                  <c:v>0.82305660400000002</c:v>
                </c:pt>
                <c:pt idx="10906">
                  <c:v>0.82313207499999996</c:v>
                </c:pt>
                <c:pt idx="10907">
                  <c:v>0.82320754699999998</c:v>
                </c:pt>
                <c:pt idx="10908">
                  <c:v>0.823283019</c:v>
                </c:pt>
                <c:pt idx="10909">
                  <c:v>0.82335849100000003</c:v>
                </c:pt>
                <c:pt idx="10910">
                  <c:v>0.82343396199999996</c:v>
                </c:pt>
                <c:pt idx="10911">
                  <c:v>0.82350943399999998</c:v>
                </c:pt>
                <c:pt idx="10912">
                  <c:v>0.82358490600000001</c:v>
                </c:pt>
                <c:pt idx="10913">
                  <c:v>0.82366037700000005</c:v>
                </c:pt>
                <c:pt idx="10914">
                  <c:v>0.82373584899999996</c:v>
                </c:pt>
                <c:pt idx="10915">
                  <c:v>0.82381132099999999</c:v>
                </c:pt>
                <c:pt idx="10916">
                  <c:v>0.82388679200000003</c:v>
                </c:pt>
                <c:pt idx="10917">
                  <c:v>0.82396226400000006</c:v>
                </c:pt>
                <c:pt idx="10918">
                  <c:v>0.82403773599999997</c:v>
                </c:pt>
                <c:pt idx="10919">
                  <c:v>0.82411320799999999</c:v>
                </c:pt>
                <c:pt idx="10920">
                  <c:v>0.82418867900000004</c:v>
                </c:pt>
                <c:pt idx="10921">
                  <c:v>0.82426415099999994</c:v>
                </c:pt>
                <c:pt idx="10922">
                  <c:v>0.82433962299999997</c:v>
                </c:pt>
                <c:pt idx="10923">
                  <c:v>0.82441509400000001</c:v>
                </c:pt>
                <c:pt idx="10924">
                  <c:v>0.82449056600000004</c:v>
                </c:pt>
                <c:pt idx="10925">
                  <c:v>0.82456603799999995</c:v>
                </c:pt>
                <c:pt idx="10926">
                  <c:v>0.82464150899999999</c:v>
                </c:pt>
                <c:pt idx="10927">
                  <c:v>0.82471698100000002</c:v>
                </c:pt>
                <c:pt idx="10928">
                  <c:v>0.82479245300000004</c:v>
                </c:pt>
                <c:pt idx="10929">
                  <c:v>0.82486792499999995</c:v>
                </c:pt>
                <c:pt idx="10930">
                  <c:v>0.824943396</c:v>
                </c:pt>
                <c:pt idx="10931">
                  <c:v>0.82501886800000002</c:v>
                </c:pt>
                <c:pt idx="10932">
                  <c:v>0.82509434000000004</c:v>
                </c:pt>
                <c:pt idx="10933">
                  <c:v>0.82516981099999998</c:v>
                </c:pt>
                <c:pt idx="10934">
                  <c:v>0.825245283</c:v>
                </c:pt>
                <c:pt idx="10935">
                  <c:v>0.82532075500000002</c:v>
                </c:pt>
                <c:pt idx="10936">
                  <c:v>0.82539622599999996</c:v>
                </c:pt>
                <c:pt idx="10937">
                  <c:v>0.82547169799999998</c:v>
                </c:pt>
                <c:pt idx="10938">
                  <c:v>0.82554717</c:v>
                </c:pt>
                <c:pt idx="10939">
                  <c:v>0.82562264200000002</c:v>
                </c:pt>
                <c:pt idx="10940">
                  <c:v>0.82569811299999996</c:v>
                </c:pt>
                <c:pt idx="10941">
                  <c:v>0.82577358499999998</c:v>
                </c:pt>
                <c:pt idx="10942">
                  <c:v>0.825849057</c:v>
                </c:pt>
                <c:pt idx="10943">
                  <c:v>0.82592452800000005</c:v>
                </c:pt>
                <c:pt idx="10944">
                  <c:v>0.82599999999999996</c:v>
                </c:pt>
                <c:pt idx="10945">
                  <c:v>0.82607547199999998</c:v>
                </c:pt>
                <c:pt idx="10946">
                  <c:v>0.82615094300000003</c:v>
                </c:pt>
                <c:pt idx="10947">
                  <c:v>0.82622641500000005</c:v>
                </c:pt>
                <c:pt idx="10948">
                  <c:v>0.82630188699999996</c:v>
                </c:pt>
                <c:pt idx="10949">
                  <c:v>0.82637735800000001</c:v>
                </c:pt>
                <c:pt idx="10950">
                  <c:v>0.82645283000000003</c:v>
                </c:pt>
                <c:pt idx="10951">
                  <c:v>0.82652830200000005</c:v>
                </c:pt>
                <c:pt idx="10952">
                  <c:v>0.82660377399999996</c:v>
                </c:pt>
                <c:pt idx="10953">
                  <c:v>0.82667924500000001</c:v>
                </c:pt>
                <c:pt idx="10954">
                  <c:v>0.82675471700000003</c:v>
                </c:pt>
                <c:pt idx="10955">
                  <c:v>0.82683018900000005</c:v>
                </c:pt>
                <c:pt idx="10956">
                  <c:v>0.82690565999999999</c:v>
                </c:pt>
                <c:pt idx="10957">
                  <c:v>0.82698113200000001</c:v>
                </c:pt>
                <c:pt idx="10958">
                  <c:v>0.82705660400000003</c:v>
                </c:pt>
                <c:pt idx="10959">
                  <c:v>0.82713207499999997</c:v>
                </c:pt>
                <c:pt idx="10960">
                  <c:v>0.82720754699999999</c:v>
                </c:pt>
                <c:pt idx="10961">
                  <c:v>0.82728301900000001</c:v>
                </c:pt>
                <c:pt idx="10962">
                  <c:v>0.82735849100000003</c:v>
                </c:pt>
                <c:pt idx="10963">
                  <c:v>0.82743396199999997</c:v>
                </c:pt>
                <c:pt idx="10964">
                  <c:v>0.82750943399999999</c:v>
                </c:pt>
                <c:pt idx="10965">
                  <c:v>0.82758490600000001</c:v>
                </c:pt>
                <c:pt idx="10966">
                  <c:v>0.82766037699999995</c:v>
                </c:pt>
                <c:pt idx="10967">
                  <c:v>0.82773584899999997</c:v>
                </c:pt>
                <c:pt idx="10968">
                  <c:v>0.82781132099999999</c:v>
                </c:pt>
                <c:pt idx="10969">
                  <c:v>0.82788679200000004</c:v>
                </c:pt>
                <c:pt idx="10970">
                  <c:v>0.82796226399999995</c:v>
                </c:pt>
                <c:pt idx="10971">
                  <c:v>0.82803773599999997</c:v>
                </c:pt>
                <c:pt idx="10972">
                  <c:v>0.82811320799999999</c:v>
                </c:pt>
                <c:pt idx="10973">
                  <c:v>0.82818867900000004</c:v>
                </c:pt>
                <c:pt idx="10974">
                  <c:v>0.82826415099999995</c:v>
                </c:pt>
                <c:pt idx="10975">
                  <c:v>0.82833962299999997</c:v>
                </c:pt>
                <c:pt idx="10976">
                  <c:v>0.82841509400000002</c:v>
                </c:pt>
                <c:pt idx="10977">
                  <c:v>0.82849056600000004</c:v>
                </c:pt>
                <c:pt idx="10978">
                  <c:v>0.82856603799999995</c:v>
                </c:pt>
                <c:pt idx="10979">
                  <c:v>0.828641509</c:v>
                </c:pt>
                <c:pt idx="10980">
                  <c:v>0.82871698100000002</c:v>
                </c:pt>
                <c:pt idx="10981">
                  <c:v>0.82879245300000004</c:v>
                </c:pt>
                <c:pt idx="10982">
                  <c:v>0.82886792499999995</c:v>
                </c:pt>
                <c:pt idx="10983">
                  <c:v>0.828943396</c:v>
                </c:pt>
                <c:pt idx="10984">
                  <c:v>0.82901886800000002</c:v>
                </c:pt>
                <c:pt idx="10985">
                  <c:v>0.82909434000000004</c:v>
                </c:pt>
                <c:pt idx="10986">
                  <c:v>0.82916981099999998</c:v>
                </c:pt>
                <c:pt idx="10987">
                  <c:v>0.829245283</c:v>
                </c:pt>
                <c:pt idx="10988">
                  <c:v>0.82932075500000002</c:v>
                </c:pt>
                <c:pt idx="10989">
                  <c:v>0.82939622599999996</c:v>
                </c:pt>
                <c:pt idx="10990">
                  <c:v>0.82947169799999998</c:v>
                </c:pt>
                <c:pt idx="10991">
                  <c:v>0.82954717</c:v>
                </c:pt>
                <c:pt idx="10992">
                  <c:v>0.82962264200000002</c:v>
                </c:pt>
                <c:pt idx="10993">
                  <c:v>0.82969811299999996</c:v>
                </c:pt>
                <c:pt idx="10994">
                  <c:v>0.82977358499999998</c:v>
                </c:pt>
                <c:pt idx="10995">
                  <c:v>0.829849057</c:v>
                </c:pt>
                <c:pt idx="10996">
                  <c:v>0.82992452800000005</c:v>
                </c:pt>
                <c:pt idx="10997">
                  <c:v>0.83</c:v>
                </c:pt>
                <c:pt idx="10998">
                  <c:v>0.83007547199999998</c:v>
                </c:pt>
                <c:pt idx="10999">
                  <c:v>0.83015094300000003</c:v>
                </c:pt>
                <c:pt idx="11000">
                  <c:v>0.83022641500000005</c:v>
                </c:pt>
                <c:pt idx="11001">
                  <c:v>0.83030188699999996</c:v>
                </c:pt>
                <c:pt idx="11002">
                  <c:v>0.83037735800000001</c:v>
                </c:pt>
                <c:pt idx="11003">
                  <c:v>0.83045283000000003</c:v>
                </c:pt>
                <c:pt idx="11004">
                  <c:v>0.83052830200000005</c:v>
                </c:pt>
                <c:pt idx="11005">
                  <c:v>0.83060377399999996</c:v>
                </c:pt>
                <c:pt idx="11006">
                  <c:v>0.83067924500000001</c:v>
                </c:pt>
                <c:pt idx="11007">
                  <c:v>0.83075471700000003</c:v>
                </c:pt>
                <c:pt idx="11008">
                  <c:v>0.83083018900000005</c:v>
                </c:pt>
                <c:pt idx="11009">
                  <c:v>0.83090565999999999</c:v>
                </c:pt>
                <c:pt idx="11010">
                  <c:v>0.83098113200000001</c:v>
                </c:pt>
                <c:pt idx="11011">
                  <c:v>0.83105660400000003</c:v>
                </c:pt>
                <c:pt idx="11012">
                  <c:v>0.83113207499999997</c:v>
                </c:pt>
                <c:pt idx="11013">
                  <c:v>0.83120754699999999</c:v>
                </c:pt>
                <c:pt idx="11014">
                  <c:v>0.83128301900000001</c:v>
                </c:pt>
                <c:pt idx="11015">
                  <c:v>0.83135849100000003</c:v>
                </c:pt>
                <c:pt idx="11016">
                  <c:v>0.83143396199999997</c:v>
                </c:pt>
                <c:pt idx="11017">
                  <c:v>0.83150943399999999</c:v>
                </c:pt>
                <c:pt idx="11018">
                  <c:v>0.83158490600000001</c:v>
                </c:pt>
                <c:pt idx="11019">
                  <c:v>0.83166037699999995</c:v>
                </c:pt>
                <c:pt idx="11020">
                  <c:v>0.83173584899999997</c:v>
                </c:pt>
                <c:pt idx="11021">
                  <c:v>0.83181132099999999</c:v>
                </c:pt>
                <c:pt idx="11022">
                  <c:v>0.83188679200000004</c:v>
                </c:pt>
                <c:pt idx="11023">
                  <c:v>0.83196226399999995</c:v>
                </c:pt>
                <c:pt idx="11024">
                  <c:v>0.83203773599999997</c:v>
                </c:pt>
                <c:pt idx="11025">
                  <c:v>0.83211320799999999</c:v>
                </c:pt>
                <c:pt idx="11026">
                  <c:v>0.83218867900000004</c:v>
                </c:pt>
                <c:pt idx="11027">
                  <c:v>0.83226415099999995</c:v>
                </c:pt>
                <c:pt idx="11028">
                  <c:v>0.83233962299999997</c:v>
                </c:pt>
                <c:pt idx="11029">
                  <c:v>0.83241509400000002</c:v>
                </c:pt>
                <c:pt idx="11030">
                  <c:v>0.83249056600000004</c:v>
                </c:pt>
                <c:pt idx="11031">
                  <c:v>0.83256603799999995</c:v>
                </c:pt>
                <c:pt idx="11032">
                  <c:v>0.832641509</c:v>
                </c:pt>
                <c:pt idx="11033">
                  <c:v>0.83271698100000002</c:v>
                </c:pt>
                <c:pt idx="11034">
                  <c:v>0.83279245300000004</c:v>
                </c:pt>
                <c:pt idx="11035">
                  <c:v>0.83286792499999995</c:v>
                </c:pt>
                <c:pt idx="11036">
                  <c:v>0.832943396</c:v>
                </c:pt>
                <c:pt idx="11037">
                  <c:v>0.83301886800000002</c:v>
                </c:pt>
                <c:pt idx="11038">
                  <c:v>0.83309434000000004</c:v>
                </c:pt>
                <c:pt idx="11039">
                  <c:v>0.83316981099999998</c:v>
                </c:pt>
                <c:pt idx="11040">
                  <c:v>0.833245283</c:v>
                </c:pt>
                <c:pt idx="11041">
                  <c:v>0.83332075500000002</c:v>
                </c:pt>
                <c:pt idx="11042">
                  <c:v>0.83339622599999996</c:v>
                </c:pt>
                <c:pt idx="11043">
                  <c:v>0.83347169799999998</c:v>
                </c:pt>
                <c:pt idx="11044">
                  <c:v>0.83354717</c:v>
                </c:pt>
                <c:pt idx="11045">
                  <c:v>0.83362264200000002</c:v>
                </c:pt>
                <c:pt idx="11046">
                  <c:v>0.83369811299999996</c:v>
                </c:pt>
                <c:pt idx="11047">
                  <c:v>0.83377358499999998</c:v>
                </c:pt>
                <c:pt idx="11048">
                  <c:v>0.833849057</c:v>
                </c:pt>
                <c:pt idx="11049">
                  <c:v>0.83392452800000005</c:v>
                </c:pt>
                <c:pt idx="11050">
                  <c:v>0.83399999999999996</c:v>
                </c:pt>
                <c:pt idx="11051">
                  <c:v>0.83407547199999998</c:v>
                </c:pt>
                <c:pt idx="11052">
                  <c:v>0.83415094300000003</c:v>
                </c:pt>
                <c:pt idx="11053">
                  <c:v>0.83422641500000005</c:v>
                </c:pt>
                <c:pt idx="11054">
                  <c:v>0.83430188699999996</c:v>
                </c:pt>
                <c:pt idx="11055">
                  <c:v>0.83437735800000001</c:v>
                </c:pt>
                <c:pt idx="11056">
                  <c:v>0.83445283000000003</c:v>
                </c:pt>
                <c:pt idx="11057">
                  <c:v>0.83452830200000006</c:v>
                </c:pt>
                <c:pt idx="11058">
                  <c:v>0.83460377399999996</c:v>
                </c:pt>
                <c:pt idx="11059">
                  <c:v>0.83467924500000001</c:v>
                </c:pt>
                <c:pt idx="11060">
                  <c:v>0.83475471700000003</c:v>
                </c:pt>
                <c:pt idx="11061">
                  <c:v>0.83483018899999994</c:v>
                </c:pt>
                <c:pt idx="11062">
                  <c:v>0.83490565999999999</c:v>
                </c:pt>
                <c:pt idx="11063">
                  <c:v>0.83498113200000001</c:v>
                </c:pt>
                <c:pt idx="11064">
                  <c:v>0.83505660400000004</c:v>
                </c:pt>
                <c:pt idx="11065">
                  <c:v>0.83513207499999997</c:v>
                </c:pt>
                <c:pt idx="11066">
                  <c:v>0.83520754699999999</c:v>
                </c:pt>
                <c:pt idx="11067">
                  <c:v>0.83528301900000002</c:v>
                </c:pt>
                <c:pt idx="11068">
                  <c:v>0.83535849100000004</c:v>
                </c:pt>
                <c:pt idx="11069">
                  <c:v>0.83543396199999997</c:v>
                </c:pt>
                <c:pt idx="11070">
                  <c:v>0.835509434</c:v>
                </c:pt>
                <c:pt idx="11071">
                  <c:v>0.83558490600000002</c:v>
                </c:pt>
                <c:pt idx="11072">
                  <c:v>0.83566037699999995</c:v>
                </c:pt>
                <c:pt idx="11073">
                  <c:v>0.83573584899999998</c:v>
                </c:pt>
                <c:pt idx="11074">
                  <c:v>0.835811321</c:v>
                </c:pt>
                <c:pt idx="11075">
                  <c:v>0.83588679200000005</c:v>
                </c:pt>
                <c:pt idx="11076">
                  <c:v>0.83596226399999995</c:v>
                </c:pt>
                <c:pt idx="11077">
                  <c:v>0.83603773599999998</c:v>
                </c:pt>
                <c:pt idx="11078">
                  <c:v>0.836113208</c:v>
                </c:pt>
                <c:pt idx="11079">
                  <c:v>0.83618867900000005</c:v>
                </c:pt>
                <c:pt idx="11080">
                  <c:v>0.83626415099999996</c:v>
                </c:pt>
                <c:pt idx="11081">
                  <c:v>0.83633962299999998</c:v>
                </c:pt>
                <c:pt idx="11082">
                  <c:v>0.83641509400000003</c:v>
                </c:pt>
                <c:pt idx="11083">
                  <c:v>0.83649056600000005</c:v>
                </c:pt>
                <c:pt idx="11084">
                  <c:v>0.83656603799999996</c:v>
                </c:pt>
                <c:pt idx="11085">
                  <c:v>0.83664150900000001</c:v>
                </c:pt>
                <c:pt idx="11086">
                  <c:v>0.83671698100000003</c:v>
                </c:pt>
                <c:pt idx="11087">
                  <c:v>0.83679245300000005</c:v>
                </c:pt>
                <c:pt idx="11088">
                  <c:v>0.83686792499999996</c:v>
                </c:pt>
                <c:pt idx="11089">
                  <c:v>0.83694339600000001</c:v>
                </c:pt>
                <c:pt idx="11090">
                  <c:v>0.83701886800000003</c:v>
                </c:pt>
                <c:pt idx="11091">
                  <c:v>0.83709434000000005</c:v>
                </c:pt>
                <c:pt idx="11092">
                  <c:v>0.83716981099999999</c:v>
                </c:pt>
                <c:pt idx="11093">
                  <c:v>0.83724528300000001</c:v>
                </c:pt>
                <c:pt idx="11094">
                  <c:v>0.83732075500000003</c:v>
                </c:pt>
                <c:pt idx="11095">
                  <c:v>0.83739622599999997</c:v>
                </c:pt>
                <c:pt idx="11096">
                  <c:v>0.83747169799999999</c:v>
                </c:pt>
                <c:pt idx="11097">
                  <c:v>0.83754717000000001</c:v>
                </c:pt>
                <c:pt idx="11098">
                  <c:v>0.83762264200000003</c:v>
                </c:pt>
                <c:pt idx="11099">
                  <c:v>0.83769811299999997</c:v>
                </c:pt>
                <c:pt idx="11100">
                  <c:v>0.83777358499999999</c:v>
                </c:pt>
                <c:pt idx="11101">
                  <c:v>0.83784905700000001</c:v>
                </c:pt>
                <c:pt idx="11102">
                  <c:v>0.83792452799999995</c:v>
                </c:pt>
                <c:pt idx="11103">
                  <c:v>0.83799999999999997</c:v>
                </c:pt>
                <c:pt idx="11104">
                  <c:v>0.83807547199999999</c:v>
                </c:pt>
                <c:pt idx="11105">
                  <c:v>0.83815094300000004</c:v>
                </c:pt>
                <c:pt idx="11106">
                  <c:v>0.83822641499999995</c:v>
                </c:pt>
                <c:pt idx="11107">
                  <c:v>0.83830188699999997</c:v>
                </c:pt>
                <c:pt idx="11108">
                  <c:v>0.83837735800000002</c:v>
                </c:pt>
                <c:pt idx="11109">
                  <c:v>0.83845283000000004</c:v>
                </c:pt>
                <c:pt idx="11110">
                  <c:v>0.83852830199999995</c:v>
                </c:pt>
                <c:pt idx="11111">
                  <c:v>0.83860377399999997</c:v>
                </c:pt>
                <c:pt idx="11112">
                  <c:v>0.83867924500000002</c:v>
                </c:pt>
                <c:pt idx="11113">
                  <c:v>0.83875471700000004</c:v>
                </c:pt>
                <c:pt idx="11114">
                  <c:v>0.83883018899999995</c:v>
                </c:pt>
                <c:pt idx="11115">
                  <c:v>0.83890566</c:v>
                </c:pt>
                <c:pt idx="11116">
                  <c:v>0.83898113200000002</c:v>
                </c:pt>
                <c:pt idx="11117">
                  <c:v>0.83905660400000004</c:v>
                </c:pt>
                <c:pt idx="11118">
                  <c:v>0.83913207499999998</c:v>
                </c:pt>
                <c:pt idx="11119">
                  <c:v>0.839207547</c:v>
                </c:pt>
                <c:pt idx="11120">
                  <c:v>0.83928301900000002</c:v>
                </c:pt>
                <c:pt idx="11121">
                  <c:v>0.83935849100000004</c:v>
                </c:pt>
                <c:pt idx="11122">
                  <c:v>0.83943396199999998</c:v>
                </c:pt>
                <c:pt idx="11123">
                  <c:v>0.839509434</c:v>
                </c:pt>
                <c:pt idx="11124">
                  <c:v>0.83958490600000002</c:v>
                </c:pt>
                <c:pt idx="11125">
                  <c:v>0.83966037699999996</c:v>
                </c:pt>
                <c:pt idx="11126">
                  <c:v>0.83973584899999998</c:v>
                </c:pt>
                <c:pt idx="11127">
                  <c:v>0.839811321</c:v>
                </c:pt>
                <c:pt idx="11128">
                  <c:v>0.83988679200000005</c:v>
                </c:pt>
                <c:pt idx="11129">
                  <c:v>0.83996226399999996</c:v>
                </c:pt>
                <c:pt idx="11130">
                  <c:v>0.84003773599999998</c:v>
                </c:pt>
                <c:pt idx="11131">
                  <c:v>0.840113208</c:v>
                </c:pt>
                <c:pt idx="11132">
                  <c:v>0.84018867900000005</c:v>
                </c:pt>
                <c:pt idx="11133">
                  <c:v>0.84026415099999996</c:v>
                </c:pt>
                <c:pt idx="11134">
                  <c:v>0.84033962299999998</c:v>
                </c:pt>
                <c:pt idx="11135">
                  <c:v>0.84041509400000003</c:v>
                </c:pt>
                <c:pt idx="11136">
                  <c:v>0.84049056600000005</c:v>
                </c:pt>
                <c:pt idx="11137">
                  <c:v>0.84056603799999996</c:v>
                </c:pt>
                <c:pt idx="11138">
                  <c:v>0.84064150900000001</c:v>
                </c:pt>
                <c:pt idx="11139">
                  <c:v>0.84071698100000003</c:v>
                </c:pt>
                <c:pt idx="11140">
                  <c:v>0.84079245300000005</c:v>
                </c:pt>
                <c:pt idx="11141">
                  <c:v>0.84086792499999996</c:v>
                </c:pt>
                <c:pt idx="11142">
                  <c:v>0.84094339600000001</c:v>
                </c:pt>
                <c:pt idx="11143">
                  <c:v>0.84101886800000003</c:v>
                </c:pt>
                <c:pt idx="11144">
                  <c:v>0.84109434000000005</c:v>
                </c:pt>
                <c:pt idx="11145">
                  <c:v>0.84116981099999999</c:v>
                </c:pt>
                <c:pt idx="11146">
                  <c:v>0.84124528300000001</c:v>
                </c:pt>
                <c:pt idx="11147">
                  <c:v>0.84132075500000003</c:v>
                </c:pt>
                <c:pt idx="11148">
                  <c:v>0.84139622599999997</c:v>
                </c:pt>
                <c:pt idx="11149">
                  <c:v>0.84147169799999999</c:v>
                </c:pt>
                <c:pt idx="11150">
                  <c:v>0.84154717000000001</c:v>
                </c:pt>
                <c:pt idx="11151">
                  <c:v>0.84162264200000003</c:v>
                </c:pt>
                <c:pt idx="11152">
                  <c:v>0.84169811299999997</c:v>
                </c:pt>
                <c:pt idx="11153">
                  <c:v>0.84177358499999999</c:v>
                </c:pt>
                <c:pt idx="11154">
                  <c:v>0.84184905700000001</c:v>
                </c:pt>
                <c:pt idx="11155">
                  <c:v>0.84192452799999995</c:v>
                </c:pt>
                <c:pt idx="11156">
                  <c:v>0.84199999999999997</c:v>
                </c:pt>
                <c:pt idx="11157">
                  <c:v>0.84207547199999999</c:v>
                </c:pt>
                <c:pt idx="11158">
                  <c:v>0.84215094300000004</c:v>
                </c:pt>
                <c:pt idx="11159">
                  <c:v>0.84222641499999995</c:v>
                </c:pt>
                <c:pt idx="11160">
                  <c:v>0.84230188699999997</c:v>
                </c:pt>
                <c:pt idx="11161">
                  <c:v>0.84237735800000002</c:v>
                </c:pt>
                <c:pt idx="11162">
                  <c:v>0.84245283000000004</c:v>
                </c:pt>
                <c:pt idx="11163">
                  <c:v>0.84252830199999995</c:v>
                </c:pt>
                <c:pt idx="11164">
                  <c:v>0.84260377399999997</c:v>
                </c:pt>
                <c:pt idx="11165">
                  <c:v>0.84267924500000002</c:v>
                </c:pt>
                <c:pt idx="11166">
                  <c:v>0.84275471700000004</c:v>
                </c:pt>
                <c:pt idx="11167">
                  <c:v>0.84283018899999995</c:v>
                </c:pt>
                <c:pt idx="11168">
                  <c:v>0.84290566</c:v>
                </c:pt>
                <c:pt idx="11169">
                  <c:v>0.84298113200000002</c:v>
                </c:pt>
                <c:pt idx="11170">
                  <c:v>0.84305660400000004</c:v>
                </c:pt>
                <c:pt idx="11171">
                  <c:v>0.84313207499999998</c:v>
                </c:pt>
                <c:pt idx="11172">
                  <c:v>0.843207547</c:v>
                </c:pt>
                <c:pt idx="11173">
                  <c:v>0.84328301900000002</c:v>
                </c:pt>
                <c:pt idx="11174">
                  <c:v>0.84335849100000004</c:v>
                </c:pt>
                <c:pt idx="11175">
                  <c:v>0.84343396199999998</c:v>
                </c:pt>
                <c:pt idx="11176">
                  <c:v>0.843509434</c:v>
                </c:pt>
                <c:pt idx="11177">
                  <c:v>0.84358490600000002</c:v>
                </c:pt>
                <c:pt idx="11178">
                  <c:v>0.84366037699999996</c:v>
                </c:pt>
                <c:pt idx="11179">
                  <c:v>0.84373584899999998</c:v>
                </c:pt>
                <c:pt idx="11180">
                  <c:v>0.843811321</c:v>
                </c:pt>
                <c:pt idx="11181">
                  <c:v>0.84388679200000005</c:v>
                </c:pt>
                <c:pt idx="11182">
                  <c:v>0.84396226399999996</c:v>
                </c:pt>
                <c:pt idx="11183">
                  <c:v>0.84403773599999998</c:v>
                </c:pt>
                <c:pt idx="11184">
                  <c:v>0.844113208</c:v>
                </c:pt>
                <c:pt idx="11185">
                  <c:v>0.84418867900000005</c:v>
                </c:pt>
                <c:pt idx="11186">
                  <c:v>0.84426415099999996</c:v>
                </c:pt>
                <c:pt idx="11187">
                  <c:v>0.84433962299999998</c:v>
                </c:pt>
                <c:pt idx="11188">
                  <c:v>0.84441509400000003</c:v>
                </c:pt>
                <c:pt idx="11189">
                  <c:v>0.84449056600000005</c:v>
                </c:pt>
                <c:pt idx="11190">
                  <c:v>0.84456603799999996</c:v>
                </c:pt>
                <c:pt idx="11191">
                  <c:v>0.84464150900000001</c:v>
                </c:pt>
                <c:pt idx="11192">
                  <c:v>0.84471698100000003</c:v>
                </c:pt>
                <c:pt idx="11193">
                  <c:v>0.84479245300000005</c:v>
                </c:pt>
                <c:pt idx="11194">
                  <c:v>0.84486792499999996</c:v>
                </c:pt>
                <c:pt idx="11195">
                  <c:v>0.84494339600000001</c:v>
                </c:pt>
                <c:pt idx="11196">
                  <c:v>0.84501886800000003</c:v>
                </c:pt>
                <c:pt idx="11197">
                  <c:v>0.84509434000000005</c:v>
                </c:pt>
                <c:pt idx="11198">
                  <c:v>0.84516981099999999</c:v>
                </c:pt>
                <c:pt idx="11199">
                  <c:v>0.84524528300000001</c:v>
                </c:pt>
                <c:pt idx="11200">
                  <c:v>0.84532075500000003</c:v>
                </c:pt>
                <c:pt idx="11201">
                  <c:v>0.84539622599999997</c:v>
                </c:pt>
                <c:pt idx="11202">
                  <c:v>0.84547169799999999</c:v>
                </c:pt>
                <c:pt idx="11203">
                  <c:v>0.84554717000000001</c:v>
                </c:pt>
                <c:pt idx="11204">
                  <c:v>0.84562264200000004</c:v>
                </c:pt>
                <c:pt idx="11205">
                  <c:v>0.84569811299999997</c:v>
                </c:pt>
                <c:pt idx="11206">
                  <c:v>0.84577358499999999</c:v>
                </c:pt>
                <c:pt idx="11207">
                  <c:v>0.84584905700000002</c:v>
                </c:pt>
                <c:pt idx="11208">
                  <c:v>0.84592452799999995</c:v>
                </c:pt>
                <c:pt idx="11209">
                  <c:v>0.84599999999999997</c:v>
                </c:pt>
                <c:pt idx="11210">
                  <c:v>0.846075472</c:v>
                </c:pt>
                <c:pt idx="11211">
                  <c:v>0.84615094300000004</c:v>
                </c:pt>
                <c:pt idx="11212">
                  <c:v>0.84622641499999995</c:v>
                </c:pt>
                <c:pt idx="11213">
                  <c:v>0.84630188699999997</c:v>
                </c:pt>
                <c:pt idx="11214">
                  <c:v>0.84637735800000002</c:v>
                </c:pt>
                <c:pt idx="11215">
                  <c:v>0.84645283000000004</c:v>
                </c:pt>
                <c:pt idx="11216">
                  <c:v>0.84652830199999995</c:v>
                </c:pt>
                <c:pt idx="11217">
                  <c:v>0.84660377399999998</c:v>
                </c:pt>
                <c:pt idx="11218">
                  <c:v>0.84667924500000002</c:v>
                </c:pt>
                <c:pt idx="11219">
                  <c:v>0.84675471700000005</c:v>
                </c:pt>
                <c:pt idx="11220">
                  <c:v>0.84683018899999996</c:v>
                </c:pt>
                <c:pt idx="11221">
                  <c:v>0.84690566</c:v>
                </c:pt>
                <c:pt idx="11222">
                  <c:v>0.84698113200000003</c:v>
                </c:pt>
                <c:pt idx="11223">
                  <c:v>0.84705660400000005</c:v>
                </c:pt>
                <c:pt idx="11224">
                  <c:v>0.84713207499999998</c:v>
                </c:pt>
                <c:pt idx="11225">
                  <c:v>0.84720754700000001</c:v>
                </c:pt>
                <c:pt idx="11226">
                  <c:v>0.84728301900000003</c:v>
                </c:pt>
                <c:pt idx="11227">
                  <c:v>0.84735849100000005</c:v>
                </c:pt>
                <c:pt idx="11228">
                  <c:v>0.84743396199999999</c:v>
                </c:pt>
                <c:pt idx="11229">
                  <c:v>0.84750943400000001</c:v>
                </c:pt>
                <c:pt idx="11230">
                  <c:v>0.84758490600000003</c:v>
                </c:pt>
                <c:pt idx="11231">
                  <c:v>0.84766037699999996</c:v>
                </c:pt>
                <c:pt idx="11232">
                  <c:v>0.84773584899999999</c:v>
                </c:pt>
                <c:pt idx="11233">
                  <c:v>0.84781132100000001</c:v>
                </c:pt>
                <c:pt idx="11234">
                  <c:v>0.84788679199999994</c:v>
                </c:pt>
                <c:pt idx="11235">
                  <c:v>0.84796226399999997</c:v>
                </c:pt>
                <c:pt idx="11236">
                  <c:v>0.84803773599999999</c:v>
                </c:pt>
                <c:pt idx="11237">
                  <c:v>0.84811320800000001</c:v>
                </c:pt>
                <c:pt idx="11238">
                  <c:v>0.84818867899999995</c:v>
                </c:pt>
                <c:pt idx="11239">
                  <c:v>0.84826415099999997</c:v>
                </c:pt>
                <c:pt idx="11240">
                  <c:v>0.84833962299999999</c:v>
                </c:pt>
                <c:pt idx="11241">
                  <c:v>0.84841509400000004</c:v>
                </c:pt>
                <c:pt idx="11242">
                  <c:v>0.84849056599999995</c:v>
                </c:pt>
                <c:pt idx="11243">
                  <c:v>0.84856603799999997</c:v>
                </c:pt>
                <c:pt idx="11244">
                  <c:v>0.84864150900000002</c:v>
                </c:pt>
                <c:pt idx="11245">
                  <c:v>0.84871698100000004</c:v>
                </c:pt>
                <c:pt idx="11246">
                  <c:v>0.84879245299999995</c:v>
                </c:pt>
                <c:pt idx="11247">
                  <c:v>0.84886792499999997</c:v>
                </c:pt>
                <c:pt idx="11248">
                  <c:v>0.84894339600000002</c:v>
                </c:pt>
                <c:pt idx="11249">
                  <c:v>0.84901886800000004</c:v>
                </c:pt>
                <c:pt idx="11250">
                  <c:v>0.84909433999999995</c:v>
                </c:pt>
                <c:pt idx="11251">
                  <c:v>0.849169811</c:v>
                </c:pt>
                <c:pt idx="11252">
                  <c:v>0.84924528300000002</c:v>
                </c:pt>
                <c:pt idx="11253">
                  <c:v>0.84932075500000004</c:v>
                </c:pt>
                <c:pt idx="11254">
                  <c:v>0.84939622599999998</c:v>
                </c:pt>
                <c:pt idx="11255">
                  <c:v>0.849471698</c:v>
                </c:pt>
                <c:pt idx="11256">
                  <c:v>0.84954717000000002</c:v>
                </c:pt>
                <c:pt idx="11257">
                  <c:v>0.84962264200000004</c:v>
                </c:pt>
                <c:pt idx="11258">
                  <c:v>0.84969811299999998</c:v>
                </c:pt>
                <c:pt idx="11259">
                  <c:v>0.849773585</c:v>
                </c:pt>
                <c:pt idx="11260">
                  <c:v>0.84984905700000002</c:v>
                </c:pt>
                <c:pt idx="11261">
                  <c:v>0.84992452799999996</c:v>
                </c:pt>
                <c:pt idx="11262">
                  <c:v>0.85</c:v>
                </c:pt>
                <c:pt idx="11263">
                  <c:v>0.850075472</c:v>
                </c:pt>
                <c:pt idx="11264">
                  <c:v>0.85015094300000005</c:v>
                </c:pt>
                <c:pt idx="11265">
                  <c:v>0.85022641499999996</c:v>
                </c:pt>
                <c:pt idx="11266">
                  <c:v>0.85030188699999998</c:v>
                </c:pt>
                <c:pt idx="11267">
                  <c:v>0.85037735800000003</c:v>
                </c:pt>
                <c:pt idx="11268">
                  <c:v>0.85045283000000005</c:v>
                </c:pt>
                <c:pt idx="11269">
                  <c:v>0.85052830199999996</c:v>
                </c:pt>
                <c:pt idx="11270">
                  <c:v>0.85060377399999998</c:v>
                </c:pt>
                <c:pt idx="11271">
                  <c:v>0.85067924500000003</c:v>
                </c:pt>
                <c:pt idx="11272">
                  <c:v>0.85075471700000005</c:v>
                </c:pt>
                <c:pt idx="11273">
                  <c:v>0.85083018899999996</c:v>
                </c:pt>
                <c:pt idx="11274">
                  <c:v>0.85090566000000001</c:v>
                </c:pt>
                <c:pt idx="11275">
                  <c:v>0.85098113200000003</c:v>
                </c:pt>
                <c:pt idx="11276">
                  <c:v>0.85105660400000005</c:v>
                </c:pt>
                <c:pt idx="11277">
                  <c:v>0.85113207499999999</c:v>
                </c:pt>
                <c:pt idx="11278">
                  <c:v>0.85120754700000001</c:v>
                </c:pt>
                <c:pt idx="11279">
                  <c:v>0.85128301900000003</c:v>
                </c:pt>
                <c:pt idx="11280">
                  <c:v>0.85135849100000005</c:v>
                </c:pt>
                <c:pt idx="11281">
                  <c:v>0.85143396199999999</c:v>
                </c:pt>
                <c:pt idx="11282">
                  <c:v>0.85150943400000001</c:v>
                </c:pt>
                <c:pt idx="11283">
                  <c:v>0.85158490600000003</c:v>
                </c:pt>
                <c:pt idx="11284">
                  <c:v>0.85166037699999997</c:v>
                </c:pt>
                <c:pt idx="11285">
                  <c:v>0.85173584899999999</c:v>
                </c:pt>
                <c:pt idx="11286">
                  <c:v>0.85181132100000001</c:v>
                </c:pt>
                <c:pt idx="11287">
                  <c:v>0.85188679199999995</c:v>
                </c:pt>
                <c:pt idx="11288">
                  <c:v>0.85196226399999997</c:v>
                </c:pt>
                <c:pt idx="11289">
                  <c:v>0.85203773599999999</c:v>
                </c:pt>
                <c:pt idx="11290">
                  <c:v>0.85211320800000001</c:v>
                </c:pt>
                <c:pt idx="11291">
                  <c:v>0.85218867899999995</c:v>
                </c:pt>
                <c:pt idx="11292">
                  <c:v>0.85226415099999997</c:v>
                </c:pt>
                <c:pt idx="11293">
                  <c:v>0.85233962299999999</c:v>
                </c:pt>
                <c:pt idx="11294">
                  <c:v>0.85241509400000004</c:v>
                </c:pt>
                <c:pt idx="11295">
                  <c:v>0.85249056599999995</c:v>
                </c:pt>
                <c:pt idx="11296">
                  <c:v>0.85256603799999997</c:v>
                </c:pt>
                <c:pt idx="11297">
                  <c:v>0.85264150900000002</c:v>
                </c:pt>
                <c:pt idx="11298">
                  <c:v>0.85271698100000004</c:v>
                </c:pt>
                <c:pt idx="11299">
                  <c:v>0.85279245299999995</c:v>
                </c:pt>
                <c:pt idx="11300">
                  <c:v>0.85286792499999997</c:v>
                </c:pt>
                <c:pt idx="11301">
                  <c:v>0.85294339600000002</c:v>
                </c:pt>
                <c:pt idx="11302">
                  <c:v>0.85301886800000004</c:v>
                </c:pt>
                <c:pt idx="11303">
                  <c:v>0.85309433999999995</c:v>
                </c:pt>
                <c:pt idx="11304">
                  <c:v>0.853169811</c:v>
                </c:pt>
                <c:pt idx="11305">
                  <c:v>0.85324528300000002</c:v>
                </c:pt>
                <c:pt idx="11306">
                  <c:v>0.85332075500000004</c:v>
                </c:pt>
                <c:pt idx="11307">
                  <c:v>0.85339622599999998</c:v>
                </c:pt>
                <c:pt idx="11308">
                  <c:v>0.853471698</c:v>
                </c:pt>
                <c:pt idx="11309">
                  <c:v>0.85354717000000002</c:v>
                </c:pt>
                <c:pt idx="11310">
                  <c:v>0.85362264200000004</c:v>
                </c:pt>
                <c:pt idx="11311">
                  <c:v>0.85369811299999998</c:v>
                </c:pt>
                <c:pt idx="11312">
                  <c:v>0.853773585</c:v>
                </c:pt>
                <c:pt idx="11313">
                  <c:v>0.85384905700000002</c:v>
                </c:pt>
                <c:pt idx="11314">
                  <c:v>0.85392452799999996</c:v>
                </c:pt>
                <c:pt idx="11315">
                  <c:v>0.85399999999999998</c:v>
                </c:pt>
                <c:pt idx="11316">
                  <c:v>0.854075472</c:v>
                </c:pt>
                <c:pt idx="11317">
                  <c:v>0.85415094300000005</c:v>
                </c:pt>
                <c:pt idx="11318">
                  <c:v>0.85422641499999996</c:v>
                </c:pt>
                <c:pt idx="11319">
                  <c:v>0.85430188699999998</c:v>
                </c:pt>
                <c:pt idx="11320">
                  <c:v>0.85437735800000003</c:v>
                </c:pt>
                <c:pt idx="11321">
                  <c:v>0.85445283000000005</c:v>
                </c:pt>
                <c:pt idx="11322">
                  <c:v>0.85452830199999996</c:v>
                </c:pt>
                <c:pt idx="11323">
                  <c:v>0.85460377399999998</c:v>
                </c:pt>
                <c:pt idx="11324">
                  <c:v>0.85467924500000003</c:v>
                </c:pt>
                <c:pt idx="11325">
                  <c:v>0.85475471700000005</c:v>
                </c:pt>
                <c:pt idx="11326">
                  <c:v>0.85483018899999996</c:v>
                </c:pt>
                <c:pt idx="11327">
                  <c:v>0.85490566000000001</c:v>
                </c:pt>
                <c:pt idx="11328">
                  <c:v>0.85498113200000003</c:v>
                </c:pt>
                <c:pt idx="11329">
                  <c:v>0.85505660400000005</c:v>
                </c:pt>
                <c:pt idx="11330">
                  <c:v>0.85513207499999999</c:v>
                </c:pt>
                <c:pt idx="11331">
                  <c:v>0.85520754700000001</c:v>
                </c:pt>
                <c:pt idx="11332">
                  <c:v>0.85528301900000003</c:v>
                </c:pt>
                <c:pt idx="11333">
                  <c:v>0.85535849100000005</c:v>
                </c:pt>
                <c:pt idx="11334">
                  <c:v>0.85543396199999999</c:v>
                </c:pt>
                <c:pt idx="11335">
                  <c:v>0.85550943400000001</c:v>
                </c:pt>
                <c:pt idx="11336">
                  <c:v>0.85558490600000003</c:v>
                </c:pt>
                <c:pt idx="11337">
                  <c:v>0.85566037699999997</c:v>
                </c:pt>
                <c:pt idx="11338">
                  <c:v>0.85573584899999999</c:v>
                </c:pt>
                <c:pt idx="11339">
                  <c:v>0.85581132100000001</c:v>
                </c:pt>
                <c:pt idx="11340">
                  <c:v>0.85588679199999995</c:v>
                </c:pt>
                <c:pt idx="11341">
                  <c:v>0.85596226399999997</c:v>
                </c:pt>
                <c:pt idx="11342">
                  <c:v>0.85603773599999999</c:v>
                </c:pt>
                <c:pt idx="11343">
                  <c:v>0.85611320800000001</c:v>
                </c:pt>
                <c:pt idx="11344">
                  <c:v>0.85618867899999995</c:v>
                </c:pt>
                <c:pt idx="11345">
                  <c:v>0.85626415099999997</c:v>
                </c:pt>
                <c:pt idx="11346">
                  <c:v>0.85633962299999999</c:v>
                </c:pt>
                <c:pt idx="11347">
                  <c:v>0.85641509400000004</c:v>
                </c:pt>
                <c:pt idx="11348">
                  <c:v>0.85649056599999995</c:v>
                </c:pt>
                <c:pt idx="11349">
                  <c:v>0.85656603799999997</c:v>
                </c:pt>
                <c:pt idx="11350">
                  <c:v>0.85664150900000002</c:v>
                </c:pt>
                <c:pt idx="11351">
                  <c:v>0.85671698100000004</c:v>
                </c:pt>
                <c:pt idx="11352">
                  <c:v>0.85679245299999995</c:v>
                </c:pt>
                <c:pt idx="11353">
                  <c:v>0.85686792499999997</c:v>
                </c:pt>
                <c:pt idx="11354">
                  <c:v>0.85694339600000002</c:v>
                </c:pt>
                <c:pt idx="11355">
                  <c:v>0.85701886800000004</c:v>
                </c:pt>
                <c:pt idx="11356">
                  <c:v>0.85709433999999995</c:v>
                </c:pt>
                <c:pt idx="11357">
                  <c:v>0.857169811</c:v>
                </c:pt>
                <c:pt idx="11358">
                  <c:v>0.85724528300000002</c:v>
                </c:pt>
                <c:pt idx="11359">
                  <c:v>0.85732075500000005</c:v>
                </c:pt>
                <c:pt idx="11360">
                  <c:v>0.85739622599999998</c:v>
                </c:pt>
                <c:pt idx="11361">
                  <c:v>0.857471698</c:v>
                </c:pt>
                <c:pt idx="11362">
                  <c:v>0.85754717000000003</c:v>
                </c:pt>
                <c:pt idx="11363">
                  <c:v>0.85762264200000005</c:v>
                </c:pt>
                <c:pt idx="11364">
                  <c:v>0.85769811299999998</c:v>
                </c:pt>
                <c:pt idx="11365">
                  <c:v>0.85777358500000001</c:v>
                </c:pt>
                <c:pt idx="11366">
                  <c:v>0.85784905700000003</c:v>
                </c:pt>
                <c:pt idx="11367">
                  <c:v>0.85792452799999996</c:v>
                </c:pt>
                <c:pt idx="11368">
                  <c:v>0.85799999999999998</c:v>
                </c:pt>
                <c:pt idx="11369">
                  <c:v>0.85807547200000001</c:v>
                </c:pt>
                <c:pt idx="11370">
                  <c:v>0.85815094300000005</c:v>
                </c:pt>
                <c:pt idx="11371">
                  <c:v>0.85822641499999996</c:v>
                </c:pt>
                <c:pt idx="11372">
                  <c:v>0.85830188699999999</c:v>
                </c:pt>
                <c:pt idx="11373">
                  <c:v>0.85837735800000003</c:v>
                </c:pt>
                <c:pt idx="11374">
                  <c:v>0.85845282999999994</c:v>
                </c:pt>
                <c:pt idx="11375">
                  <c:v>0.85852830199999997</c:v>
                </c:pt>
                <c:pt idx="11376">
                  <c:v>0.85860377399999999</c:v>
                </c:pt>
                <c:pt idx="11377">
                  <c:v>0.85867924500000004</c:v>
                </c:pt>
                <c:pt idx="11378">
                  <c:v>0.85875471699999995</c:v>
                </c:pt>
                <c:pt idx="11379">
                  <c:v>0.85883018899999997</c:v>
                </c:pt>
                <c:pt idx="11380">
                  <c:v>0.85890566000000002</c:v>
                </c:pt>
                <c:pt idx="11381">
                  <c:v>0.85898113200000004</c:v>
                </c:pt>
                <c:pt idx="11382">
                  <c:v>0.85905660399999995</c:v>
                </c:pt>
                <c:pt idx="11383">
                  <c:v>0.859132075</c:v>
                </c:pt>
                <c:pt idx="11384">
                  <c:v>0.85920754700000002</c:v>
                </c:pt>
                <c:pt idx="11385">
                  <c:v>0.85928301900000004</c:v>
                </c:pt>
                <c:pt idx="11386">
                  <c:v>0.85935849099999995</c:v>
                </c:pt>
                <c:pt idx="11387">
                  <c:v>0.859433962</c:v>
                </c:pt>
                <c:pt idx="11388">
                  <c:v>0.85950943400000002</c:v>
                </c:pt>
                <c:pt idx="11389">
                  <c:v>0.85958490600000004</c:v>
                </c:pt>
                <c:pt idx="11390">
                  <c:v>0.85966037699999998</c:v>
                </c:pt>
                <c:pt idx="11391">
                  <c:v>0.859735849</c:v>
                </c:pt>
                <c:pt idx="11392">
                  <c:v>0.85981132100000002</c:v>
                </c:pt>
                <c:pt idx="11393">
                  <c:v>0.85988679199999996</c:v>
                </c:pt>
                <c:pt idx="11394">
                  <c:v>0.85996226399999998</c:v>
                </c:pt>
                <c:pt idx="11395">
                  <c:v>0.860037736</c:v>
                </c:pt>
                <c:pt idx="11396">
                  <c:v>0.86011320800000002</c:v>
                </c:pt>
                <c:pt idx="11397">
                  <c:v>0.86018867899999996</c:v>
                </c:pt>
                <c:pt idx="11398">
                  <c:v>0.86026415099999998</c:v>
                </c:pt>
                <c:pt idx="11399">
                  <c:v>0.860339623</c:v>
                </c:pt>
                <c:pt idx="11400">
                  <c:v>0.86041509400000005</c:v>
                </c:pt>
                <c:pt idx="11401">
                  <c:v>0.86049056599999996</c:v>
                </c:pt>
                <c:pt idx="11402">
                  <c:v>0.86056603799999998</c:v>
                </c:pt>
                <c:pt idx="11403">
                  <c:v>0.86064150900000003</c:v>
                </c:pt>
                <c:pt idx="11404">
                  <c:v>0.86071698100000005</c:v>
                </c:pt>
                <c:pt idx="11405">
                  <c:v>0.86079245299999996</c:v>
                </c:pt>
                <c:pt idx="11406">
                  <c:v>0.86086792499999998</c:v>
                </c:pt>
                <c:pt idx="11407">
                  <c:v>0.86094339600000003</c:v>
                </c:pt>
                <c:pt idx="11408">
                  <c:v>0.86101886800000005</c:v>
                </c:pt>
                <c:pt idx="11409">
                  <c:v>0.86109433999999996</c:v>
                </c:pt>
                <c:pt idx="11410">
                  <c:v>0.86116981100000001</c:v>
                </c:pt>
                <c:pt idx="11411">
                  <c:v>0.86124528300000003</c:v>
                </c:pt>
                <c:pt idx="11412">
                  <c:v>0.86132075500000005</c:v>
                </c:pt>
                <c:pt idx="11413">
                  <c:v>0.86139622599999999</c:v>
                </c:pt>
                <c:pt idx="11414">
                  <c:v>0.86147169800000001</c:v>
                </c:pt>
                <c:pt idx="11415">
                  <c:v>0.86154717000000003</c:v>
                </c:pt>
                <c:pt idx="11416">
                  <c:v>0.86162264200000005</c:v>
                </c:pt>
                <c:pt idx="11417">
                  <c:v>0.86169811299999999</c:v>
                </c:pt>
                <c:pt idx="11418">
                  <c:v>0.86177358500000001</c:v>
                </c:pt>
                <c:pt idx="11419">
                  <c:v>0.86184905700000003</c:v>
                </c:pt>
                <c:pt idx="11420">
                  <c:v>0.86192452799999997</c:v>
                </c:pt>
                <c:pt idx="11421">
                  <c:v>0.86199999999999999</c:v>
                </c:pt>
                <c:pt idx="11422">
                  <c:v>0.86207547200000001</c:v>
                </c:pt>
                <c:pt idx="11423">
                  <c:v>0.86215094299999995</c:v>
                </c:pt>
                <c:pt idx="11424">
                  <c:v>0.86222641499999997</c:v>
                </c:pt>
                <c:pt idx="11425">
                  <c:v>0.86230188699999999</c:v>
                </c:pt>
                <c:pt idx="11426">
                  <c:v>0.86237735800000004</c:v>
                </c:pt>
                <c:pt idx="11427">
                  <c:v>0.86245282999999995</c:v>
                </c:pt>
                <c:pt idx="11428">
                  <c:v>0.86252830199999997</c:v>
                </c:pt>
                <c:pt idx="11429">
                  <c:v>0.86260377399999999</c:v>
                </c:pt>
                <c:pt idx="11430">
                  <c:v>0.86267924500000004</c:v>
                </c:pt>
                <c:pt idx="11431">
                  <c:v>0.86275471699999995</c:v>
                </c:pt>
                <c:pt idx="11432">
                  <c:v>0.86283018899999997</c:v>
                </c:pt>
                <c:pt idx="11433">
                  <c:v>0.86290566000000002</c:v>
                </c:pt>
                <c:pt idx="11434">
                  <c:v>0.86298113200000004</c:v>
                </c:pt>
                <c:pt idx="11435">
                  <c:v>0.86305660399999995</c:v>
                </c:pt>
                <c:pt idx="11436">
                  <c:v>0.863132075</c:v>
                </c:pt>
                <c:pt idx="11437">
                  <c:v>0.86320754700000002</c:v>
                </c:pt>
                <c:pt idx="11438">
                  <c:v>0.86328301900000004</c:v>
                </c:pt>
                <c:pt idx="11439">
                  <c:v>0.86335849099999995</c:v>
                </c:pt>
                <c:pt idx="11440">
                  <c:v>0.863433962</c:v>
                </c:pt>
                <c:pt idx="11441">
                  <c:v>0.86350943400000002</c:v>
                </c:pt>
                <c:pt idx="11442">
                  <c:v>0.86358490600000004</c:v>
                </c:pt>
                <c:pt idx="11443">
                  <c:v>0.86366037699999998</c:v>
                </c:pt>
                <c:pt idx="11444">
                  <c:v>0.863735849</c:v>
                </c:pt>
                <c:pt idx="11445">
                  <c:v>0.86381132100000002</c:v>
                </c:pt>
                <c:pt idx="11446">
                  <c:v>0.86388679199999996</c:v>
                </c:pt>
                <c:pt idx="11447">
                  <c:v>0.86396226399999998</c:v>
                </c:pt>
                <c:pt idx="11448">
                  <c:v>0.864037736</c:v>
                </c:pt>
                <c:pt idx="11449">
                  <c:v>0.86411320800000002</c:v>
                </c:pt>
                <c:pt idx="11450">
                  <c:v>0.86418867899999996</c:v>
                </c:pt>
                <c:pt idx="11451">
                  <c:v>0.86426415099999998</c:v>
                </c:pt>
                <c:pt idx="11452">
                  <c:v>0.864339623</c:v>
                </c:pt>
                <c:pt idx="11453">
                  <c:v>0.86441509400000005</c:v>
                </c:pt>
                <c:pt idx="11454">
                  <c:v>0.86449056599999996</c:v>
                </c:pt>
                <c:pt idx="11455">
                  <c:v>0.86456603799999998</c:v>
                </c:pt>
                <c:pt idx="11456">
                  <c:v>0.86464150900000003</c:v>
                </c:pt>
                <c:pt idx="11457">
                  <c:v>0.86471698100000005</c:v>
                </c:pt>
                <c:pt idx="11458">
                  <c:v>0.86479245299999996</c:v>
                </c:pt>
                <c:pt idx="11459">
                  <c:v>0.86486792499999998</c:v>
                </c:pt>
                <c:pt idx="11460">
                  <c:v>0.86494339600000003</c:v>
                </c:pt>
                <c:pt idx="11461">
                  <c:v>0.86501886800000005</c:v>
                </c:pt>
                <c:pt idx="11462">
                  <c:v>0.86509433999999996</c:v>
                </c:pt>
                <c:pt idx="11463">
                  <c:v>0.86516981100000001</c:v>
                </c:pt>
                <c:pt idx="11464">
                  <c:v>0.86524528300000003</c:v>
                </c:pt>
                <c:pt idx="11465">
                  <c:v>0.86532075500000005</c:v>
                </c:pt>
                <c:pt idx="11466">
                  <c:v>0.86539622599999999</c:v>
                </c:pt>
                <c:pt idx="11467">
                  <c:v>0.86547169800000001</c:v>
                </c:pt>
                <c:pt idx="11468">
                  <c:v>0.86554717000000003</c:v>
                </c:pt>
                <c:pt idx="11469">
                  <c:v>0.86562264200000005</c:v>
                </c:pt>
                <c:pt idx="11470">
                  <c:v>0.86569811299999999</c:v>
                </c:pt>
                <c:pt idx="11471">
                  <c:v>0.86577358500000001</c:v>
                </c:pt>
                <c:pt idx="11472">
                  <c:v>0.86584905700000003</c:v>
                </c:pt>
                <c:pt idx="11473">
                  <c:v>0.86592452799999997</c:v>
                </c:pt>
                <c:pt idx="11474">
                  <c:v>0.86599999999999999</c:v>
                </c:pt>
                <c:pt idx="11475">
                  <c:v>0.86607547200000001</c:v>
                </c:pt>
                <c:pt idx="11476">
                  <c:v>0.86615094299999995</c:v>
                </c:pt>
                <c:pt idx="11477">
                  <c:v>0.86622641499999997</c:v>
                </c:pt>
                <c:pt idx="11478">
                  <c:v>0.86630188699999999</c:v>
                </c:pt>
                <c:pt idx="11479">
                  <c:v>0.86637735800000004</c:v>
                </c:pt>
                <c:pt idx="11480">
                  <c:v>0.86645282999999995</c:v>
                </c:pt>
                <c:pt idx="11481">
                  <c:v>0.86652830199999997</c:v>
                </c:pt>
                <c:pt idx="11482">
                  <c:v>0.86660377399999999</c:v>
                </c:pt>
                <c:pt idx="11483">
                  <c:v>0.86667924500000004</c:v>
                </c:pt>
                <c:pt idx="11484">
                  <c:v>0.86675471699999995</c:v>
                </c:pt>
                <c:pt idx="11485">
                  <c:v>0.86683018899999997</c:v>
                </c:pt>
                <c:pt idx="11486">
                  <c:v>0.86690566000000002</c:v>
                </c:pt>
                <c:pt idx="11487">
                  <c:v>0.86698113200000004</c:v>
                </c:pt>
                <c:pt idx="11488">
                  <c:v>0.86705660399999995</c:v>
                </c:pt>
                <c:pt idx="11489">
                  <c:v>0.867132075</c:v>
                </c:pt>
                <c:pt idx="11490">
                  <c:v>0.86720754700000002</c:v>
                </c:pt>
                <c:pt idx="11491">
                  <c:v>0.86728301900000004</c:v>
                </c:pt>
                <c:pt idx="11492">
                  <c:v>0.86735849099999995</c:v>
                </c:pt>
                <c:pt idx="11493">
                  <c:v>0.867433962</c:v>
                </c:pt>
                <c:pt idx="11494">
                  <c:v>0.86750943400000002</c:v>
                </c:pt>
                <c:pt idx="11495">
                  <c:v>0.86758490600000004</c:v>
                </c:pt>
                <c:pt idx="11496">
                  <c:v>0.86766037699999998</c:v>
                </c:pt>
                <c:pt idx="11497">
                  <c:v>0.867735849</c:v>
                </c:pt>
                <c:pt idx="11498">
                  <c:v>0.86781132100000002</c:v>
                </c:pt>
                <c:pt idx="11499">
                  <c:v>0.86788679199999996</c:v>
                </c:pt>
                <c:pt idx="11500">
                  <c:v>0.86796226399999998</c:v>
                </c:pt>
                <c:pt idx="11501">
                  <c:v>0.868037736</c:v>
                </c:pt>
                <c:pt idx="11502">
                  <c:v>0.86811320800000003</c:v>
                </c:pt>
                <c:pt idx="11503">
                  <c:v>0.86818867899999996</c:v>
                </c:pt>
                <c:pt idx="11504">
                  <c:v>0.86826415099999998</c:v>
                </c:pt>
                <c:pt idx="11505">
                  <c:v>0.868339623</c:v>
                </c:pt>
                <c:pt idx="11506">
                  <c:v>0.86841509400000005</c:v>
                </c:pt>
                <c:pt idx="11507">
                  <c:v>0.86849056599999996</c:v>
                </c:pt>
                <c:pt idx="11508">
                  <c:v>0.86856603799999998</c:v>
                </c:pt>
                <c:pt idx="11509">
                  <c:v>0.86864150900000003</c:v>
                </c:pt>
                <c:pt idx="11510">
                  <c:v>0.86871698100000005</c:v>
                </c:pt>
                <c:pt idx="11511">
                  <c:v>0.86879245299999996</c:v>
                </c:pt>
                <c:pt idx="11512">
                  <c:v>0.86886792499999999</c:v>
                </c:pt>
                <c:pt idx="11513">
                  <c:v>0.86894339600000003</c:v>
                </c:pt>
                <c:pt idx="11514">
                  <c:v>0.86901886800000006</c:v>
                </c:pt>
                <c:pt idx="11515">
                  <c:v>0.86909433999999997</c:v>
                </c:pt>
                <c:pt idx="11516">
                  <c:v>0.86916981100000001</c:v>
                </c:pt>
                <c:pt idx="11517">
                  <c:v>0.86924528300000004</c:v>
                </c:pt>
                <c:pt idx="11518">
                  <c:v>0.86932075499999995</c:v>
                </c:pt>
                <c:pt idx="11519">
                  <c:v>0.86939622599999999</c:v>
                </c:pt>
                <c:pt idx="11520">
                  <c:v>0.86947169800000002</c:v>
                </c:pt>
                <c:pt idx="11521">
                  <c:v>0.86954717000000004</c:v>
                </c:pt>
                <c:pt idx="11522">
                  <c:v>0.86962264199999995</c:v>
                </c:pt>
                <c:pt idx="11523">
                  <c:v>0.86969811299999999</c:v>
                </c:pt>
                <c:pt idx="11524">
                  <c:v>0.86977358500000002</c:v>
                </c:pt>
                <c:pt idx="11525">
                  <c:v>0.86984905700000004</c:v>
                </c:pt>
                <c:pt idx="11526">
                  <c:v>0.86992452799999997</c:v>
                </c:pt>
                <c:pt idx="11527">
                  <c:v>0.87</c:v>
                </c:pt>
                <c:pt idx="11528">
                  <c:v>0.87007547200000002</c:v>
                </c:pt>
                <c:pt idx="11529">
                  <c:v>0.87015094299999995</c:v>
                </c:pt>
                <c:pt idx="11530">
                  <c:v>0.87022641499999998</c:v>
                </c:pt>
                <c:pt idx="11531">
                  <c:v>0.870301887</c:v>
                </c:pt>
                <c:pt idx="11532">
                  <c:v>0.87037735800000005</c:v>
                </c:pt>
                <c:pt idx="11533">
                  <c:v>0.87045282999999996</c:v>
                </c:pt>
                <c:pt idx="11534">
                  <c:v>0.87052830199999998</c:v>
                </c:pt>
                <c:pt idx="11535">
                  <c:v>0.870603774</c:v>
                </c:pt>
                <c:pt idx="11536">
                  <c:v>0.87067924500000005</c:v>
                </c:pt>
                <c:pt idx="11537">
                  <c:v>0.87075471699999996</c:v>
                </c:pt>
                <c:pt idx="11538">
                  <c:v>0.87083018899999998</c:v>
                </c:pt>
                <c:pt idx="11539">
                  <c:v>0.87090566000000003</c:v>
                </c:pt>
                <c:pt idx="11540">
                  <c:v>0.87098113200000005</c:v>
                </c:pt>
                <c:pt idx="11541">
                  <c:v>0.87105660399999996</c:v>
                </c:pt>
                <c:pt idx="11542">
                  <c:v>0.87113207500000001</c:v>
                </c:pt>
                <c:pt idx="11543">
                  <c:v>0.87120754700000003</c:v>
                </c:pt>
                <c:pt idx="11544">
                  <c:v>0.87128301900000005</c:v>
                </c:pt>
                <c:pt idx="11545">
                  <c:v>0.87135849099999996</c:v>
                </c:pt>
                <c:pt idx="11546">
                  <c:v>0.87143396200000001</c:v>
                </c:pt>
                <c:pt idx="11547">
                  <c:v>0.87150943400000003</c:v>
                </c:pt>
                <c:pt idx="11548">
                  <c:v>0.87158490600000005</c:v>
                </c:pt>
                <c:pt idx="11549">
                  <c:v>0.87166037699999999</c:v>
                </c:pt>
                <c:pt idx="11550">
                  <c:v>0.87173584900000001</c:v>
                </c:pt>
                <c:pt idx="11551">
                  <c:v>0.87181132100000003</c:v>
                </c:pt>
                <c:pt idx="11552">
                  <c:v>0.87188679199999997</c:v>
                </c:pt>
                <c:pt idx="11553">
                  <c:v>0.87196226399999999</c:v>
                </c:pt>
                <c:pt idx="11554">
                  <c:v>0.87203773600000001</c:v>
                </c:pt>
                <c:pt idx="11555">
                  <c:v>0.87211320800000003</c:v>
                </c:pt>
                <c:pt idx="11556">
                  <c:v>0.87218867899999997</c:v>
                </c:pt>
                <c:pt idx="11557">
                  <c:v>0.87226415099999999</c:v>
                </c:pt>
                <c:pt idx="11558">
                  <c:v>0.87233962300000001</c:v>
                </c:pt>
                <c:pt idx="11559">
                  <c:v>0.87241509399999995</c:v>
                </c:pt>
                <c:pt idx="11560">
                  <c:v>0.87249056599999997</c:v>
                </c:pt>
                <c:pt idx="11561">
                  <c:v>0.87256603799999999</c:v>
                </c:pt>
                <c:pt idx="11562">
                  <c:v>0.87264150900000004</c:v>
                </c:pt>
                <c:pt idx="11563">
                  <c:v>0.87271698099999995</c:v>
                </c:pt>
                <c:pt idx="11564">
                  <c:v>0.87279245299999997</c:v>
                </c:pt>
                <c:pt idx="11565">
                  <c:v>0.87286792499999999</c:v>
                </c:pt>
                <c:pt idx="11566">
                  <c:v>0.87294339600000004</c:v>
                </c:pt>
                <c:pt idx="11567">
                  <c:v>0.87301886799999995</c:v>
                </c:pt>
                <c:pt idx="11568">
                  <c:v>0.87309433999999997</c:v>
                </c:pt>
                <c:pt idx="11569">
                  <c:v>0.87316981100000002</c:v>
                </c:pt>
                <c:pt idx="11570">
                  <c:v>0.87324528300000004</c:v>
                </c:pt>
                <c:pt idx="11571">
                  <c:v>0.87332075499999995</c:v>
                </c:pt>
                <c:pt idx="11572">
                  <c:v>0.873396226</c:v>
                </c:pt>
                <c:pt idx="11573">
                  <c:v>0.87347169800000002</c:v>
                </c:pt>
                <c:pt idx="11574">
                  <c:v>0.87354717000000004</c:v>
                </c:pt>
                <c:pt idx="11575">
                  <c:v>0.87362264199999995</c:v>
                </c:pt>
                <c:pt idx="11576">
                  <c:v>0.873698113</c:v>
                </c:pt>
                <c:pt idx="11577">
                  <c:v>0.87377358500000002</c:v>
                </c:pt>
                <c:pt idx="11578">
                  <c:v>0.87384905700000004</c:v>
                </c:pt>
                <c:pt idx="11579">
                  <c:v>0.87392452799999998</c:v>
                </c:pt>
                <c:pt idx="11580">
                  <c:v>0.874</c:v>
                </c:pt>
                <c:pt idx="11581">
                  <c:v>0.87407547200000002</c:v>
                </c:pt>
                <c:pt idx="11582">
                  <c:v>0.87415094299999996</c:v>
                </c:pt>
                <c:pt idx="11583">
                  <c:v>0.87422641499999998</c:v>
                </c:pt>
                <c:pt idx="11584">
                  <c:v>0.874301887</c:v>
                </c:pt>
                <c:pt idx="11585">
                  <c:v>0.87437735800000005</c:v>
                </c:pt>
                <c:pt idx="11586">
                  <c:v>0.87445282999999996</c:v>
                </c:pt>
                <c:pt idx="11587">
                  <c:v>0.87452830199999998</c:v>
                </c:pt>
                <c:pt idx="11588">
                  <c:v>0.874603774</c:v>
                </c:pt>
                <c:pt idx="11589">
                  <c:v>0.87467924500000005</c:v>
                </c:pt>
                <c:pt idx="11590">
                  <c:v>0.87475471699999996</c:v>
                </c:pt>
                <c:pt idx="11591">
                  <c:v>0.87483018899999998</c:v>
                </c:pt>
                <c:pt idx="11592">
                  <c:v>0.87490566000000003</c:v>
                </c:pt>
                <c:pt idx="11593">
                  <c:v>0.87498113200000005</c:v>
                </c:pt>
                <c:pt idx="11594">
                  <c:v>0.87505660399999996</c:v>
                </c:pt>
                <c:pt idx="11595">
                  <c:v>0.87513207500000001</c:v>
                </c:pt>
                <c:pt idx="11596">
                  <c:v>0.87520754700000003</c:v>
                </c:pt>
                <c:pt idx="11597">
                  <c:v>0.87528301900000005</c:v>
                </c:pt>
                <c:pt idx="11598">
                  <c:v>0.87535849099999996</c:v>
                </c:pt>
                <c:pt idx="11599">
                  <c:v>0.87543396200000001</c:v>
                </c:pt>
                <c:pt idx="11600">
                  <c:v>0.87550943400000003</c:v>
                </c:pt>
                <c:pt idx="11601">
                  <c:v>0.87558490600000005</c:v>
                </c:pt>
                <c:pt idx="11602">
                  <c:v>0.87566037699999999</c:v>
                </c:pt>
                <c:pt idx="11603">
                  <c:v>0.87573584900000001</c:v>
                </c:pt>
                <c:pt idx="11604">
                  <c:v>0.87581132100000003</c:v>
                </c:pt>
                <c:pt idx="11605">
                  <c:v>0.87588679199999997</c:v>
                </c:pt>
                <c:pt idx="11606">
                  <c:v>0.87596226399999999</c:v>
                </c:pt>
                <c:pt idx="11607">
                  <c:v>0.87603773600000001</c:v>
                </c:pt>
                <c:pt idx="11608">
                  <c:v>0.87611320800000003</c:v>
                </c:pt>
                <c:pt idx="11609">
                  <c:v>0.87618867899999997</c:v>
                </c:pt>
                <c:pt idx="11610">
                  <c:v>0.87626415099999999</c:v>
                </c:pt>
                <c:pt idx="11611">
                  <c:v>0.87633962300000001</c:v>
                </c:pt>
                <c:pt idx="11612">
                  <c:v>0.87641509399999995</c:v>
                </c:pt>
                <c:pt idx="11613">
                  <c:v>0.87649056599999997</c:v>
                </c:pt>
                <c:pt idx="11614">
                  <c:v>0.87656603799999999</c:v>
                </c:pt>
                <c:pt idx="11615">
                  <c:v>0.87664150900000004</c:v>
                </c:pt>
                <c:pt idx="11616">
                  <c:v>0.87671698099999995</c:v>
                </c:pt>
                <c:pt idx="11617">
                  <c:v>0.87679245299999997</c:v>
                </c:pt>
                <c:pt idx="11618">
                  <c:v>0.87686792499999999</c:v>
                </c:pt>
                <c:pt idx="11619">
                  <c:v>0.87694339600000004</c:v>
                </c:pt>
                <c:pt idx="11620">
                  <c:v>0.87701886799999995</c:v>
                </c:pt>
                <c:pt idx="11621">
                  <c:v>0.87709433999999997</c:v>
                </c:pt>
                <c:pt idx="11622">
                  <c:v>0.87716981100000002</c:v>
                </c:pt>
                <c:pt idx="11623">
                  <c:v>0.87724528300000004</c:v>
                </c:pt>
                <c:pt idx="11624">
                  <c:v>0.87732075499999995</c:v>
                </c:pt>
                <c:pt idx="11625">
                  <c:v>0.877396226</c:v>
                </c:pt>
                <c:pt idx="11626">
                  <c:v>0.87747169800000002</c:v>
                </c:pt>
                <c:pt idx="11627">
                  <c:v>0.87754717000000004</c:v>
                </c:pt>
                <c:pt idx="11628">
                  <c:v>0.87762264199999995</c:v>
                </c:pt>
                <c:pt idx="11629">
                  <c:v>0.877698113</c:v>
                </c:pt>
                <c:pt idx="11630">
                  <c:v>0.87777358500000002</c:v>
                </c:pt>
                <c:pt idx="11631">
                  <c:v>0.87784905700000004</c:v>
                </c:pt>
                <c:pt idx="11632">
                  <c:v>0.87792452799999998</c:v>
                </c:pt>
                <c:pt idx="11633">
                  <c:v>0.878</c:v>
                </c:pt>
                <c:pt idx="11634">
                  <c:v>0.87807547200000002</c:v>
                </c:pt>
                <c:pt idx="11635">
                  <c:v>0.87815094299999996</c:v>
                </c:pt>
                <c:pt idx="11636">
                  <c:v>0.87822641499999998</c:v>
                </c:pt>
                <c:pt idx="11637">
                  <c:v>0.878301887</c:v>
                </c:pt>
                <c:pt idx="11638">
                  <c:v>0.87837735800000005</c:v>
                </c:pt>
                <c:pt idx="11639">
                  <c:v>0.87845282999999996</c:v>
                </c:pt>
                <c:pt idx="11640">
                  <c:v>0.87852830199999998</c:v>
                </c:pt>
                <c:pt idx="11641">
                  <c:v>0.878603774</c:v>
                </c:pt>
                <c:pt idx="11642">
                  <c:v>0.87867924500000005</c:v>
                </c:pt>
                <c:pt idx="11643">
                  <c:v>0.87875471699999996</c:v>
                </c:pt>
                <c:pt idx="11644">
                  <c:v>0.87883018899999998</c:v>
                </c:pt>
                <c:pt idx="11645">
                  <c:v>0.87890566000000003</c:v>
                </c:pt>
                <c:pt idx="11646">
                  <c:v>0.87898113200000005</c:v>
                </c:pt>
                <c:pt idx="11647">
                  <c:v>0.87905660399999996</c:v>
                </c:pt>
                <c:pt idx="11648">
                  <c:v>0.87913207500000001</c:v>
                </c:pt>
                <c:pt idx="11649">
                  <c:v>0.87920754700000003</c:v>
                </c:pt>
                <c:pt idx="11650">
                  <c:v>0.87928301900000005</c:v>
                </c:pt>
                <c:pt idx="11651">
                  <c:v>0.87935849099999996</c:v>
                </c:pt>
                <c:pt idx="11652">
                  <c:v>0.87943396200000001</c:v>
                </c:pt>
                <c:pt idx="11653">
                  <c:v>0.87950943400000003</c:v>
                </c:pt>
                <c:pt idx="11654">
                  <c:v>0.87958490600000006</c:v>
                </c:pt>
                <c:pt idx="11655">
                  <c:v>0.87966037699999999</c:v>
                </c:pt>
                <c:pt idx="11656">
                  <c:v>0.87973584900000001</c:v>
                </c:pt>
                <c:pt idx="11657">
                  <c:v>0.87981132100000004</c:v>
                </c:pt>
                <c:pt idx="11658">
                  <c:v>0.87988679199999997</c:v>
                </c:pt>
                <c:pt idx="11659">
                  <c:v>0.87996226399999999</c:v>
                </c:pt>
                <c:pt idx="11660">
                  <c:v>0.88003773600000001</c:v>
                </c:pt>
                <c:pt idx="11661">
                  <c:v>0.88011320800000004</c:v>
                </c:pt>
                <c:pt idx="11662">
                  <c:v>0.88018867899999997</c:v>
                </c:pt>
                <c:pt idx="11663">
                  <c:v>0.88026415099999999</c:v>
                </c:pt>
                <c:pt idx="11664">
                  <c:v>0.88033962300000002</c:v>
                </c:pt>
                <c:pt idx="11665">
                  <c:v>0.88041509399999995</c:v>
                </c:pt>
                <c:pt idx="11666">
                  <c:v>0.88049056599999997</c:v>
                </c:pt>
                <c:pt idx="11667">
                  <c:v>0.880566038</c:v>
                </c:pt>
                <c:pt idx="11668">
                  <c:v>0.88064150900000004</c:v>
                </c:pt>
                <c:pt idx="11669">
                  <c:v>0.88071698099999995</c:v>
                </c:pt>
                <c:pt idx="11670">
                  <c:v>0.88079245299999998</c:v>
                </c:pt>
                <c:pt idx="11671">
                  <c:v>0.880867925</c:v>
                </c:pt>
                <c:pt idx="11672">
                  <c:v>0.88094339600000005</c:v>
                </c:pt>
                <c:pt idx="11673">
                  <c:v>0.88101886799999996</c:v>
                </c:pt>
                <c:pt idx="11674">
                  <c:v>0.88109433999999998</c:v>
                </c:pt>
                <c:pt idx="11675">
                  <c:v>0.88116981100000003</c:v>
                </c:pt>
                <c:pt idx="11676">
                  <c:v>0.88124528300000005</c:v>
                </c:pt>
                <c:pt idx="11677">
                  <c:v>0.88132075499999996</c:v>
                </c:pt>
                <c:pt idx="11678">
                  <c:v>0.881396226</c:v>
                </c:pt>
                <c:pt idx="11679">
                  <c:v>0.88147169800000003</c:v>
                </c:pt>
                <c:pt idx="11680">
                  <c:v>0.88154717000000005</c:v>
                </c:pt>
                <c:pt idx="11681">
                  <c:v>0.88162264199999996</c:v>
                </c:pt>
                <c:pt idx="11682">
                  <c:v>0.88169811300000001</c:v>
                </c:pt>
                <c:pt idx="11683">
                  <c:v>0.88177358500000003</c:v>
                </c:pt>
                <c:pt idx="11684">
                  <c:v>0.88184905700000005</c:v>
                </c:pt>
                <c:pt idx="11685">
                  <c:v>0.88192452799999999</c:v>
                </c:pt>
                <c:pt idx="11686">
                  <c:v>0.88200000000000001</c:v>
                </c:pt>
                <c:pt idx="11687">
                  <c:v>0.88207547200000003</c:v>
                </c:pt>
                <c:pt idx="11688">
                  <c:v>0.88215094299999997</c:v>
                </c:pt>
                <c:pt idx="11689">
                  <c:v>0.88222641499999999</c:v>
                </c:pt>
                <c:pt idx="11690">
                  <c:v>0.88230188700000001</c:v>
                </c:pt>
                <c:pt idx="11691">
                  <c:v>0.88237735799999995</c:v>
                </c:pt>
                <c:pt idx="11692">
                  <c:v>0.88245282999999997</c:v>
                </c:pt>
                <c:pt idx="11693">
                  <c:v>0.88252830199999999</c:v>
                </c:pt>
                <c:pt idx="11694">
                  <c:v>0.88260377400000001</c:v>
                </c:pt>
                <c:pt idx="11695">
                  <c:v>0.88267924499999995</c:v>
                </c:pt>
                <c:pt idx="11696">
                  <c:v>0.88275471699999997</c:v>
                </c:pt>
                <c:pt idx="11697">
                  <c:v>0.88283018899999999</c:v>
                </c:pt>
                <c:pt idx="11698">
                  <c:v>0.88290566000000004</c:v>
                </c:pt>
                <c:pt idx="11699">
                  <c:v>0.88298113199999995</c:v>
                </c:pt>
                <c:pt idx="11700">
                  <c:v>0.88305660399999997</c:v>
                </c:pt>
                <c:pt idx="11701">
                  <c:v>0.88313207500000002</c:v>
                </c:pt>
                <c:pt idx="11702">
                  <c:v>0.88320754700000004</c:v>
                </c:pt>
                <c:pt idx="11703">
                  <c:v>0.88328301899999995</c:v>
                </c:pt>
                <c:pt idx="11704">
                  <c:v>0.88335849099999997</c:v>
                </c:pt>
                <c:pt idx="11705">
                  <c:v>0.88343396200000002</c:v>
                </c:pt>
                <c:pt idx="11706">
                  <c:v>0.88350943400000004</c:v>
                </c:pt>
                <c:pt idx="11707">
                  <c:v>0.88358490599999995</c:v>
                </c:pt>
                <c:pt idx="11708">
                  <c:v>0.883660377</c:v>
                </c:pt>
                <c:pt idx="11709">
                  <c:v>0.88373584900000002</c:v>
                </c:pt>
                <c:pt idx="11710">
                  <c:v>0.88381132100000004</c:v>
                </c:pt>
                <c:pt idx="11711">
                  <c:v>0.88388679199999998</c:v>
                </c:pt>
                <c:pt idx="11712">
                  <c:v>0.883962264</c:v>
                </c:pt>
                <c:pt idx="11713">
                  <c:v>0.88403773600000002</c:v>
                </c:pt>
                <c:pt idx="11714">
                  <c:v>0.88411320800000004</c:v>
                </c:pt>
                <c:pt idx="11715">
                  <c:v>0.88418867899999998</c:v>
                </c:pt>
                <c:pt idx="11716">
                  <c:v>0.884264151</c:v>
                </c:pt>
                <c:pt idx="11717">
                  <c:v>0.88433962300000002</c:v>
                </c:pt>
                <c:pt idx="11718">
                  <c:v>0.88441509399999996</c:v>
                </c:pt>
                <c:pt idx="11719">
                  <c:v>0.88449056599999998</c:v>
                </c:pt>
                <c:pt idx="11720">
                  <c:v>0.884566038</c:v>
                </c:pt>
                <c:pt idx="11721">
                  <c:v>0.88464150900000005</c:v>
                </c:pt>
                <c:pt idx="11722">
                  <c:v>0.88471698099999996</c:v>
                </c:pt>
                <c:pt idx="11723">
                  <c:v>0.88479245299999998</c:v>
                </c:pt>
                <c:pt idx="11724">
                  <c:v>0.884867925</c:v>
                </c:pt>
                <c:pt idx="11725">
                  <c:v>0.88494339600000005</c:v>
                </c:pt>
                <c:pt idx="11726">
                  <c:v>0.88501886799999996</c:v>
                </c:pt>
                <c:pt idx="11727">
                  <c:v>0.88509433999999998</c:v>
                </c:pt>
                <c:pt idx="11728">
                  <c:v>0.88516981100000003</c:v>
                </c:pt>
                <c:pt idx="11729">
                  <c:v>0.88524528300000005</c:v>
                </c:pt>
                <c:pt idx="11730">
                  <c:v>0.88532075499999996</c:v>
                </c:pt>
                <c:pt idx="11731">
                  <c:v>0.88539622600000001</c:v>
                </c:pt>
                <c:pt idx="11732">
                  <c:v>0.88547169800000003</c:v>
                </c:pt>
                <c:pt idx="11733">
                  <c:v>0.88554717000000005</c:v>
                </c:pt>
                <c:pt idx="11734">
                  <c:v>0.88562264199999996</c:v>
                </c:pt>
                <c:pt idx="11735">
                  <c:v>0.88569811300000001</c:v>
                </c:pt>
                <c:pt idx="11736">
                  <c:v>0.88577358500000003</c:v>
                </c:pt>
                <c:pt idx="11737">
                  <c:v>0.88584905700000005</c:v>
                </c:pt>
                <c:pt idx="11738">
                  <c:v>0.88592452799999999</c:v>
                </c:pt>
                <c:pt idx="11739">
                  <c:v>0.88600000000000001</c:v>
                </c:pt>
                <c:pt idx="11740">
                  <c:v>0.88607547200000003</c:v>
                </c:pt>
                <c:pt idx="11741">
                  <c:v>0.88615094299999997</c:v>
                </c:pt>
                <c:pt idx="11742">
                  <c:v>0.88622641499999999</c:v>
                </c:pt>
                <c:pt idx="11743">
                  <c:v>0.88630188700000001</c:v>
                </c:pt>
                <c:pt idx="11744">
                  <c:v>0.88637735799999995</c:v>
                </c:pt>
                <c:pt idx="11745">
                  <c:v>0.88645282999999997</c:v>
                </c:pt>
                <c:pt idx="11746">
                  <c:v>0.88652830199999999</c:v>
                </c:pt>
                <c:pt idx="11747">
                  <c:v>0.88660377400000001</c:v>
                </c:pt>
                <c:pt idx="11748">
                  <c:v>0.88667924499999995</c:v>
                </c:pt>
                <c:pt idx="11749">
                  <c:v>0.88675471699999997</c:v>
                </c:pt>
                <c:pt idx="11750">
                  <c:v>0.88683018899999999</c:v>
                </c:pt>
                <c:pt idx="11751">
                  <c:v>0.88690566000000004</c:v>
                </c:pt>
                <c:pt idx="11752">
                  <c:v>0.88698113199999995</c:v>
                </c:pt>
                <c:pt idx="11753">
                  <c:v>0.88705660399999997</c:v>
                </c:pt>
                <c:pt idx="11754">
                  <c:v>0.88713207500000002</c:v>
                </c:pt>
                <c:pt idx="11755">
                  <c:v>0.88720754700000004</c:v>
                </c:pt>
                <c:pt idx="11756">
                  <c:v>0.88728301899999995</c:v>
                </c:pt>
                <c:pt idx="11757">
                  <c:v>0.88735849099999997</c:v>
                </c:pt>
                <c:pt idx="11758">
                  <c:v>0.88743396200000002</c:v>
                </c:pt>
                <c:pt idx="11759">
                  <c:v>0.88750943400000004</c:v>
                </c:pt>
                <c:pt idx="11760">
                  <c:v>0.88758490599999995</c:v>
                </c:pt>
                <c:pt idx="11761">
                  <c:v>0.887660377</c:v>
                </c:pt>
                <c:pt idx="11762">
                  <c:v>0.88773584900000002</c:v>
                </c:pt>
                <c:pt idx="11763">
                  <c:v>0.88781132100000004</c:v>
                </c:pt>
                <c:pt idx="11764">
                  <c:v>0.88788679199999998</c:v>
                </c:pt>
                <c:pt idx="11765">
                  <c:v>0.887962264</c:v>
                </c:pt>
                <c:pt idx="11766">
                  <c:v>0.88803773600000002</c:v>
                </c:pt>
                <c:pt idx="11767">
                  <c:v>0.88811320800000004</c:v>
                </c:pt>
                <c:pt idx="11768">
                  <c:v>0.88818867899999998</c:v>
                </c:pt>
                <c:pt idx="11769">
                  <c:v>0.888264151</c:v>
                </c:pt>
                <c:pt idx="11770">
                  <c:v>0.88833962300000002</c:v>
                </c:pt>
                <c:pt idx="11771">
                  <c:v>0.88841509399999996</c:v>
                </c:pt>
                <c:pt idx="11772">
                  <c:v>0.88849056599999998</c:v>
                </c:pt>
                <c:pt idx="11773">
                  <c:v>0.888566038</c:v>
                </c:pt>
                <c:pt idx="11774">
                  <c:v>0.88864150900000005</c:v>
                </c:pt>
                <c:pt idx="11775">
                  <c:v>0.88871698099999996</c:v>
                </c:pt>
                <c:pt idx="11776">
                  <c:v>0.88879245299999998</c:v>
                </c:pt>
                <c:pt idx="11777">
                  <c:v>0.888867925</c:v>
                </c:pt>
                <c:pt idx="11778">
                  <c:v>0.88894339600000005</c:v>
                </c:pt>
                <c:pt idx="11779">
                  <c:v>0.88901886799999996</c:v>
                </c:pt>
                <c:pt idx="11780">
                  <c:v>0.88909433999999998</c:v>
                </c:pt>
                <c:pt idx="11781">
                  <c:v>0.88916981100000003</c:v>
                </c:pt>
                <c:pt idx="11782">
                  <c:v>0.88924528300000005</c:v>
                </c:pt>
                <c:pt idx="11783">
                  <c:v>0.88932075499999996</c:v>
                </c:pt>
                <c:pt idx="11784">
                  <c:v>0.88939622600000001</c:v>
                </c:pt>
                <c:pt idx="11785">
                  <c:v>0.88947169800000003</c:v>
                </c:pt>
                <c:pt idx="11786">
                  <c:v>0.88954717000000005</c:v>
                </c:pt>
                <c:pt idx="11787">
                  <c:v>0.88962264199999996</c:v>
                </c:pt>
                <c:pt idx="11788">
                  <c:v>0.88969811300000001</c:v>
                </c:pt>
                <c:pt idx="11789">
                  <c:v>0.88977358500000003</c:v>
                </c:pt>
                <c:pt idx="11790">
                  <c:v>0.88984905700000005</c:v>
                </c:pt>
                <c:pt idx="11791">
                  <c:v>0.88992452799999999</c:v>
                </c:pt>
                <c:pt idx="11792">
                  <c:v>0.89</c:v>
                </c:pt>
                <c:pt idx="11793">
                  <c:v>0.89007547200000003</c:v>
                </c:pt>
                <c:pt idx="11794">
                  <c:v>0.89015094299999997</c:v>
                </c:pt>
                <c:pt idx="11795">
                  <c:v>0.89022641499999999</c:v>
                </c:pt>
                <c:pt idx="11796">
                  <c:v>0.89030188700000001</c:v>
                </c:pt>
                <c:pt idx="11797">
                  <c:v>0.89037735799999995</c:v>
                </c:pt>
                <c:pt idx="11798">
                  <c:v>0.89045282999999997</c:v>
                </c:pt>
                <c:pt idx="11799">
                  <c:v>0.89052830199999999</c:v>
                </c:pt>
                <c:pt idx="11800">
                  <c:v>0.89060377400000001</c:v>
                </c:pt>
                <c:pt idx="11801">
                  <c:v>0.89067924499999995</c:v>
                </c:pt>
                <c:pt idx="11802">
                  <c:v>0.89075471699999997</c:v>
                </c:pt>
                <c:pt idx="11803">
                  <c:v>0.89083018899999999</c:v>
                </c:pt>
                <c:pt idx="11804">
                  <c:v>0.89090566000000004</c:v>
                </c:pt>
                <c:pt idx="11805">
                  <c:v>0.89098113199999995</c:v>
                </c:pt>
                <c:pt idx="11806">
                  <c:v>0.89105660399999997</c:v>
                </c:pt>
                <c:pt idx="11807">
                  <c:v>0.89113207500000002</c:v>
                </c:pt>
                <c:pt idx="11808">
                  <c:v>0.89120754700000004</c:v>
                </c:pt>
                <c:pt idx="11809">
                  <c:v>0.89128301899999995</c:v>
                </c:pt>
                <c:pt idx="11810">
                  <c:v>0.89135849099999998</c:v>
                </c:pt>
                <c:pt idx="11811">
                  <c:v>0.89143396200000002</c:v>
                </c:pt>
                <c:pt idx="11812">
                  <c:v>0.89150943400000005</c:v>
                </c:pt>
                <c:pt idx="11813">
                  <c:v>0.89158490599999995</c:v>
                </c:pt>
                <c:pt idx="11814">
                  <c:v>0.891660377</c:v>
                </c:pt>
                <c:pt idx="11815">
                  <c:v>0.89173584900000002</c:v>
                </c:pt>
                <c:pt idx="11816">
                  <c:v>0.89181132100000005</c:v>
                </c:pt>
                <c:pt idx="11817">
                  <c:v>0.89188679199999998</c:v>
                </c:pt>
                <c:pt idx="11818">
                  <c:v>0.891962264</c:v>
                </c:pt>
                <c:pt idx="11819">
                  <c:v>0.89203773600000003</c:v>
                </c:pt>
                <c:pt idx="11820">
                  <c:v>0.89211320800000005</c:v>
                </c:pt>
                <c:pt idx="11821">
                  <c:v>0.89218867899999998</c:v>
                </c:pt>
                <c:pt idx="11822">
                  <c:v>0.89226415100000001</c:v>
                </c:pt>
                <c:pt idx="11823">
                  <c:v>0.89233962300000003</c:v>
                </c:pt>
                <c:pt idx="11824">
                  <c:v>0.89241509399999996</c:v>
                </c:pt>
                <c:pt idx="11825">
                  <c:v>0.89249056599999999</c:v>
                </c:pt>
                <c:pt idx="11826">
                  <c:v>0.89256603800000001</c:v>
                </c:pt>
                <c:pt idx="11827">
                  <c:v>0.89264150900000006</c:v>
                </c:pt>
                <c:pt idx="11828">
                  <c:v>0.89271698099999997</c:v>
                </c:pt>
                <c:pt idx="11829">
                  <c:v>0.89279245299999999</c:v>
                </c:pt>
                <c:pt idx="11830">
                  <c:v>0.89286792500000001</c:v>
                </c:pt>
                <c:pt idx="11831">
                  <c:v>0.89294339599999994</c:v>
                </c:pt>
                <c:pt idx="11832">
                  <c:v>0.89301886799999997</c:v>
                </c:pt>
                <c:pt idx="11833">
                  <c:v>0.89309433999999999</c:v>
                </c:pt>
                <c:pt idx="11834">
                  <c:v>0.89316981100000004</c:v>
                </c:pt>
                <c:pt idx="11835">
                  <c:v>0.89324528299999995</c:v>
                </c:pt>
                <c:pt idx="11836">
                  <c:v>0.89332075499999997</c:v>
                </c:pt>
                <c:pt idx="11837">
                  <c:v>0.89339622600000002</c:v>
                </c:pt>
                <c:pt idx="11838">
                  <c:v>0.89347169800000004</c:v>
                </c:pt>
                <c:pt idx="11839">
                  <c:v>0.89354716999999995</c:v>
                </c:pt>
                <c:pt idx="11840">
                  <c:v>0.89362264199999997</c:v>
                </c:pt>
                <c:pt idx="11841">
                  <c:v>0.89369811300000002</c:v>
                </c:pt>
                <c:pt idx="11842">
                  <c:v>0.89377358500000004</c:v>
                </c:pt>
                <c:pt idx="11843">
                  <c:v>0.89384905699999995</c:v>
                </c:pt>
                <c:pt idx="11844">
                  <c:v>0.893924528</c:v>
                </c:pt>
                <c:pt idx="11845">
                  <c:v>0.89400000000000002</c:v>
                </c:pt>
                <c:pt idx="11846">
                  <c:v>0.89407547200000004</c:v>
                </c:pt>
                <c:pt idx="11847">
                  <c:v>0.89415094299999998</c:v>
                </c:pt>
                <c:pt idx="11848">
                  <c:v>0.894226415</c:v>
                </c:pt>
                <c:pt idx="11849">
                  <c:v>0.89430188700000002</c:v>
                </c:pt>
                <c:pt idx="11850">
                  <c:v>0.89437735799999996</c:v>
                </c:pt>
                <c:pt idx="11851">
                  <c:v>0.89445282999999998</c:v>
                </c:pt>
                <c:pt idx="11852">
                  <c:v>0.894528302</c:v>
                </c:pt>
                <c:pt idx="11853">
                  <c:v>0.89460377400000002</c:v>
                </c:pt>
                <c:pt idx="11854">
                  <c:v>0.89467924499999996</c:v>
                </c:pt>
                <c:pt idx="11855">
                  <c:v>0.89475471699999998</c:v>
                </c:pt>
                <c:pt idx="11856">
                  <c:v>0.894830189</c:v>
                </c:pt>
                <c:pt idx="11857">
                  <c:v>0.89490566000000005</c:v>
                </c:pt>
                <c:pt idx="11858">
                  <c:v>0.89498113199999996</c:v>
                </c:pt>
                <c:pt idx="11859">
                  <c:v>0.89505660399999998</c:v>
                </c:pt>
                <c:pt idx="11860">
                  <c:v>0.89513207500000003</c:v>
                </c:pt>
                <c:pt idx="11861">
                  <c:v>0.89520754700000005</c:v>
                </c:pt>
                <c:pt idx="11862">
                  <c:v>0.89528301899999996</c:v>
                </c:pt>
                <c:pt idx="11863">
                  <c:v>0.89535849099999998</c:v>
                </c:pt>
                <c:pt idx="11864">
                  <c:v>0.89543396200000003</c:v>
                </c:pt>
                <c:pt idx="11865">
                  <c:v>0.89550943400000005</c:v>
                </c:pt>
                <c:pt idx="11866">
                  <c:v>0.89558490599999996</c:v>
                </c:pt>
                <c:pt idx="11867">
                  <c:v>0.89566037700000001</c:v>
                </c:pt>
                <c:pt idx="11868">
                  <c:v>0.89573584900000003</c:v>
                </c:pt>
                <c:pt idx="11869">
                  <c:v>0.89581132100000005</c:v>
                </c:pt>
                <c:pt idx="11870">
                  <c:v>0.89588679199999999</c:v>
                </c:pt>
                <c:pt idx="11871">
                  <c:v>0.89596226400000001</c:v>
                </c:pt>
                <c:pt idx="11872">
                  <c:v>0.89603773600000003</c:v>
                </c:pt>
                <c:pt idx="11873">
                  <c:v>0.89611320800000005</c:v>
                </c:pt>
                <c:pt idx="11874">
                  <c:v>0.89618867899999999</c:v>
                </c:pt>
                <c:pt idx="11875">
                  <c:v>0.89626415100000001</c:v>
                </c:pt>
                <c:pt idx="11876">
                  <c:v>0.89633962300000003</c:v>
                </c:pt>
                <c:pt idx="11877">
                  <c:v>0.89641509399999997</c:v>
                </c:pt>
                <c:pt idx="11878">
                  <c:v>0.89649056599999999</c:v>
                </c:pt>
                <c:pt idx="11879">
                  <c:v>0.89656603800000001</c:v>
                </c:pt>
                <c:pt idx="11880">
                  <c:v>0.89664150899999995</c:v>
                </c:pt>
                <c:pt idx="11881">
                  <c:v>0.89671698099999997</c:v>
                </c:pt>
                <c:pt idx="11882">
                  <c:v>0.89679245299999999</c:v>
                </c:pt>
                <c:pt idx="11883">
                  <c:v>0.89686792500000001</c:v>
                </c:pt>
                <c:pt idx="11884">
                  <c:v>0.89694339599999995</c:v>
                </c:pt>
                <c:pt idx="11885">
                  <c:v>0.89701886799999997</c:v>
                </c:pt>
                <c:pt idx="11886">
                  <c:v>0.89709433999999999</c:v>
                </c:pt>
                <c:pt idx="11887">
                  <c:v>0.89716981100000004</c:v>
                </c:pt>
                <c:pt idx="11888">
                  <c:v>0.89724528299999995</c:v>
                </c:pt>
                <c:pt idx="11889">
                  <c:v>0.89732075499999997</c:v>
                </c:pt>
                <c:pt idx="11890">
                  <c:v>0.89739622600000002</c:v>
                </c:pt>
                <c:pt idx="11891">
                  <c:v>0.89747169800000004</c:v>
                </c:pt>
                <c:pt idx="11892">
                  <c:v>0.89754716999999995</c:v>
                </c:pt>
                <c:pt idx="11893">
                  <c:v>0.89762264199999997</c:v>
                </c:pt>
                <c:pt idx="11894">
                  <c:v>0.89769811300000002</c:v>
                </c:pt>
                <c:pt idx="11895">
                  <c:v>0.89777358500000004</c:v>
                </c:pt>
                <c:pt idx="11896">
                  <c:v>0.89784905699999995</c:v>
                </c:pt>
                <c:pt idx="11897">
                  <c:v>0.897924528</c:v>
                </c:pt>
                <c:pt idx="11898">
                  <c:v>0.89800000000000002</c:v>
                </c:pt>
                <c:pt idx="11899">
                  <c:v>0.89807547200000004</c:v>
                </c:pt>
                <c:pt idx="11900">
                  <c:v>0.89815094299999998</c:v>
                </c:pt>
                <c:pt idx="11901">
                  <c:v>0.898226415</c:v>
                </c:pt>
                <c:pt idx="11902">
                  <c:v>0.89830188700000002</c:v>
                </c:pt>
                <c:pt idx="11903">
                  <c:v>0.89837735799999996</c:v>
                </c:pt>
                <c:pt idx="11904">
                  <c:v>0.89845282999999998</c:v>
                </c:pt>
                <c:pt idx="11905">
                  <c:v>0.898528302</c:v>
                </c:pt>
                <c:pt idx="11906">
                  <c:v>0.89860377400000002</c:v>
                </c:pt>
                <c:pt idx="11907">
                  <c:v>0.89867924499999996</c:v>
                </c:pt>
                <c:pt idx="11908">
                  <c:v>0.89875471699999998</c:v>
                </c:pt>
                <c:pt idx="11909">
                  <c:v>0.898830189</c:v>
                </c:pt>
                <c:pt idx="11910">
                  <c:v>0.89890566000000005</c:v>
                </c:pt>
                <c:pt idx="11911">
                  <c:v>0.89898113199999996</c:v>
                </c:pt>
                <c:pt idx="11912">
                  <c:v>0.89905660399999998</c:v>
                </c:pt>
                <c:pt idx="11913">
                  <c:v>0.89913207500000003</c:v>
                </c:pt>
                <c:pt idx="11914">
                  <c:v>0.89920754700000005</c:v>
                </c:pt>
                <c:pt idx="11915">
                  <c:v>0.89928301899999996</c:v>
                </c:pt>
                <c:pt idx="11916">
                  <c:v>0.89935849099999998</c:v>
                </c:pt>
                <c:pt idx="11917">
                  <c:v>0.89943396200000003</c:v>
                </c:pt>
                <c:pt idx="11918">
                  <c:v>0.89950943400000005</c:v>
                </c:pt>
                <c:pt idx="11919">
                  <c:v>0.89958490599999996</c:v>
                </c:pt>
                <c:pt idx="11920">
                  <c:v>0.89966037700000001</c:v>
                </c:pt>
                <c:pt idx="11921">
                  <c:v>0.89973584900000003</c:v>
                </c:pt>
                <c:pt idx="11922">
                  <c:v>0.89981132100000005</c:v>
                </c:pt>
                <c:pt idx="11923">
                  <c:v>0.89988679199999999</c:v>
                </c:pt>
                <c:pt idx="11924">
                  <c:v>0.89996226400000001</c:v>
                </c:pt>
                <c:pt idx="11925">
                  <c:v>0.90003773600000003</c:v>
                </c:pt>
                <c:pt idx="11926">
                  <c:v>0.90011320800000005</c:v>
                </c:pt>
                <c:pt idx="11927">
                  <c:v>0.90018867899999999</c:v>
                </c:pt>
                <c:pt idx="11928">
                  <c:v>0.90026415100000001</c:v>
                </c:pt>
                <c:pt idx="11929">
                  <c:v>0.90033962300000003</c:v>
                </c:pt>
                <c:pt idx="11930">
                  <c:v>0.90041509399999997</c:v>
                </c:pt>
                <c:pt idx="11931">
                  <c:v>0.90049056599999999</c:v>
                </c:pt>
                <c:pt idx="11932">
                  <c:v>0.90056603800000001</c:v>
                </c:pt>
                <c:pt idx="11933">
                  <c:v>0.90064150899999995</c:v>
                </c:pt>
                <c:pt idx="11934">
                  <c:v>0.90071698099999997</c:v>
                </c:pt>
                <c:pt idx="11935">
                  <c:v>0.90079245299999999</c:v>
                </c:pt>
                <c:pt idx="11936">
                  <c:v>0.90086792500000001</c:v>
                </c:pt>
                <c:pt idx="11937">
                  <c:v>0.90094339599999995</c:v>
                </c:pt>
                <c:pt idx="11938">
                  <c:v>0.90101886799999997</c:v>
                </c:pt>
                <c:pt idx="11939">
                  <c:v>0.90109433999999999</c:v>
                </c:pt>
                <c:pt idx="11940">
                  <c:v>0.90116981100000004</c:v>
                </c:pt>
                <c:pt idx="11941">
                  <c:v>0.90124528299999995</c:v>
                </c:pt>
                <c:pt idx="11942">
                  <c:v>0.90132075499999997</c:v>
                </c:pt>
                <c:pt idx="11943">
                  <c:v>0.90139622600000002</c:v>
                </c:pt>
                <c:pt idx="11944">
                  <c:v>0.90147169800000004</c:v>
                </c:pt>
                <c:pt idx="11945">
                  <c:v>0.90154716999999995</c:v>
                </c:pt>
                <c:pt idx="11946">
                  <c:v>0.90162264199999997</c:v>
                </c:pt>
                <c:pt idx="11947">
                  <c:v>0.90169811300000002</c:v>
                </c:pt>
                <c:pt idx="11948">
                  <c:v>0.90177358500000004</c:v>
                </c:pt>
                <c:pt idx="11949">
                  <c:v>0.90184905699999995</c:v>
                </c:pt>
                <c:pt idx="11950">
                  <c:v>0.901924528</c:v>
                </c:pt>
                <c:pt idx="11951">
                  <c:v>0.90200000000000002</c:v>
                </c:pt>
                <c:pt idx="11952">
                  <c:v>0.90207547200000004</c:v>
                </c:pt>
                <c:pt idx="11953">
                  <c:v>0.90215094299999998</c:v>
                </c:pt>
                <c:pt idx="11954">
                  <c:v>0.902226415</c:v>
                </c:pt>
                <c:pt idx="11955">
                  <c:v>0.90230188700000002</c:v>
                </c:pt>
                <c:pt idx="11956">
                  <c:v>0.90237735799999996</c:v>
                </c:pt>
                <c:pt idx="11957">
                  <c:v>0.90245282999999998</c:v>
                </c:pt>
                <c:pt idx="11958">
                  <c:v>0.902528302</c:v>
                </c:pt>
                <c:pt idx="11959">
                  <c:v>0.90260377400000003</c:v>
                </c:pt>
                <c:pt idx="11960">
                  <c:v>0.90267924499999996</c:v>
                </c:pt>
                <c:pt idx="11961">
                  <c:v>0.90275471699999998</c:v>
                </c:pt>
                <c:pt idx="11962">
                  <c:v>0.90283018900000001</c:v>
                </c:pt>
                <c:pt idx="11963">
                  <c:v>0.90290566000000005</c:v>
                </c:pt>
                <c:pt idx="11964">
                  <c:v>0.90298113199999996</c:v>
                </c:pt>
                <c:pt idx="11965">
                  <c:v>0.90305660399999998</c:v>
                </c:pt>
                <c:pt idx="11966">
                  <c:v>0.90313207500000003</c:v>
                </c:pt>
                <c:pt idx="11967">
                  <c:v>0.90320754700000005</c:v>
                </c:pt>
                <c:pt idx="11968">
                  <c:v>0.90328301899999996</c:v>
                </c:pt>
                <c:pt idx="11969">
                  <c:v>0.90335849099999999</c:v>
                </c:pt>
                <c:pt idx="11970">
                  <c:v>0.90343396200000003</c:v>
                </c:pt>
                <c:pt idx="11971">
                  <c:v>0.90350943399999994</c:v>
                </c:pt>
                <c:pt idx="11972">
                  <c:v>0.90358490599999997</c:v>
                </c:pt>
                <c:pt idx="11973">
                  <c:v>0.90366037700000001</c:v>
                </c:pt>
                <c:pt idx="11974">
                  <c:v>0.90373584900000004</c:v>
                </c:pt>
                <c:pt idx="11975">
                  <c:v>0.90381132099999995</c:v>
                </c:pt>
                <c:pt idx="11976">
                  <c:v>0.90388679199999999</c:v>
                </c:pt>
                <c:pt idx="11977">
                  <c:v>0.90396226400000002</c:v>
                </c:pt>
                <c:pt idx="11978">
                  <c:v>0.90403773600000004</c:v>
                </c:pt>
                <c:pt idx="11979">
                  <c:v>0.90411320799999995</c:v>
                </c:pt>
                <c:pt idx="11980">
                  <c:v>0.904188679</c:v>
                </c:pt>
                <c:pt idx="11981">
                  <c:v>0.90426415100000002</c:v>
                </c:pt>
                <c:pt idx="11982">
                  <c:v>0.90433962300000004</c:v>
                </c:pt>
                <c:pt idx="11983">
                  <c:v>0.90441509399999997</c:v>
                </c:pt>
                <c:pt idx="11984">
                  <c:v>0.904490566</c:v>
                </c:pt>
                <c:pt idx="11985">
                  <c:v>0.90456603800000002</c:v>
                </c:pt>
                <c:pt idx="11986">
                  <c:v>0.90464150899999995</c:v>
                </c:pt>
                <c:pt idx="11987">
                  <c:v>0.90471698099999998</c:v>
                </c:pt>
                <c:pt idx="11988">
                  <c:v>0.904792453</c:v>
                </c:pt>
                <c:pt idx="11989">
                  <c:v>0.90486792500000002</c:v>
                </c:pt>
                <c:pt idx="11990">
                  <c:v>0.90494339599999996</c:v>
                </c:pt>
                <c:pt idx="11991">
                  <c:v>0.90501886799999998</c:v>
                </c:pt>
                <c:pt idx="11992">
                  <c:v>0.90509434</c:v>
                </c:pt>
                <c:pt idx="11993">
                  <c:v>0.90516981100000005</c:v>
                </c:pt>
                <c:pt idx="11994">
                  <c:v>0.90524528299999996</c:v>
                </c:pt>
                <c:pt idx="11995">
                  <c:v>0.90532075499999998</c:v>
                </c:pt>
                <c:pt idx="11996">
                  <c:v>0.90539622600000003</c:v>
                </c:pt>
                <c:pt idx="11997">
                  <c:v>0.90547169800000005</c:v>
                </c:pt>
                <c:pt idx="11998">
                  <c:v>0.90554716999999996</c:v>
                </c:pt>
                <c:pt idx="11999">
                  <c:v>0.90562264199999998</c:v>
                </c:pt>
                <c:pt idx="12000">
                  <c:v>0.90569811300000003</c:v>
                </c:pt>
                <c:pt idx="12001">
                  <c:v>0.90577358500000005</c:v>
                </c:pt>
                <c:pt idx="12002">
                  <c:v>0.90584905699999996</c:v>
                </c:pt>
                <c:pt idx="12003">
                  <c:v>0.90592452800000001</c:v>
                </c:pt>
                <c:pt idx="12004">
                  <c:v>0.90600000000000003</c:v>
                </c:pt>
                <c:pt idx="12005">
                  <c:v>0.90607547200000005</c:v>
                </c:pt>
                <c:pt idx="12006">
                  <c:v>0.90615094299999999</c:v>
                </c:pt>
                <c:pt idx="12007">
                  <c:v>0.90622641500000001</c:v>
                </c:pt>
                <c:pt idx="12008">
                  <c:v>0.90630188700000003</c:v>
                </c:pt>
                <c:pt idx="12009">
                  <c:v>0.90637735799999997</c:v>
                </c:pt>
                <c:pt idx="12010">
                  <c:v>0.90645282999999999</c:v>
                </c:pt>
                <c:pt idx="12011">
                  <c:v>0.90652830200000001</c:v>
                </c:pt>
                <c:pt idx="12012">
                  <c:v>0.90660377400000003</c:v>
                </c:pt>
                <c:pt idx="12013">
                  <c:v>0.90667924499999997</c:v>
                </c:pt>
                <c:pt idx="12014">
                  <c:v>0.90675471699999999</c:v>
                </c:pt>
                <c:pt idx="12015">
                  <c:v>0.90683018900000001</c:v>
                </c:pt>
                <c:pt idx="12016">
                  <c:v>0.90690565999999995</c:v>
                </c:pt>
                <c:pt idx="12017">
                  <c:v>0.90698113199999997</c:v>
                </c:pt>
                <c:pt idx="12018">
                  <c:v>0.90705660399999999</c:v>
                </c:pt>
                <c:pt idx="12019">
                  <c:v>0.90713207500000004</c:v>
                </c:pt>
                <c:pt idx="12020">
                  <c:v>0.90720754699999995</c:v>
                </c:pt>
                <c:pt idx="12021">
                  <c:v>0.90728301899999997</c:v>
                </c:pt>
                <c:pt idx="12022">
                  <c:v>0.90735849099999999</c:v>
                </c:pt>
                <c:pt idx="12023">
                  <c:v>0.90743396200000004</c:v>
                </c:pt>
                <c:pt idx="12024">
                  <c:v>0.90750943399999995</c:v>
                </c:pt>
                <c:pt idx="12025">
                  <c:v>0.90758490599999997</c:v>
                </c:pt>
                <c:pt idx="12026">
                  <c:v>0.90766037700000002</c:v>
                </c:pt>
                <c:pt idx="12027">
                  <c:v>0.90773584900000004</c:v>
                </c:pt>
                <c:pt idx="12028">
                  <c:v>0.90781132099999995</c:v>
                </c:pt>
                <c:pt idx="12029">
                  <c:v>0.907886792</c:v>
                </c:pt>
                <c:pt idx="12030">
                  <c:v>0.90796226400000002</c:v>
                </c:pt>
                <c:pt idx="12031">
                  <c:v>0.90803773600000004</c:v>
                </c:pt>
                <c:pt idx="12032">
                  <c:v>0.90811320799999995</c:v>
                </c:pt>
                <c:pt idx="12033">
                  <c:v>0.908188679</c:v>
                </c:pt>
                <c:pt idx="12034">
                  <c:v>0.90826415100000002</c:v>
                </c:pt>
                <c:pt idx="12035">
                  <c:v>0.90833962300000004</c:v>
                </c:pt>
                <c:pt idx="12036">
                  <c:v>0.90841509399999998</c:v>
                </c:pt>
                <c:pt idx="12037">
                  <c:v>0.908490566</c:v>
                </c:pt>
                <c:pt idx="12038">
                  <c:v>0.90856603800000002</c:v>
                </c:pt>
                <c:pt idx="12039">
                  <c:v>0.90864150899999996</c:v>
                </c:pt>
                <c:pt idx="12040">
                  <c:v>0.90871698099999998</c:v>
                </c:pt>
                <c:pt idx="12041">
                  <c:v>0.908792453</c:v>
                </c:pt>
                <c:pt idx="12042">
                  <c:v>0.90886792500000002</c:v>
                </c:pt>
                <c:pt idx="12043">
                  <c:v>0.90894339599999996</c:v>
                </c:pt>
                <c:pt idx="12044">
                  <c:v>0.90901886799999998</c:v>
                </c:pt>
                <c:pt idx="12045">
                  <c:v>0.90909434</c:v>
                </c:pt>
                <c:pt idx="12046">
                  <c:v>0.90916981100000005</c:v>
                </c:pt>
                <c:pt idx="12047">
                  <c:v>0.90924528299999996</c:v>
                </c:pt>
                <c:pt idx="12048">
                  <c:v>0.90932075499999998</c:v>
                </c:pt>
                <c:pt idx="12049">
                  <c:v>0.90939622600000003</c:v>
                </c:pt>
                <c:pt idx="12050">
                  <c:v>0.90947169800000005</c:v>
                </c:pt>
                <c:pt idx="12051">
                  <c:v>0.90954716999999996</c:v>
                </c:pt>
                <c:pt idx="12052">
                  <c:v>0.90962264199999998</c:v>
                </c:pt>
                <c:pt idx="12053">
                  <c:v>0.90969811300000003</c:v>
                </c:pt>
                <c:pt idx="12054">
                  <c:v>0.90977358500000005</c:v>
                </c:pt>
                <c:pt idx="12055">
                  <c:v>0.90984905699999996</c:v>
                </c:pt>
                <c:pt idx="12056">
                  <c:v>0.90992452800000001</c:v>
                </c:pt>
                <c:pt idx="12057">
                  <c:v>0.91</c:v>
                </c:pt>
                <c:pt idx="12058">
                  <c:v>0.91007547200000005</c:v>
                </c:pt>
                <c:pt idx="12059">
                  <c:v>0.91015094299999999</c:v>
                </c:pt>
                <c:pt idx="12060">
                  <c:v>0.91022641500000001</c:v>
                </c:pt>
                <c:pt idx="12061">
                  <c:v>0.91030188700000003</c:v>
                </c:pt>
                <c:pt idx="12062">
                  <c:v>0.91037735799999997</c:v>
                </c:pt>
                <c:pt idx="12063">
                  <c:v>0.91045282999999999</c:v>
                </c:pt>
                <c:pt idx="12064">
                  <c:v>0.91052830200000001</c:v>
                </c:pt>
                <c:pt idx="12065">
                  <c:v>0.91060377400000003</c:v>
                </c:pt>
                <c:pt idx="12066">
                  <c:v>0.91067924499999997</c:v>
                </c:pt>
                <c:pt idx="12067">
                  <c:v>0.91075471699999999</c:v>
                </c:pt>
                <c:pt idx="12068">
                  <c:v>0.91083018900000001</c:v>
                </c:pt>
                <c:pt idx="12069">
                  <c:v>0.91090565999999995</c:v>
                </c:pt>
                <c:pt idx="12070">
                  <c:v>0.91098113199999997</c:v>
                </c:pt>
                <c:pt idx="12071">
                  <c:v>0.91105660399999999</c:v>
                </c:pt>
                <c:pt idx="12072">
                  <c:v>0.91113207500000004</c:v>
                </c:pt>
                <c:pt idx="12073">
                  <c:v>0.91120754699999995</c:v>
                </c:pt>
                <c:pt idx="12074">
                  <c:v>0.91128301899999997</c:v>
                </c:pt>
                <c:pt idx="12075">
                  <c:v>0.91135849099999999</c:v>
                </c:pt>
                <c:pt idx="12076">
                  <c:v>0.91143396200000004</c:v>
                </c:pt>
                <c:pt idx="12077">
                  <c:v>0.91150943399999995</c:v>
                </c:pt>
                <c:pt idx="12078">
                  <c:v>0.91158490599999997</c:v>
                </c:pt>
                <c:pt idx="12079">
                  <c:v>0.91166037700000002</c:v>
                </c:pt>
                <c:pt idx="12080">
                  <c:v>0.91173584900000004</c:v>
                </c:pt>
                <c:pt idx="12081">
                  <c:v>0.91181132099999995</c:v>
                </c:pt>
                <c:pt idx="12082">
                  <c:v>0.911886792</c:v>
                </c:pt>
                <c:pt idx="12083">
                  <c:v>0.91196226400000002</c:v>
                </c:pt>
                <c:pt idx="12084">
                  <c:v>0.91203773600000004</c:v>
                </c:pt>
                <c:pt idx="12085">
                  <c:v>0.91211320799999995</c:v>
                </c:pt>
                <c:pt idx="12086">
                  <c:v>0.912188679</c:v>
                </c:pt>
                <c:pt idx="12087">
                  <c:v>0.91226415100000002</c:v>
                </c:pt>
                <c:pt idx="12088">
                  <c:v>0.91233962300000004</c:v>
                </c:pt>
                <c:pt idx="12089">
                  <c:v>0.91241509399999998</c:v>
                </c:pt>
                <c:pt idx="12090">
                  <c:v>0.912490566</c:v>
                </c:pt>
                <c:pt idx="12091">
                  <c:v>0.91256603800000002</c:v>
                </c:pt>
                <c:pt idx="12092">
                  <c:v>0.91264150899999996</c:v>
                </c:pt>
                <c:pt idx="12093">
                  <c:v>0.91271698099999998</c:v>
                </c:pt>
                <c:pt idx="12094">
                  <c:v>0.912792453</c:v>
                </c:pt>
                <c:pt idx="12095">
                  <c:v>0.91286792500000002</c:v>
                </c:pt>
                <c:pt idx="12096">
                  <c:v>0.91294339599999996</c:v>
                </c:pt>
                <c:pt idx="12097">
                  <c:v>0.91301886799999998</c:v>
                </c:pt>
                <c:pt idx="12098">
                  <c:v>0.91309434</c:v>
                </c:pt>
                <c:pt idx="12099">
                  <c:v>0.91316981100000005</c:v>
                </c:pt>
                <c:pt idx="12100">
                  <c:v>0.91324528299999996</c:v>
                </c:pt>
                <c:pt idx="12101">
                  <c:v>0.91332075499999998</c:v>
                </c:pt>
                <c:pt idx="12102">
                  <c:v>0.91339622600000003</c:v>
                </c:pt>
                <c:pt idx="12103">
                  <c:v>0.91347169800000005</c:v>
                </c:pt>
                <c:pt idx="12104">
                  <c:v>0.91354716999999996</c:v>
                </c:pt>
                <c:pt idx="12105">
                  <c:v>0.91362264199999998</c:v>
                </c:pt>
                <c:pt idx="12106">
                  <c:v>0.91369811300000003</c:v>
                </c:pt>
                <c:pt idx="12107">
                  <c:v>0.91377358500000005</c:v>
                </c:pt>
                <c:pt idx="12108">
                  <c:v>0.91384905699999996</c:v>
                </c:pt>
                <c:pt idx="12109">
                  <c:v>0.91392452800000001</c:v>
                </c:pt>
                <c:pt idx="12110">
                  <c:v>0.91400000000000003</c:v>
                </c:pt>
                <c:pt idx="12111">
                  <c:v>0.91407547199999994</c:v>
                </c:pt>
                <c:pt idx="12112">
                  <c:v>0.91415094299999999</c:v>
                </c:pt>
                <c:pt idx="12113">
                  <c:v>0.91422641500000001</c:v>
                </c:pt>
                <c:pt idx="12114">
                  <c:v>0.91430188700000004</c:v>
                </c:pt>
                <c:pt idx="12115">
                  <c:v>0.91437735799999997</c:v>
                </c:pt>
                <c:pt idx="12116">
                  <c:v>0.91445282999999999</c:v>
                </c:pt>
                <c:pt idx="12117">
                  <c:v>0.91452830200000002</c:v>
                </c:pt>
                <c:pt idx="12118">
                  <c:v>0.91460377400000004</c:v>
                </c:pt>
                <c:pt idx="12119">
                  <c:v>0.91467924499999997</c:v>
                </c:pt>
                <c:pt idx="12120">
                  <c:v>0.91475471699999999</c:v>
                </c:pt>
                <c:pt idx="12121">
                  <c:v>0.91483018900000002</c:v>
                </c:pt>
                <c:pt idx="12122">
                  <c:v>0.91490565999999995</c:v>
                </c:pt>
                <c:pt idx="12123">
                  <c:v>0.91498113199999997</c:v>
                </c:pt>
                <c:pt idx="12124">
                  <c:v>0.915056604</c:v>
                </c:pt>
                <c:pt idx="12125">
                  <c:v>0.91513207500000004</c:v>
                </c:pt>
                <c:pt idx="12126">
                  <c:v>0.91520754699999995</c:v>
                </c:pt>
                <c:pt idx="12127">
                  <c:v>0.91528301899999998</c:v>
                </c:pt>
                <c:pt idx="12128">
                  <c:v>0.915358491</c:v>
                </c:pt>
                <c:pt idx="12129">
                  <c:v>0.91543396200000005</c:v>
                </c:pt>
                <c:pt idx="12130">
                  <c:v>0.91550943399999996</c:v>
                </c:pt>
                <c:pt idx="12131">
                  <c:v>0.91558490599999998</c:v>
                </c:pt>
                <c:pt idx="12132">
                  <c:v>0.91566037700000003</c:v>
                </c:pt>
                <c:pt idx="12133">
                  <c:v>0.91573584900000005</c:v>
                </c:pt>
                <c:pt idx="12134">
                  <c:v>0.91581132099999996</c:v>
                </c:pt>
                <c:pt idx="12135">
                  <c:v>0.91588679200000001</c:v>
                </c:pt>
                <c:pt idx="12136">
                  <c:v>0.91596226400000003</c:v>
                </c:pt>
                <c:pt idx="12137">
                  <c:v>0.91603773600000005</c:v>
                </c:pt>
                <c:pt idx="12138">
                  <c:v>0.91611320799999996</c:v>
                </c:pt>
                <c:pt idx="12139">
                  <c:v>0.91618867900000001</c:v>
                </c:pt>
                <c:pt idx="12140">
                  <c:v>0.91626415100000003</c:v>
                </c:pt>
                <c:pt idx="12141">
                  <c:v>0.91633962300000005</c:v>
                </c:pt>
                <c:pt idx="12142">
                  <c:v>0.91641509399999999</c:v>
                </c:pt>
                <c:pt idx="12143">
                  <c:v>0.91649056600000001</c:v>
                </c:pt>
                <c:pt idx="12144">
                  <c:v>0.91656603800000003</c:v>
                </c:pt>
                <c:pt idx="12145">
                  <c:v>0.91664150899999997</c:v>
                </c:pt>
                <c:pt idx="12146">
                  <c:v>0.91671698099999999</c:v>
                </c:pt>
                <c:pt idx="12147">
                  <c:v>0.91679245300000001</c:v>
                </c:pt>
                <c:pt idx="12148">
                  <c:v>0.91686792500000003</c:v>
                </c:pt>
                <c:pt idx="12149">
                  <c:v>0.91694339599999997</c:v>
                </c:pt>
                <c:pt idx="12150">
                  <c:v>0.91701886799999999</c:v>
                </c:pt>
                <c:pt idx="12151">
                  <c:v>0.91709434000000001</c:v>
                </c:pt>
                <c:pt idx="12152">
                  <c:v>0.91716981099999995</c:v>
                </c:pt>
                <c:pt idx="12153">
                  <c:v>0.91724528299999997</c:v>
                </c:pt>
                <c:pt idx="12154">
                  <c:v>0.91732075499999999</c:v>
                </c:pt>
                <c:pt idx="12155">
                  <c:v>0.91739622600000004</c:v>
                </c:pt>
                <c:pt idx="12156">
                  <c:v>0.91747169799999995</c:v>
                </c:pt>
                <c:pt idx="12157">
                  <c:v>0.91754716999999997</c:v>
                </c:pt>
                <c:pt idx="12158">
                  <c:v>0.91762264199999999</c:v>
                </c:pt>
                <c:pt idx="12159">
                  <c:v>0.91769811300000004</c:v>
                </c:pt>
                <c:pt idx="12160">
                  <c:v>0.91777358499999995</c:v>
                </c:pt>
                <c:pt idx="12161">
                  <c:v>0.91784905699999997</c:v>
                </c:pt>
                <c:pt idx="12162">
                  <c:v>0.91792452800000002</c:v>
                </c:pt>
                <c:pt idx="12163">
                  <c:v>0.91800000000000004</c:v>
                </c:pt>
                <c:pt idx="12164">
                  <c:v>0.91807547199999995</c:v>
                </c:pt>
                <c:pt idx="12165">
                  <c:v>0.918150943</c:v>
                </c:pt>
                <c:pt idx="12166">
                  <c:v>0.91822641500000002</c:v>
                </c:pt>
                <c:pt idx="12167">
                  <c:v>0.91830188700000004</c:v>
                </c:pt>
                <c:pt idx="12168">
                  <c:v>0.91837735799999998</c:v>
                </c:pt>
                <c:pt idx="12169">
                  <c:v>0.91845283</c:v>
                </c:pt>
                <c:pt idx="12170">
                  <c:v>0.91852830200000002</c:v>
                </c:pt>
                <c:pt idx="12171">
                  <c:v>0.91860377400000004</c:v>
                </c:pt>
                <c:pt idx="12172">
                  <c:v>0.91867924499999998</c:v>
                </c:pt>
                <c:pt idx="12173">
                  <c:v>0.918754717</c:v>
                </c:pt>
                <c:pt idx="12174">
                  <c:v>0.91883018900000002</c:v>
                </c:pt>
                <c:pt idx="12175">
                  <c:v>0.91890565999999996</c:v>
                </c:pt>
                <c:pt idx="12176">
                  <c:v>0.91898113199999998</c:v>
                </c:pt>
                <c:pt idx="12177">
                  <c:v>0.919056604</c:v>
                </c:pt>
                <c:pt idx="12178">
                  <c:v>0.91913207500000005</c:v>
                </c:pt>
                <c:pt idx="12179">
                  <c:v>0.91920754699999996</c:v>
                </c:pt>
                <c:pt idx="12180">
                  <c:v>0.91928301899999998</c:v>
                </c:pt>
                <c:pt idx="12181">
                  <c:v>0.919358491</c:v>
                </c:pt>
                <c:pt idx="12182">
                  <c:v>0.91943396200000005</c:v>
                </c:pt>
                <c:pt idx="12183">
                  <c:v>0.91950943399999996</c:v>
                </c:pt>
                <c:pt idx="12184">
                  <c:v>0.91958490599999998</c:v>
                </c:pt>
                <c:pt idx="12185">
                  <c:v>0.91966037700000003</c:v>
                </c:pt>
                <c:pt idx="12186">
                  <c:v>0.91973584900000005</c:v>
                </c:pt>
                <c:pt idx="12187">
                  <c:v>0.91981132099999996</c:v>
                </c:pt>
                <c:pt idx="12188">
                  <c:v>0.91988679200000001</c:v>
                </c:pt>
                <c:pt idx="12189">
                  <c:v>0.91996226400000003</c:v>
                </c:pt>
                <c:pt idx="12190">
                  <c:v>0.92003773600000005</c:v>
                </c:pt>
                <c:pt idx="12191">
                  <c:v>0.92011320799999996</c:v>
                </c:pt>
                <c:pt idx="12192">
                  <c:v>0.92018867900000001</c:v>
                </c:pt>
                <c:pt idx="12193">
                  <c:v>0.92026415100000003</c:v>
                </c:pt>
                <c:pt idx="12194">
                  <c:v>0.92033962300000005</c:v>
                </c:pt>
                <c:pt idx="12195">
                  <c:v>0.92041509399999999</c:v>
                </c:pt>
                <c:pt idx="12196">
                  <c:v>0.92049056600000001</c:v>
                </c:pt>
                <c:pt idx="12197">
                  <c:v>0.92056603800000003</c:v>
                </c:pt>
                <c:pt idx="12198">
                  <c:v>0.92064150899999997</c:v>
                </c:pt>
                <c:pt idx="12199">
                  <c:v>0.92071698099999999</c:v>
                </c:pt>
                <c:pt idx="12200">
                  <c:v>0.92079245300000001</c:v>
                </c:pt>
                <c:pt idx="12201">
                  <c:v>0.92086792500000003</c:v>
                </c:pt>
                <c:pt idx="12202">
                  <c:v>0.92094339599999997</c:v>
                </c:pt>
                <c:pt idx="12203">
                  <c:v>0.92101886799999999</c:v>
                </c:pt>
                <c:pt idx="12204">
                  <c:v>0.92109434000000001</c:v>
                </c:pt>
                <c:pt idx="12205">
                  <c:v>0.92116981099999995</c:v>
                </c:pt>
                <c:pt idx="12206">
                  <c:v>0.92124528299999997</c:v>
                </c:pt>
                <c:pt idx="12207">
                  <c:v>0.92132075499999999</c:v>
                </c:pt>
                <c:pt idx="12208">
                  <c:v>0.92139622600000004</c:v>
                </c:pt>
                <c:pt idx="12209">
                  <c:v>0.92147169799999995</c:v>
                </c:pt>
                <c:pt idx="12210">
                  <c:v>0.92154716999999997</c:v>
                </c:pt>
                <c:pt idx="12211">
                  <c:v>0.92162264199999999</c:v>
                </c:pt>
                <c:pt idx="12212">
                  <c:v>0.92169811300000004</c:v>
                </c:pt>
                <c:pt idx="12213">
                  <c:v>0.92177358499999995</c:v>
                </c:pt>
                <c:pt idx="12214">
                  <c:v>0.92184905699999997</c:v>
                </c:pt>
                <c:pt idx="12215">
                  <c:v>0.92192452800000002</c:v>
                </c:pt>
                <c:pt idx="12216">
                  <c:v>0.92200000000000004</c:v>
                </c:pt>
                <c:pt idx="12217">
                  <c:v>0.92207547199999995</c:v>
                </c:pt>
                <c:pt idx="12218">
                  <c:v>0.922150943</c:v>
                </c:pt>
                <c:pt idx="12219">
                  <c:v>0.92222641500000002</c:v>
                </c:pt>
                <c:pt idx="12220">
                  <c:v>0.92230188700000004</c:v>
                </c:pt>
                <c:pt idx="12221">
                  <c:v>0.92237735799999998</c:v>
                </c:pt>
                <c:pt idx="12222">
                  <c:v>0.92245283</c:v>
                </c:pt>
                <c:pt idx="12223">
                  <c:v>0.92252830200000002</c:v>
                </c:pt>
                <c:pt idx="12224">
                  <c:v>0.92260377400000004</c:v>
                </c:pt>
                <c:pt idx="12225">
                  <c:v>0.92267924499999998</c:v>
                </c:pt>
                <c:pt idx="12226">
                  <c:v>0.922754717</c:v>
                </c:pt>
                <c:pt idx="12227">
                  <c:v>0.92283018900000002</c:v>
                </c:pt>
                <c:pt idx="12228">
                  <c:v>0.92290565999999996</c:v>
                </c:pt>
                <c:pt idx="12229">
                  <c:v>0.92298113199999998</c:v>
                </c:pt>
                <c:pt idx="12230">
                  <c:v>0.923056604</c:v>
                </c:pt>
                <c:pt idx="12231">
                  <c:v>0.92313207500000005</c:v>
                </c:pt>
                <c:pt idx="12232">
                  <c:v>0.92320754699999996</c:v>
                </c:pt>
                <c:pt idx="12233">
                  <c:v>0.92328301899999998</c:v>
                </c:pt>
                <c:pt idx="12234">
                  <c:v>0.923358491</c:v>
                </c:pt>
                <c:pt idx="12235">
                  <c:v>0.92343396200000005</c:v>
                </c:pt>
                <c:pt idx="12236">
                  <c:v>0.92350943399999996</c:v>
                </c:pt>
                <c:pt idx="12237">
                  <c:v>0.92358490599999998</c:v>
                </c:pt>
                <c:pt idx="12238">
                  <c:v>0.92366037700000003</c:v>
                </c:pt>
                <c:pt idx="12239">
                  <c:v>0.92373584900000005</c:v>
                </c:pt>
                <c:pt idx="12240">
                  <c:v>0.92381132099999996</c:v>
                </c:pt>
                <c:pt idx="12241">
                  <c:v>0.92388679200000001</c:v>
                </c:pt>
                <c:pt idx="12242">
                  <c:v>0.92396226400000003</c:v>
                </c:pt>
                <c:pt idx="12243">
                  <c:v>0.92403773600000005</c:v>
                </c:pt>
                <c:pt idx="12244">
                  <c:v>0.92411320799999996</c:v>
                </c:pt>
                <c:pt idx="12245">
                  <c:v>0.92418867900000001</c:v>
                </c:pt>
                <c:pt idx="12246">
                  <c:v>0.92426415100000003</c:v>
                </c:pt>
                <c:pt idx="12247">
                  <c:v>0.92433962300000005</c:v>
                </c:pt>
                <c:pt idx="12248">
                  <c:v>0.92441509399999999</c:v>
                </c:pt>
                <c:pt idx="12249">
                  <c:v>0.92449056600000001</c:v>
                </c:pt>
                <c:pt idx="12250">
                  <c:v>0.92456603800000003</c:v>
                </c:pt>
                <c:pt idx="12251">
                  <c:v>0.92464150899999997</c:v>
                </c:pt>
                <c:pt idx="12252">
                  <c:v>0.92471698099999999</c:v>
                </c:pt>
                <c:pt idx="12253">
                  <c:v>0.92479245300000001</c:v>
                </c:pt>
                <c:pt idx="12254">
                  <c:v>0.92486792500000004</c:v>
                </c:pt>
                <c:pt idx="12255">
                  <c:v>0.92494339599999997</c:v>
                </c:pt>
                <c:pt idx="12256">
                  <c:v>0.92501886799999999</c:v>
                </c:pt>
                <c:pt idx="12257">
                  <c:v>0.92509434000000001</c:v>
                </c:pt>
                <c:pt idx="12258">
                  <c:v>0.92516981099999995</c:v>
                </c:pt>
                <c:pt idx="12259">
                  <c:v>0.92524528299999997</c:v>
                </c:pt>
                <c:pt idx="12260">
                  <c:v>0.92532075499999999</c:v>
                </c:pt>
                <c:pt idx="12261">
                  <c:v>0.92539622600000004</c:v>
                </c:pt>
                <c:pt idx="12262">
                  <c:v>0.92547169799999995</c:v>
                </c:pt>
                <c:pt idx="12263">
                  <c:v>0.92554716999999997</c:v>
                </c:pt>
                <c:pt idx="12264">
                  <c:v>0.925622642</c:v>
                </c:pt>
                <c:pt idx="12265">
                  <c:v>0.92569811300000004</c:v>
                </c:pt>
                <c:pt idx="12266">
                  <c:v>0.92577358499999995</c:v>
                </c:pt>
                <c:pt idx="12267">
                  <c:v>0.92584905699999998</c:v>
                </c:pt>
                <c:pt idx="12268">
                  <c:v>0.92592452800000002</c:v>
                </c:pt>
                <c:pt idx="12269">
                  <c:v>0.92600000000000005</c:v>
                </c:pt>
                <c:pt idx="12270">
                  <c:v>0.92607547199999996</c:v>
                </c:pt>
                <c:pt idx="12271">
                  <c:v>0.926150943</c:v>
                </c:pt>
                <c:pt idx="12272">
                  <c:v>0.92622641500000003</c:v>
                </c:pt>
                <c:pt idx="12273">
                  <c:v>0.92630188700000005</c:v>
                </c:pt>
                <c:pt idx="12274">
                  <c:v>0.92637735799999998</c:v>
                </c:pt>
                <c:pt idx="12275">
                  <c:v>0.92645283</c:v>
                </c:pt>
                <c:pt idx="12276">
                  <c:v>0.92652830200000003</c:v>
                </c:pt>
                <c:pt idx="12277">
                  <c:v>0.92660377400000005</c:v>
                </c:pt>
                <c:pt idx="12278">
                  <c:v>0.92667924499999998</c:v>
                </c:pt>
                <c:pt idx="12279">
                  <c:v>0.92675471700000001</c:v>
                </c:pt>
                <c:pt idx="12280">
                  <c:v>0.92683018900000003</c:v>
                </c:pt>
                <c:pt idx="12281">
                  <c:v>0.92690565999999996</c:v>
                </c:pt>
                <c:pt idx="12282">
                  <c:v>0.92698113199999999</c:v>
                </c:pt>
                <c:pt idx="12283">
                  <c:v>0.92705660400000001</c:v>
                </c:pt>
                <c:pt idx="12284">
                  <c:v>0.92713207500000006</c:v>
                </c:pt>
                <c:pt idx="12285">
                  <c:v>0.92720754699999997</c:v>
                </c:pt>
                <c:pt idx="12286">
                  <c:v>0.92728301899999999</c:v>
                </c:pt>
                <c:pt idx="12287">
                  <c:v>0.92735849100000001</c:v>
                </c:pt>
                <c:pt idx="12288">
                  <c:v>0.92743396199999995</c:v>
                </c:pt>
                <c:pt idx="12289">
                  <c:v>0.92750943399999997</c:v>
                </c:pt>
                <c:pt idx="12290">
                  <c:v>0.92758490599999999</c:v>
                </c:pt>
                <c:pt idx="12291">
                  <c:v>0.92766037700000004</c:v>
                </c:pt>
                <c:pt idx="12292">
                  <c:v>0.92773584899999995</c:v>
                </c:pt>
                <c:pt idx="12293">
                  <c:v>0.92781132099999997</c:v>
                </c:pt>
                <c:pt idx="12294">
                  <c:v>0.92788679200000002</c:v>
                </c:pt>
                <c:pt idx="12295">
                  <c:v>0.92796226400000004</c:v>
                </c:pt>
                <c:pt idx="12296">
                  <c:v>0.92803773599999995</c:v>
                </c:pt>
                <c:pt idx="12297">
                  <c:v>0.92811320799999997</c:v>
                </c:pt>
                <c:pt idx="12298">
                  <c:v>0.92818867900000002</c:v>
                </c:pt>
                <c:pt idx="12299">
                  <c:v>0.92826415100000004</c:v>
                </c:pt>
                <c:pt idx="12300">
                  <c:v>0.92833962299999995</c:v>
                </c:pt>
                <c:pt idx="12301">
                  <c:v>0.928415094</c:v>
                </c:pt>
                <c:pt idx="12302">
                  <c:v>0.92849056600000002</c:v>
                </c:pt>
                <c:pt idx="12303">
                  <c:v>0.92856603800000004</c:v>
                </c:pt>
                <c:pt idx="12304">
                  <c:v>0.92864150899999998</c:v>
                </c:pt>
                <c:pt idx="12305">
                  <c:v>0.928716981</c:v>
                </c:pt>
                <c:pt idx="12306">
                  <c:v>0.92879245300000002</c:v>
                </c:pt>
                <c:pt idx="12307">
                  <c:v>0.92886792500000004</c:v>
                </c:pt>
                <c:pt idx="12308">
                  <c:v>0.92894339599999998</c:v>
                </c:pt>
                <c:pt idx="12309">
                  <c:v>0.929018868</c:v>
                </c:pt>
                <c:pt idx="12310">
                  <c:v>0.92909434000000002</c:v>
                </c:pt>
                <c:pt idx="12311">
                  <c:v>0.92916981099999996</c:v>
                </c:pt>
                <c:pt idx="12312">
                  <c:v>0.92924528299999998</c:v>
                </c:pt>
                <c:pt idx="12313">
                  <c:v>0.929320755</c:v>
                </c:pt>
                <c:pt idx="12314">
                  <c:v>0.92939622600000005</c:v>
                </c:pt>
                <c:pt idx="12315">
                  <c:v>0.92947169799999996</c:v>
                </c:pt>
                <c:pt idx="12316">
                  <c:v>0.92954716999999998</c:v>
                </c:pt>
                <c:pt idx="12317">
                  <c:v>0.929622642</c:v>
                </c:pt>
                <c:pt idx="12318">
                  <c:v>0.92969811300000005</c:v>
                </c:pt>
                <c:pt idx="12319">
                  <c:v>0.92977358499999996</c:v>
                </c:pt>
                <c:pt idx="12320">
                  <c:v>0.92984905699999998</c:v>
                </c:pt>
                <c:pt idx="12321">
                  <c:v>0.92992452800000003</c:v>
                </c:pt>
                <c:pt idx="12322">
                  <c:v>0.93</c:v>
                </c:pt>
                <c:pt idx="12323">
                  <c:v>0.93007547199999996</c:v>
                </c:pt>
                <c:pt idx="12324">
                  <c:v>0.93015094300000001</c:v>
                </c:pt>
                <c:pt idx="12325">
                  <c:v>0.93022641500000003</c:v>
                </c:pt>
                <c:pt idx="12326">
                  <c:v>0.93030188700000005</c:v>
                </c:pt>
                <c:pt idx="12327">
                  <c:v>0.93037735799999999</c:v>
                </c:pt>
                <c:pt idx="12328">
                  <c:v>0.93045283000000001</c:v>
                </c:pt>
                <c:pt idx="12329">
                  <c:v>0.93052830200000003</c:v>
                </c:pt>
                <c:pt idx="12330">
                  <c:v>0.93060377400000005</c:v>
                </c:pt>
                <c:pt idx="12331">
                  <c:v>0.93067924499999999</c:v>
                </c:pt>
                <c:pt idx="12332">
                  <c:v>0.93075471700000001</c:v>
                </c:pt>
                <c:pt idx="12333">
                  <c:v>0.93083018900000003</c:v>
                </c:pt>
                <c:pt idx="12334">
                  <c:v>0.93090565999999997</c:v>
                </c:pt>
                <c:pt idx="12335">
                  <c:v>0.93098113199999999</c:v>
                </c:pt>
                <c:pt idx="12336">
                  <c:v>0.93105660400000001</c:v>
                </c:pt>
                <c:pt idx="12337">
                  <c:v>0.93113207499999995</c:v>
                </c:pt>
                <c:pt idx="12338">
                  <c:v>0.93120754699999997</c:v>
                </c:pt>
                <c:pt idx="12339">
                  <c:v>0.93128301899999999</c:v>
                </c:pt>
                <c:pt idx="12340">
                  <c:v>0.93135849100000001</c:v>
                </c:pt>
                <c:pt idx="12341">
                  <c:v>0.93143396199999995</c:v>
                </c:pt>
                <c:pt idx="12342">
                  <c:v>0.93150943399999997</c:v>
                </c:pt>
                <c:pt idx="12343">
                  <c:v>0.93158490599999999</c:v>
                </c:pt>
                <c:pt idx="12344">
                  <c:v>0.93166037700000004</c:v>
                </c:pt>
                <c:pt idx="12345">
                  <c:v>0.93173584899999995</c:v>
                </c:pt>
                <c:pt idx="12346">
                  <c:v>0.93181132099999997</c:v>
                </c:pt>
                <c:pt idx="12347">
                  <c:v>0.93188679200000002</c:v>
                </c:pt>
                <c:pt idx="12348">
                  <c:v>0.93196226400000004</c:v>
                </c:pt>
                <c:pt idx="12349">
                  <c:v>0.93203773599999995</c:v>
                </c:pt>
                <c:pt idx="12350">
                  <c:v>0.93211320799999997</c:v>
                </c:pt>
                <c:pt idx="12351">
                  <c:v>0.93218867900000002</c:v>
                </c:pt>
                <c:pt idx="12352">
                  <c:v>0.93226415100000004</c:v>
                </c:pt>
                <c:pt idx="12353">
                  <c:v>0.93233962299999995</c:v>
                </c:pt>
                <c:pt idx="12354">
                  <c:v>0.932415094</c:v>
                </c:pt>
                <c:pt idx="12355">
                  <c:v>0.93249056600000002</c:v>
                </c:pt>
                <c:pt idx="12356">
                  <c:v>0.93256603800000004</c:v>
                </c:pt>
                <c:pt idx="12357">
                  <c:v>0.93264150899999998</c:v>
                </c:pt>
                <c:pt idx="12358">
                  <c:v>0.932716981</c:v>
                </c:pt>
                <c:pt idx="12359">
                  <c:v>0.93279245300000002</c:v>
                </c:pt>
                <c:pt idx="12360">
                  <c:v>0.93286792500000004</c:v>
                </c:pt>
                <c:pt idx="12361">
                  <c:v>0.93294339599999998</c:v>
                </c:pt>
                <c:pt idx="12362">
                  <c:v>0.933018868</c:v>
                </c:pt>
                <c:pt idx="12363">
                  <c:v>0.93309434000000002</c:v>
                </c:pt>
                <c:pt idx="12364">
                  <c:v>0.93316981099999996</c:v>
                </c:pt>
                <c:pt idx="12365">
                  <c:v>0.93324528299999998</c:v>
                </c:pt>
                <c:pt idx="12366">
                  <c:v>0.933320755</c:v>
                </c:pt>
                <c:pt idx="12367">
                  <c:v>0.93339622600000005</c:v>
                </c:pt>
                <c:pt idx="12368">
                  <c:v>0.93347169799999996</c:v>
                </c:pt>
                <c:pt idx="12369">
                  <c:v>0.93354716999999998</c:v>
                </c:pt>
                <c:pt idx="12370">
                  <c:v>0.933622642</c:v>
                </c:pt>
                <c:pt idx="12371">
                  <c:v>0.93369811300000005</c:v>
                </c:pt>
                <c:pt idx="12372">
                  <c:v>0.93377358499999996</c:v>
                </c:pt>
                <c:pt idx="12373">
                  <c:v>0.93384905699999998</c:v>
                </c:pt>
                <c:pt idx="12374">
                  <c:v>0.93392452800000003</c:v>
                </c:pt>
                <c:pt idx="12375">
                  <c:v>0.93400000000000005</c:v>
                </c:pt>
                <c:pt idx="12376">
                  <c:v>0.93407547199999996</c:v>
                </c:pt>
                <c:pt idx="12377">
                  <c:v>0.93415094300000001</c:v>
                </c:pt>
                <c:pt idx="12378">
                  <c:v>0.93422641500000003</c:v>
                </c:pt>
                <c:pt idx="12379">
                  <c:v>0.93430188700000005</c:v>
                </c:pt>
                <c:pt idx="12380">
                  <c:v>0.93437735799999999</c:v>
                </c:pt>
                <c:pt idx="12381">
                  <c:v>0.93445283000000001</c:v>
                </c:pt>
                <c:pt idx="12382">
                  <c:v>0.93452830200000003</c:v>
                </c:pt>
                <c:pt idx="12383">
                  <c:v>0.93460377400000005</c:v>
                </c:pt>
                <c:pt idx="12384">
                  <c:v>0.93467924499999999</c:v>
                </c:pt>
                <c:pt idx="12385">
                  <c:v>0.93475471700000001</c:v>
                </c:pt>
                <c:pt idx="12386">
                  <c:v>0.93483018900000003</c:v>
                </c:pt>
                <c:pt idx="12387">
                  <c:v>0.93490565999999997</c:v>
                </c:pt>
                <c:pt idx="12388">
                  <c:v>0.93498113199999999</c:v>
                </c:pt>
                <c:pt idx="12389">
                  <c:v>0.93505660400000001</c:v>
                </c:pt>
                <c:pt idx="12390">
                  <c:v>0.93513207499999995</c:v>
                </c:pt>
                <c:pt idx="12391">
                  <c:v>0.93520754699999997</c:v>
                </c:pt>
                <c:pt idx="12392">
                  <c:v>0.93528301899999999</c:v>
                </c:pt>
                <c:pt idx="12393">
                  <c:v>0.93535849100000001</c:v>
                </c:pt>
                <c:pt idx="12394">
                  <c:v>0.93543396199999995</c:v>
                </c:pt>
                <c:pt idx="12395">
                  <c:v>0.93550943399999997</c:v>
                </c:pt>
                <c:pt idx="12396">
                  <c:v>0.93558490599999999</c:v>
                </c:pt>
                <c:pt idx="12397">
                  <c:v>0.93566037700000004</c:v>
                </c:pt>
                <c:pt idx="12398">
                  <c:v>0.93573584899999995</c:v>
                </c:pt>
                <c:pt idx="12399">
                  <c:v>0.93581132099999997</c:v>
                </c:pt>
                <c:pt idx="12400">
                  <c:v>0.93588679200000002</c:v>
                </c:pt>
                <c:pt idx="12401">
                  <c:v>0.93596226400000004</c:v>
                </c:pt>
                <c:pt idx="12402">
                  <c:v>0.93603773599999995</c:v>
                </c:pt>
                <c:pt idx="12403">
                  <c:v>0.93611320799999997</c:v>
                </c:pt>
                <c:pt idx="12404">
                  <c:v>0.93618867900000002</c:v>
                </c:pt>
                <c:pt idx="12405">
                  <c:v>0.93626415100000004</c:v>
                </c:pt>
                <c:pt idx="12406">
                  <c:v>0.93633962299999995</c:v>
                </c:pt>
                <c:pt idx="12407">
                  <c:v>0.936415094</c:v>
                </c:pt>
                <c:pt idx="12408">
                  <c:v>0.93649056600000002</c:v>
                </c:pt>
                <c:pt idx="12409">
                  <c:v>0.93656603800000005</c:v>
                </c:pt>
                <c:pt idx="12410">
                  <c:v>0.93664150899999998</c:v>
                </c:pt>
                <c:pt idx="12411">
                  <c:v>0.936716981</c:v>
                </c:pt>
                <c:pt idx="12412">
                  <c:v>0.93679245300000002</c:v>
                </c:pt>
                <c:pt idx="12413">
                  <c:v>0.93686792500000005</c:v>
                </c:pt>
                <c:pt idx="12414">
                  <c:v>0.93694339599999998</c:v>
                </c:pt>
                <c:pt idx="12415">
                  <c:v>0.937018868</c:v>
                </c:pt>
                <c:pt idx="12416">
                  <c:v>0.93709434000000003</c:v>
                </c:pt>
                <c:pt idx="12417">
                  <c:v>0.93716981099999996</c:v>
                </c:pt>
                <c:pt idx="12418">
                  <c:v>0.93724528299999998</c:v>
                </c:pt>
                <c:pt idx="12419">
                  <c:v>0.93732075500000001</c:v>
                </c:pt>
                <c:pt idx="12420">
                  <c:v>0.93739622600000005</c:v>
                </c:pt>
                <c:pt idx="12421">
                  <c:v>0.93747169799999996</c:v>
                </c:pt>
                <c:pt idx="12422">
                  <c:v>0.93754716999999999</c:v>
                </c:pt>
                <c:pt idx="12423">
                  <c:v>0.93762264200000001</c:v>
                </c:pt>
                <c:pt idx="12424">
                  <c:v>0.93769811300000006</c:v>
                </c:pt>
                <c:pt idx="12425">
                  <c:v>0.93777358499999997</c:v>
                </c:pt>
                <c:pt idx="12426">
                  <c:v>0.93784905699999999</c:v>
                </c:pt>
                <c:pt idx="12427">
                  <c:v>0.93792452800000004</c:v>
                </c:pt>
                <c:pt idx="12428">
                  <c:v>0.93799999999999994</c:v>
                </c:pt>
                <c:pt idx="12429">
                  <c:v>0.93807547199999997</c:v>
                </c:pt>
                <c:pt idx="12430">
                  <c:v>0.93815094300000001</c:v>
                </c:pt>
                <c:pt idx="12431">
                  <c:v>0.93822641500000004</c:v>
                </c:pt>
                <c:pt idx="12432">
                  <c:v>0.93830188699999995</c:v>
                </c:pt>
                <c:pt idx="12433">
                  <c:v>0.93837735799999999</c:v>
                </c:pt>
                <c:pt idx="12434">
                  <c:v>0.93845283000000002</c:v>
                </c:pt>
                <c:pt idx="12435">
                  <c:v>0.93852830200000004</c:v>
                </c:pt>
                <c:pt idx="12436">
                  <c:v>0.93860377399999995</c:v>
                </c:pt>
                <c:pt idx="12437">
                  <c:v>0.938679245</c:v>
                </c:pt>
                <c:pt idx="12438">
                  <c:v>0.93875471700000002</c:v>
                </c:pt>
                <c:pt idx="12439">
                  <c:v>0.93883018900000004</c:v>
                </c:pt>
                <c:pt idx="12440">
                  <c:v>0.93890565999999998</c:v>
                </c:pt>
                <c:pt idx="12441">
                  <c:v>0.938981132</c:v>
                </c:pt>
                <c:pt idx="12442">
                  <c:v>0.93905660400000002</c:v>
                </c:pt>
                <c:pt idx="12443">
                  <c:v>0.93913207499999996</c:v>
                </c:pt>
                <c:pt idx="12444">
                  <c:v>0.93920754699999998</c:v>
                </c:pt>
                <c:pt idx="12445">
                  <c:v>0.939283019</c:v>
                </c:pt>
                <c:pt idx="12446">
                  <c:v>0.93935849100000002</c:v>
                </c:pt>
                <c:pt idx="12447">
                  <c:v>0.93943396199999996</c:v>
                </c:pt>
                <c:pt idx="12448">
                  <c:v>0.93950943399999998</c:v>
                </c:pt>
                <c:pt idx="12449">
                  <c:v>0.939584906</c:v>
                </c:pt>
                <c:pt idx="12450">
                  <c:v>0.93966037700000005</c:v>
                </c:pt>
                <c:pt idx="12451">
                  <c:v>0.93973584899999996</c:v>
                </c:pt>
                <c:pt idx="12452">
                  <c:v>0.93981132099999998</c:v>
                </c:pt>
                <c:pt idx="12453">
                  <c:v>0.93988679200000003</c:v>
                </c:pt>
                <c:pt idx="12454">
                  <c:v>0.93996226400000005</c:v>
                </c:pt>
                <c:pt idx="12455">
                  <c:v>0.94003773599999996</c:v>
                </c:pt>
                <c:pt idx="12456">
                  <c:v>0.94011320799999998</c:v>
                </c:pt>
                <c:pt idx="12457">
                  <c:v>0.94018867900000003</c:v>
                </c:pt>
                <c:pt idx="12458">
                  <c:v>0.94026415100000005</c:v>
                </c:pt>
                <c:pt idx="12459">
                  <c:v>0.94033962299999996</c:v>
                </c:pt>
                <c:pt idx="12460">
                  <c:v>0.94041509400000001</c:v>
                </c:pt>
                <c:pt idx="12461">
                  <c:v>0.94049056600000003</c:v>
                </c:pt>
                <c:pt idx="12462">
                  <c:v>0.94056603800000005</c:v>
                </c:pt>
                <c:pt idx="12463">
                  <c:v>0.94064150899999999</c:v>
                </c:pt>
                <c:pt idx="12464">
                  <c:v>0.94071698100000001</c:v>
                </c:pt>
                <c:pt idx="12465">
                  <c:v>0.94079245300000003</c:v>
                </c:pt>
                <c:pt idx="12466">
                  <c:v>0.94086792500000005</c:v>
                </c:pt>
                <c:pt idx="12467">
                  <c:v>0.94094339599999999</c:v>
                </c:pt>
                <c:pt idx="12468">
                  <c:v>0.94101886800000001</c:v>
                </c:pt>
                <c:pt idx="12469">
                  <c:v>0.94109434000000003</c:v>
                </c:pt>
                <c:pt idx="12470">
                  <c:v>0.94116981099999997</c:v>
                </c:pt>
                <c:pt idx="12471">
                  <c:v>0.94124528299999999</c:v>
                </c:pt>
                <c:pt idx="12472">
                  <c:v>0.94132075500000001</c:v>
                </c:pt>
                <c:pt idx="12473">
                  <c:v>0.94139622599999995</c:v>
                </c:pt>
                <c:pt idx="12474">
                  <c:v>0.94147169799999997</c:v>
                </c:pt>
                <c:pt idx="12475">
                  <c:v>0.94154716999999999</c:v>
                </c:pt>
                <c:pt idx="12476">
                  <c:v>0.94162264200000001</c:v>
                </c:pt>
                <c:pt idx="12477">
                  <c:v>0.94169811299999995</c:v>
                </c:pt>
                <c:pt idx="12478">
                  <c:v>0.94177358499999997</c:v>
                </c:pt>
                <c:pt idx="12479">
                  <c:v>0.94184905699999999</c:v>
                </c:pt>
                <c:pt idx="12480">
                  <c:v>0.94192452800000004</c:v>
                </c:pt>
                <c:pt idx="12481">
                  <c:v>0.94199999999999995</c:v>
                </c:pt>
                <c:pt idx="12482">
                  <c:v>0.94207547199999997</c:v>
                </c:pt>
                <c:pt idx="12483">
                  <c:v>0.94215094300000002</c:v>
                </c:pt>
                <c:pt idx="12484">
                  <c:v>0.94222641500000004</c:v>
                </c:pt>
                <c:pt idx="12485">
                  <c:v>0.94230188699999995</c:v>
                </c:pt>
                <c:pt idx="12486">
                  <c:v>0.942377358</c:v>
                </c:pt>
                <c:pt idx="12487">
                  <c:v>0.94245283000000002</c:v>
                </c:pt>
                <c:pt idx="12488">
                  <c:v>0.94252830200000004</c:v>
                </c:pt>
                <c:pt idx="12489">
                  <c:v>0.94260377399999995</c:v>
                </c:pt>
                <c:pt idx="12490">
                  <c:v>0.942679245</c:v>
                </c:pt>
                <c:pt idx="12491">
                  <c:v>0.94275471700000002</c:v>
                </c:pt>
                <c:pt idx="12492">
                  <c:v>0.94283018900000004</c:v>
                </c:pt>
                <c:pt idx="12493">
                  <c:v>0.94290565999999998</c:v>
                </c:pt>
                <c:pt idx="12494">
                  <c:v>0.942981132</c:v>
                </c:pt>
                <c:pt idx="12495">
                  <c:v>0.94305660400000002</c:v>
                </c:pt>
                <c:pt idx="12496">
                  <c:v>0.94313207499999996</c:v>
                </c:pt>
                <c:pt idx="12497">
                  <c:v>0.94320754699999998</c:v>
                </c:pt>
                <c:pt idx="12498">
                  <c:v>0.943283019</c:v>
                </c:pt>
                <c:pt idx="12499">
                  <c:v>0.94335849100000002</c:v>
                </c:pt>
                <c:pt idx="12500">
                  <c:v>0.94343396199999996</c:v>
                </c:pt>
                <c:pt idx="12501">
                  <c:v>0.94350943399999998</c:v>
                </c:pt>
                <c:pt idx="12502">
                  <c:v>0.943584906</c:v>
                </c:pt>
                <c:pt idx="12503">
                  <c:v>0.94366037700000005</c:v>
                </c:pt>
                <c:pt idx="12504">
                  <c:v>0.94373584899999996</c:v>
                </c:pt>
                <c:pt idx="12505">
                  <c:v>0.94381132099999998</c:v>
                </c:pt>
                <c:pt idx="12506">
                  <c:v>0.94388679200000003</c:v>
                </c:pt>
                <c:pt idx="12507">
                  <c:v>0.94396226400000005</c:v>
                </c:pt>
                <c:pt idx="12508">
                  <c:v>0.94403773599999996</c:v>
                </c:pt>
                <c:pt idx="12509">
                  <c:v>0.94411320799999998</c:v>
                </c:pt>
                <c:pt idx="12510">
                  <c:v>0.94418867900000003</c:v>
                </c:pt>
                <c:pt idx="12511">
                  <c:v>0.94426415100000005</c:v>
                </c:pt>
                <c:pt idx="12512">
                  <c:v>0.94433962299999996</c:v>
                </c:pt>
                <c:pt idx="12513">
                  <c:v>0.94441509400000001</c:v>
                </c:pt>
                <c:pt idx="12514">
                  <c:v>0.94449056600000003</c:v>
                </c:pt>
                <c:pt idx="12515">
                  <c:v>0.94456603800000005</c:v>
                </c:pt>
                <c:pt idx="12516">
                  <c:v>0.94464150899999999</c:v>
                </c:pt>
                <c:pt idx="12517">
                  <c:v>0.94471698100000001</c:v>
                </c:pt>
                <c:pt idx="12518">
                  <c:v>0.94479245300000003</c:v>
                </c:pt>
                <c:pt idx="12519">
                  <c:v>0.94486792500000005</c:v>
                </c:pt>
                <c:pt idx="12520">
                  <c:v>0.94494339599999999</c:v>
                </c:pt>
                <c:pt idx="12521">
                  <c:v>0.94501886800000001</c:v>
                </c:pt>
                <c:pt idx="12522">
                  <c:v>0.94509434000000003</c:v>
                </c:pt>
                <c:pt idx="12523">
                  <c:v>0.94516981099999997</c:v>
                </c:pt>
                <c:pt idx="12524">
                  <c:v>0.94524528299999999</c:v>
                </c:pt>
                <c:pt idx="12525">
                  <c:v>0.94532075500000001</c:v>
                </c:pt>
                <c:pt idx="12526">
                  <c:v>0.94539622599999995</c:v>
                </c:pt>
                <c:pt idx="12527">
                  <c:v>0.94547169799999997</c:v>
                </c:pt>
                <c:pt idx="12528">
                  <c:v>0.94554716999999999</c:v>
                </c:pt>
                <c:pt idx="12529">
                  <c:v>0.94562264200000001</c:v>
                </c:pt>
                <c:pt idx="12530">
                  <c:v>0.94569811299999995</c:v>
                </c:pt>
                <c:pt idx="12531">
                  <c:v>0.94577358499999997</c:v>
                </c:pt>
                <c:pt idx="12532">
                  <c:v>0.94584905699999999</c:v>
                </c:pt>
                <c:pt idx="12533">
                  <c:v>0.94592452800000004</c:v>
                </c:pt>
                <c:pt idx="12534">
                  <c:v>0.94599999999999995</c:v>
                </c:pt>
                <c:pt idx="12535">
                  <c:v>0.94607547199999997</c:v>
                </c:pt>
                <c:pt idx="12536">
                  <c:v>0.94615094300000002</c:v>
                </c:pt>
                <c:pt idx="12537">
                  <c:v>0.94622641500000004</c:v>
                </c:pt>
                <c:pt idx="12538">
                  <c:v>0.94630188699999995</c:v>
                </c:pt>
                <c:pt idx="12539">
                  <c:v>0.946377358</c:v>
                </c:pt>
                <c:pt idx="12540">
                  <c:v>0.94645283000000002</c:v>
                </c:pt>
                <c:pt idx="12541">
                  <c:v>0.94652830200000004</c:v>
                </c:pt>
                <c:pt idx="12542">
                  <c:v>0.94660377399999995</c:v>
                </c:pt>
                <c:pt idx="12543">
                  <c:v>0.946679245</c:v>
                </c:pt>
                <c:pt idx="12544">
                  <c:v>0.94675471700000002</c:v>
                </c:pt>
                <c:pt idx="12545">
                  <c:v>0.94683018900000004</c:v>
                </c:pt>
                <c:pt idx="12546">
                  <c:v>0.94690565999999998</c:v>
                </c:pt>
                <c:pt idx="12547">
                  <c:v>0.946981132</c:v>
                </c:pt>
                <c:pt idx="12548">
                  <c:v>0.94705660400000002</c:v>
                </c:pt>
                <c:pt idx="12549">
                  <c:v>0.94713207499999996</c:v>
                </c:pt>
                <c:pt idx="12550">
                  <c:v>0.94720754699999998</c:v>
                </c:pt>
                <c:pt idx="12551">
                  <c:v>0.947283019</c:v>
                </c:pt>
                <c:pt idx="12552">
                  <c:v>0.94735849100000002</c:v>
                </c:pt>
                <c:pt idx="12553">
                  <c:v>0.94743396199999996</c:v>
                </c:pt>
                <c:pt idx="12554">
                  <c:v>0.94750943399999998</c:v>
                </c:pt>
                <c:pt idx="12555">
                  <c:v>0.947584906</c:v>
                </c:pt>
                <c:pt idx="12556">
                  <c:v>0.94766037700000005</c:v>
                </c:pt>
                <c:pt idx="12557">
                  <c:v>0.94773584899999996</c:v>
                </c:pt>
                <c:pt idx="12558">
                  <c:v>0.94781132099999998</c:v>
                </c:pt>
                <c:pt idx="12559">
                  <c:v>0.94788679200000003</c:v>
                </c:pt>
                <c:pt idx="12560">
                  <c:v>0.94796226400000005</c:v>
                </c:pt>
                <c:pt idx="12561">
                  <c:v>0.94803773599999996</c:v>
                </c:pt>
                <c:pt idx="12562">
                  <c:v>0.94811320799999999</c:v>
                </c:pt>
                <c:pt idx="12563">
                  <c:v>0.94818867900000003</c:v>
                </c:pt>
                <c:pt idx="12564">
                  <c:v>0.94826415100000006</c:v>
                </c:pt>
                <c:pt idx="12565">
                  <c:v>0.94833962299999996</c:v>
                </c:pt>
                <c:pt idx="12566">
                  <c:v>0.94841509400000001</c:v>
                </c:pt>
                <c:pt idx="12567">
                  <c:v>0.94849056600000003</c:v>
                </c:pt>
                <c:pt idx="12568">
                  <c:v>0.94856603799999994</c:v>
                </c:pt>
                <c:pt idx="12569">
                  <c:v>0.94864150899999999</c:v>
                </c:pt>
                <c:pt idx="12570">
                  <c:v>0.94871698100000001</c:v>
                </c:pt>
                <c:pt idx="12571">
                  <c:v>0.94879245300000004</c:v>
                </c:pt>
                <c:pt idx="12572">
                  <c:v>0.94886792499999995</c:v>
                </c:pt>
                <c:pt idx="12573">
                  <c:v>0.94894339599999999</c:v>
                </c:pt>
                <c:pt idx="12574">
                  <c:v>0.94901886800000002</c:v>
                </c:pt>
                <c:pt idx="12575">
                  <c:v>0.94909434000000004</c:v>
                </c:pt>
                <c:pt idx="12576">
                  <c:v>0.94916981099999997</c:v>
                </c:pt>
                <c:pt idx="12577">
                  <c:v>0.949245283</c:v>
                </c:pt>
                <c:pt idx="12578">
                  <c:v>0.94932075500000002</c:v>
                </c:pt>
                <c:pt idx="12579">
                  <c:v>0.94939622599999995</c:v>
                </c:pt>
                <c:pt idx="12580">
                  <c:v>0.94947169799999998</c:v>
                </c:pt>
                <c:pt idx="12581">
                  <c:v>0.94954717</c:v>
                </c:pt>
                <c:pt idx="12582">
                  <c:v>0.94962264200000002</c:v>
                </c:pt>
                <c:pt idx="12583">
                  <c:v>0.94969811299999995</c:v>
                </c:pt>
                <c:pt idx="12584">
                  <c:v>0.94977358499999998</c:v>
                </c:pt>
                <c:pt idx="12585">
                  <c:v>0.949849057</c:v>
                </c:pt>
                <c:pt idx="12586">
                  <c:v>0.94992452800000005</c:v>
                </c:pt>
                <c:pt idx="12587">
                  <c:v>0.95</c:v>
                </c:pt>
                <c:pt idx="12588">
                  <c:v>0.95007547199999998</c:v>
                </c:pt>
                <c:pt idx="12589">
                  <c:v>0.95015094300000003</c:v>
                </c:pt>
                <c:pt idx="12590">
                  <c:v>0.95022641500000005</c:v>
                </c:pt>
                <c:pt idx="12591">
                  <c:v>0.95030188699999996</c:v>
                </c:pt>
                <c:pt idx="12592">
                  <c:v>0.95037735800000001</c:v>
                </c:pt>
                <c:pt idx="12593">
                  <c:v>0.95045283000000003</c:v>
                </c:pt>
                <c:pt idx="12594">
                  <c:v>0.95052830200000005</c:v>
                </c:pt>
                <c:pt idx="12595">
                  <c:v>0.95060377399999996</c:v>
                </c:pt>
                <c:pt idx="12596">
                  <c:v>0.95067924500000001</c:v>
                </c:pt>
                <c:pt idx="12597">
                  <c:v>0.95075471700000003</c:v>
                </c:pt>
                <c:pt idx="12598">
                  <c:v>0.95083018900000005</c:v>
                </c:pt>
                <c:pt idx="12599">
                  <c:v>0.95090565999999999</c:v>
                </c:pt>
                <c:pt idx="12600">
                  <c:v>0.95098113200000001</c:v>
                </c:pt>
                <c:pt idx="12601">
                  <c:v>0.95105660400000003</c:v>
                </c:pt>
                <c:pt idx="12602">
                  <c:v>0.95113207499999997</c:v>
                </c:pt>
                <c:pt idx="12603">
                  <c:v>0.95120754699999999</c:v>
                </c:pt>
                <c:pt idx="12604">
                  <c:v>0.95128301900000001</c:v>
                </c:pt>
                <c:pt idx="12605">
                  <c:v>0.95135849100000003</c:v>
                </c:pt>
                <c:pt idx="12606">
                  <c:v>0.95143396199999997</c:v>
                </c:pt>
                <c:pt idx="12607">
                  <c:v>0.95150943399999999</c:v>
                </c:pt>
                <c:pt idx="12608">
                  <c:v>0.95158490600000001</c:v>
                </c:pt>
                <c:pt idx="12609">
                  <c:v>0.95166037699999995</c:v>
                </c:pt>
                <c:pt idx="12610">
                  <c:v>0.95173584899999997</c:v>
                </c:pt>
                <c:pt idx="12611">
                  <c:v>0.95181132099999999</c:v>
                </c:pt>
                <c:pt idx="12612">
                  <c:v>0.95188679200000004</c:v>
                </c:pt>
                <c:pt idx="12613">
                  <c:v>0.95196226399999995</c:v>
                </c:pt>
                <c:pt idx="12614">
                  <c:v>0.95203773599999997</c:v>
                </c:pt>
                <c:pt idx="12615">
                  <c:v>0.95211320799999999</c:v>
                </c:pt>
                <c:pt idx="12616">
                  <c:v>0.95218867900000004</c:v>
                </c:pt>
                <c:pt idx="12617">
                  <c:v>0.95226415099999995</c:v>
                </c:pt>
                <c:pt idx="12618">
                  <c:v>0.95233962299999997</c:v>
                </c:pt>
                <c:pt idx="12619">
                  <c:v>0.95241509400000002</c:v>
                </c:pt>
                <c:pt idx="12620">
                  <c:v>0.95249056600000004</c:v>
                </c:pt>
                <c:pt idx="12621">
                  <c:v>0.95256603799999995</c:v>
                </c:pt>
                <c:pt idx="12622">
                  <c:v>0.952641509</c:v>
                </c:pt>
                <c:pt idx="12623">
                  <c:v>0.95271698100000002</c:v>
                </c:pt>
                <c:pt idx="12624">
                  <c:v>0.95279245300000004</c:v>
                </c:pt>
                <c:pt idx="12625">
                  <c:v>0.95286792499999995</c:v>
                </c:pt>
                <c:pt idx="12626">
                  <c:v>0.952943396</c:v>
                </c:pt>
                <c:pt idx="12627">
                  <c:v>0.95301886800000002</c:v>
                </c:pt>
                <c:pt idx="12628">
                  <c:v>0.95309434000000004</c:v>
                </c:pt>
                <c:pt idx="12629">
                  <c:v>0.95316981099999998</c:v>
                </c:pt>
                <c:pt idx="12630">
                  <c:v>0.953245283</c:v>
                </c:pt>
                <c:pt idx="12631">
                  <c:v>0.95332075500000002</c:v>
                </c:pt>
                <c:pt idx="12632">
                  <c:v>0.95339622599999996</c:v>
                </c:pt>
                <c:pt idx="12633">
                  <c:v>0.95347169799999998</c:v>
                </c:pt>
                <c:pt idx="12634">
                  <c:v>0.95354717</c:v>
                </c:pt>
                <c:pt idx="12635">
                  <c:v>0.95362264200000002</c:v>
                </c:pt>
                <c:pt idx="12636">
                  <c:v>0.95369811299999996</c:v>
                </c:pt>
                <c:pt idx="12637">
                  <c:v>0.95377358499999998</c:v>
                </c:pt>
                <c:pt idx="12638">
                  <c:v>0.953849057</c:v>
                </c:pt>
                <c:pt idx="12639">
                  <c:v>0.95392452800000005</c:v>
                </c:pt>
                <c:pt idx="12640">
                  <c:v>0.95399999999999996</c:v>
                </c:pt>
                <c:pt idx="12641">
                  <c:v>0.95407547199999998</c:v>
                </c:pt>
                <c:pt idx="12642">
                  <c:v>0.95415094300000003</c:v>
                </c:pt>
                <c:pt idx="12643">
                  <c:v>0.95422641500000005</c:v>
                </c:pt>
                <c:pt idx="12644">
                  <c:v>0.95430188699999996</c:v>
                </c:pt>
                <c:pt idx="12645">
                  <c:v>0.95437735800000001</c:v>
                </c:pt>
                <c:pt idx="12646">
                  <c:v>0.95445283000000003</c:v>
                </c:pt>
                <c:pt idx="12647">
                  <c:v>0.95452830200000005</c:v>
                </c:pt>
                <c:pt idx="12648">
                  <c:v>0.95460377399999996</c:v>
                </c:pt>
                <c:pt idx="12649">
                  <c:v>0.95467924500000001</c:v>
                </c:pt>
                <c:pt idx="12650">
                  <c:v>0.95475471700000003</c:v>
                </c:pt>
                <c:pt idx="12651">
                  <c:v>0.95483018900000005</c:v>
                </c:pt>
                <c:pt idx="12652">
                  <c:v>0.95490565999999999</c:v>
                </c:pt>
                <c:pt idx="12653">
                  <c:v>0.95498113200000001</c:v>
                </c:pt>
                <c:pt idx="12654">
                  <c:v>0.95505660400000003</c:v>
                </c:pt>
                <c:pt idx="12655">
                  <c:v>0.95513207499999997</c:v>
                </c:pt>
                <c:pt idx="12656">
                  <c:v>0.95520754699999999</c:v>
                </c:pt>
                <c:pt idx="12657">
                  <c:v>0.95528301900000001</c:v>
                </c:pt>
                <c:pt idx="12658">
                  <c:v>0.95535849100000003</c:v>
                </c:pt>
                <c:pt idx="12659">
                  <c:v>0.95543396199999997</c:v>
                </c:pt>
                <c:pt idx="12660">
                  <c:v>0.95550943399999999</c:v>
                </c:pt>
                <c:pt idx="12661">
                  <c:v>0.95558490600000001</c:v>
                </c:pt>
                <c:pt idx="12662">
                  <c:v>0.95566037699999995</c:v>
                </c:pt>
                <c:pt idx="12663">
                  <c:v>0.95573584899999997</c:v>
                </c:pt>
                <c:pt idx="12664">
                  <c:v>0.95581132099999999</c:v>
                </c:pt>
                <c:pt idx="12665">
                  <c:v>0.95588679200000004</c:v>
                </c:pt>
                <c:pt idx="12666">
                  <c:v>0.95596226399999995</c:v>
                </c:pt>
                <c:pt idx="12667">
                  <c:v>0.95603773599999997</c:v>
                </c:pt>
                <c:pt idx="12668">
                  <c:v>0.95611320799999999</c:v>
                </c:pt>
                <c:pt idx="12669">
                  <c:v>0.95618867900000004</c:v>
                </c:pt>
                <c:pt idx="12670">
                  <c:v>0.95626415099999995</c:v>
                </c:pt>
                <c:pt idx="12671">
                  <c:v>0.95633962299999997</c:v>
                </c:pt>
                <c:pt idx="12672">
                  <c:v>0.95641509400000002</c:v>
                </c:pt>
                <c:pt idx="12673">
                  <c:v>0.95649056600000004</c:v>
                </c:pt>
                <c:pt idx="12674">
                  <c:v>0.95656603799999995</c:v>
                </c:pt>
                <c:pt idx="12675">
                  <c:v>0.956641509</c:v>
                </c:pt>
                <c:pt idx="12676">
                  <c:v>0.95671698100000002</c:v>
                </c:pt>
                <c:pt idx="12677">
                  <c:v>0.95679245300000004</c:v>
                </c:pt>
                <c:pt idx="12678">
                  <c:v>0.95686792499999995</c:v>
                </c:pt>
                <c:pt idx="12679">
                  <c:v>0.956943396</c:v>
                </c:pt>
                <c:pt idx="12680">
                  <c:v>0.95701886800000002</c:v>
                </c:pt>
                <c:pt idx="12681">
                  <c:v>0.95709434000000004</c:v>
                </c:pt>
                <c:pt idx="12682">
                  <c:v>0.95716981099999998</c:v>
                </c:pt>
                <c:pt idx="12683">
                  <c:v>0.957245283</c:v>
                </c:pt>
                <c:pt idx="12684">
                  <c:v>0.95732075500000002</c:v>
                </c:pt>
                <c:pt idx="12685">
                  <c:v>0.95739622599999996</c:v>
                </c:pt>
                <c:pt idx="12686">
                  <c:v>0.95747169799999998</c:v>
                </c:pt>
                <c:pt idx="12687">
                  <c:v>0.95754717</c:v>
                </c:pt>
                <c:pt idx="12688">
                  <c:v>0.95762264200000002</c:v>
                </c:pt>
                <c:pt idx="12689">
                  <c:v>0.95769811299999996</c:v>
                </c:pt>
                <c:pt idx="12690">
                  <c:v>0.95777358499999998</c:v>
                </c:pt>
                <c:pt idx="12691">
                  <c:v>0.957849057</c:v>
                </c:pt>
                <c:pt idx="12692">
                  <c:v>0.95792452800000005</c:v>
                </c:pt>
                <c:pt idx="12693">
                  <c:v>0.95799999999999996</c:v>
                </c:pt>
                <c:pt idx="12694">
                  <c:v>0.95807547199999998</c:v>
                </c:pt>
                <c:pt idx="12695">
                  <c:v>0.95815094300000003</c:v>
                </c:pt>
                <c:pt idx="12696">
                  <c:v>0.95822641500000005</c:v>
                </c:pt>
                <c:pt idx="12697">
                  <c:v>0.95830188699999996</c:v>
                </c:pt>
                <c:pt idx="12698">
                  <c:v>0.95837735800000001</c:v>
                </c:pt>
                <c:pt idx="12699">
                  <c:v>0.95845283000000003</c:v>
                </c:pt>
                <c:pt idx="12700">
                  <c:v>0.95852830200000005</c:v>
                </c:pt>
                <c:pt idx="12701">
                  <c:v>0.95860377399999996</c:v>
                </c:pt>
                <c:pt idx="12702">
                  <c:v>0.95867924500000001</c:v>
                </c:pt>
                <c:pt idx="12703">
                  <c:v>0.95875471700000003</c:v>
                </c:pt>
                <c:pt idx="12704">
                  <c:v>0.95883018900000005</c:v>
                </c:pt>
                <c:pt idx="12705">
                  <c:v>0.95890565999999999</c:v>
                </c:pt>
                <c:pt idx="12706">
                  <c:v>0.95898113200000001</c:v>
                </c:pt>
                <c:pt idx="12707">
                  <c:v>0.95905660400000003</c:v>
                </c:pt>
                <c:pt idx="12708">
                  <c:v>0.95913207499999997</c:v>
                </c:pt>
                <c:pt idx="12709">
                  <c:v>0.95920754699999999</c:v>
                </c:pt>
                <c:pt idx="12710">
                  <c:v>0.95928301900000001</c:v>
                </c:pt>
                <c:pt idx="12711">
                  <c:v>0.95935849100000004</c:v>
                </c:pt>
                <c:pt idx="12712">
                  <c:v>0.95943396199999997</c:v>
                </c:pt>
                <c:pt idx="12713">
                  <c:v>0.95950943399999999</c:v>
                </c:pt>
                <c:pt idx="12714">
                  <c:v>0.95958490600000002</c:v>
                </c:pt>
                <c:pt idx="12715">
                  <c:v>0.95966037699999995</c:v>
                </c:pt>
                <c:pt idx="12716">
                  <c:v>0.95973584899999997</c:v>
                </c:pt>
                <c:pt idx="12717">
                  <c:v>0.959811321</c:v>
                </c:pt>
                <c:pt idx="12718">
                  <c:v>0.95988679200000004</c:v>
                </c:pt>
                <c:pt idx="12719">
                  <c:v>0.95996226399999995</c:v>
                </c:pt>
                <c:pt idx="12720">
                  <c:v>0.96003773599999997</c:v>
                </c:pt>
                <c:pt idx="12721">
                  <c:v>0.960113208</c:v>
                </c:pt>
                <c:pt idx="12722">
                  <c:v>0.96018867900000004</c:v>
                </c:pt>
                <c:pt idx="12723">
                  <c:v>0.96026415099999995</c:v>
                </c:pt>
                <c:pt idx="12724">
                  <c:v>0.96033962299999998</c:v>
                </c:pt>
                <c:pt idx="12725">
                  <c:v>0.96041509400000002</c:v>
                </c:pt>
                <c:pt idx="12726">
                  <c:v>0.96049056600000005</c:v>
                </c:pt>
                <c:pt idx="12727">
                  <c:v>0.96056603799999996</c:v>
                </c:pt>
                <c:pt idx="12728">
                  <c:v>0.960641509</c:v>
                </c:pt>
                <c:pt idx="12729">
                  <c:v>0.96071698100000003</c:v>
                </c:pt>
                <c:pt idx="12730">
                  <c:v>0.96079245300000005</c:v>
                </c:pt>
                <c:pt idx="12731">
                  <c:v>0.96086792499999996</c:v>
                </c:pt>
                <c:pt idx="12732">
                  <c:v>0.96094339600000001</c:v>
                </c:pt>
                <c:pt idx="12733">
                  <c:v>0.96101886800000003</c:v>
                </c:pt>
                <c:pt idx="12734">
                  <c:v>0.96109434000000005</c:v>
                </c:pt>
                <c:pt idx="12735">
                  <c:v>0.96116981099999999</c:v>
                </c:pt>
                <c:pt idx="12736">
                  <c:v>0.96124528300000001</c:v>
                </c:pt>
                <c:pt idx="12737">
                  <c:v>0.96132075500000003</c:v>
                </c:pt>
                <c:pt idx="12738">
                  <c:v>0.96139622599999996</c:v>
                </c:pt>
                <c:pt idx="12739">
                  <c:v>0.96147169799999999</c:v>
                </c:pt>
                <c:pt idx="12740">
                  <c:v>0.96154717000000001</c:v>
                </c:pt>
                <c:pt idx="12741">
                  <c:v>0.96162264200000003</c:v>
                </c:pt>
                <c:pt idx="12742">
                  <c:v>0.96169811299999997</c:v>
                </c:pt>
                <c:pt idx="12743">
                  <c:v>0.96177358499999999</c:v>
                </c:pt>
                <c:pt idx="12744">
                  <c:v>0.96184905700000001</c:v>
                </c:pt>
                <c:pt idx="12745">
                  <c:v>0.96192452799999995</c:v>
                </c:pt>
                <c:pt idx="12746">
                  <c:v>0.96199999999999997</c:v>
                </c:pt>
                <c:pt idx="12747">
                  <c:v>0.96207547199999999</c:v>
                </c:pt>
                <c:pt idx="12748">
                  <c:v>0.96215094300000004</c:v>
                </c:pt>
                <c:pt idx="12749">
                  <c:v>0.96222641499999995</c:v>
                </c:pt>
                <c:pt idx="12750">
                  <c:v>0.96230188699999997</c:v>
                </c:pt>
                <c:pt idx="12751">
                  <c:v>0.96237735800000002</c:v>
                </c:pt>
                <c:pt idx="12752">
                  <c:v>0.96245283000000004</c:v>
                </c:pt>
                <c:pt idx="12753">
                  <c:v>0.96252830199999995</c:v>
                </c:pt>
                <c:pt idx="12754">
                  <c:v>0.96260377399999997</c:v>
                </c:pt>
                <c:pt idx="12755">
                  <c:v>0.96267924500000002</c:v>
                </c:pt>
                <c:pt idx="12756">
                  <c:v>0.96275471700000004</c:v>
                </c:pt>
                <c:pt idx="12757">
                  <c:v>0.96283018899999995</c:v>
                </c:pt>
                <c:pt idx="12758">
                  <c:v>0.96290566</c:v>
                </c:pt>
                <c:pt idx="12759">
                  <c:v>0.96298113200000002</c:v>
                </c:pt>
                <c:pt idx="12760">
                  <c:v>0.96305660400000004</c:v>
                </c:pt>
                <c:pt idx="12761">
                  <c:v>0.96313207499999998</c:v>
                </c:pt>
                <c:pt idx="12762">
                  <c:v>0.963207547</c:v>
                </c:pt>
                <c:pt idx="12763">
                  <c:v>0.96328301900000002</c:v>
                </c:pt>
                <c:pt idx="12764">
                  <c:v>0.96335849100000004</c:v>
                </c:pt>
                <c:pt idx="12765">
                  <c:v>0.96343396199999998</c:v>
                </c:pt>
                <c:pt idx="12766">
                  <c:v>0.963509434</c:v>
                </c:pt>
                <c:pt idx="12767">
                  <c:v>0.96358490600000002</c:v>
                </c:pt>
                <c:pt idx="12768">
                  <c:v>0.96366037699999996</c:v>
                </c:pt>
                <c:pt idx="12769">
                  <c:v>0.96373584899999998</c:v>
                </c:pt>
                <c:pt idx="12770">
                  <c:v>0.963811321</c:v>
                </c:pt>
                <c:pt idx="12771">
                  <c:v>0.96388679200000005</c:v>
                </c:pt>
                <c:pt idx="12772">
                  <c:v>0.96396226399999996</c:v>
                </c:pt>
                <c:pt idx="12773">
                  <c:v>0.96403773599999998</c:v>
                </c:pt>
                <c:pt idx="12774">
                  <c:v>0.964113208</c:v>
                </c:pt>
                <c:pt idx="12775">
                  <c:v>0.96418867900000005</c:v>
                </c:pt>
                <c:pt idx="12776">
                  <c:v>0.96426415099999996</c:v>
                </c:pt>
                <c:pt idx="12777">
                  <c:v>0.96433962299999998</c:v>
                </c:pt>
                <c:pt idx="12778">
                  <c:v>0.96441509400000003</c:v>
                </c:pt>
                <c:pt idx="12779">
                  <c:v>0.96449056600000005</c:v>
                </c:pt>
                <c:pt idx="12780">
                  <c:v>0.96456603799999996</c:v>
                </c:pt>
                <c:pt idx="12781">
                  <c:v>0.96464150900000001</c:v>
                </c:pt>
                <c:pt idx="12782">
                  <c:v>0.96471698100000003</c:v>
                </c:pt>
                <c:pt idx="12783">
                  <c:v>0.96479245300000005</c:v>
                </c:pt>
                <c:pt idx="12784">
                  <c:v>0.96486792499999996</c:v>
                </c:pt>
                <c:pt idx="12785">
                  <c:v>0.96494339600000001</c:v>
                </c:pt>
                <c:pt idx="12786">
                  <c:v>0.96501886800000003</c:v>
                </c:pt>
                <c:pt idx="12787">
                  <c:v>0.96509434000000005</c:v>
                </c:pt>
                <c:pt idx="12788">
                  <c:v>0.96516981099999999</c:v>
                </c:pt>
                <c:pt idx="12789">
                  <c:v>0.96524528300000001</c:v>
                </c:pt>
                <c:pt idx="12790">
                  <c:v>0.96532075500000003</c:v>
                </c:pt>
                <c:pt idx="12791">
                  <c:v>0.96539622599999997</c:v>
                </c:pt>
                <c:pt idx="12792">
                  <c:v>0.96547169799999999</c:v>
                </c:pt>
                <c:pt idx="12793">
                  <c:v>0.96554717000000001</c:v>
                </c:pt>
                <c:pt idx="12794">
                  <c:v>0.96562264200000003</c:v>
                </c:pt>
                <c:pt idx="12795">
                  <c:v>0.96569811299999997</c:v>
                </c:pt>
                <c:pt idx="12796">
                  <c:v>0.96577358499999999</c:v>
                </c:pt>
                <c:pt idx="12797">
                  <c:v>0.96584905700000001</c:v>
                </c:pt>
                <c:pt idx="12798">
                  <c:v>0.96592452799999995</c:v>
                </c:pt>
                <c:pt idx="12799">
                  <c:v>0.96599999999999997</c:v>
                </c:pt>
                <c:pt idx="12800">
                  <c:v>0.96607547199999999</c:v>
                </c:pt>
                <c:pt idx="12801">
                  <c:v>0.96615094300000004</c:v>
                </c:pt>
                <c:pt idx="12802">
                  <c:v>0.96622641499999995</c:v>
                </c:pt>
                <c:pt idx="12803">
                  <c:v>0.96630188699999997</c:v>
                </c:pt>
                <c:pt idx="12804">
                  <c:v>0.96637735800000002</c:v>
                </c:pt>
                <c:pt idx="12805">
                  <c:v>0.96645283000000004</c:v>
                </c:pt>
                <c:pt idx="12806">
                  <c:v>0.96652830199999995</c:v>
                </c:pt>
                <c:pt idx="12807">
                  <c:v>0.96660377399999997</c:v>
                </c:pt>
                <c:pt idx="12808">
                  <c:v>0.96667924500000002</c:v>
                </c:pt>
                <c:pt idx="12809">
                  <c:v>0.96675471700000004</c:v>
                </c:pt>
                <c:pt idx="12810">
                  <c:v>0.96683018899999995</c:v>
                </c:pt>
                <c:pt idx="12811">
                  <c:v>0.96690566</c:v>
                </c:pt>
                <c:pt idx="12812">
                  <c:v>0.96698113200000002</c:v>
                </c:pt>
                <c:pt idx="12813">
                  <c:v>0.96705660400000004</c:v>
                </c:pt>
                <c:pt idx="12814">
                  <c:v>0.96713207499999998</c:v>
                </c:pt>
                <c:pt idx="12815">
                  <c:v>0.967207547</c:v>
                </c:pt>
                <c:pt idx="12816">
                  <c:v>0.96728301900000002</c:v>
                </c:pt>
                <c:pt idx="12817">
                  <c:v>0.96735849100000004</c:v>
                </c:pt>
                <c:pt idx="12818">
                  <c:v>0.96743396199999998</c:v>
                </c:pt>
                <c:pt idx="12819">
                  <c:v>0.967509434</c:v>
                </c:pt>
                <c:pt idx="12820">
                  <c:v>0.96758490600000002</c:v>
                </c:pt>
                <c:pt idx="12821">
                  <c:v>0.96766037699999996</c:v>
                </c:pt>
                <c:pt idx="12822">
                  <c:v>0.96773584899999998</c:v>
                </c:pt>
                <c:pt idx="12823">
                  <c:v>0.967811321</c:v>
                </c:pt>
                <c:pt idx="12824">
                  <c:v>0.96788679200000005</c:v>
                </c:pt>
                <c:pt idx="12825">
                  <c:v>0.96796226399999996</c:v>
                </c:pt>
                <c:pt idx="12826">
                  <c:v>0.96803773599999998</c:v>
                </c:pt>
                <c:pt idx="12827">
                  <c:v>0.968113208</c:v>
                </c:pt>
                <c:pt idx="12828">
                  <c:v>0.96818867900000005</c:v>
                </c:pt>
                <c:pt idx="12829">
                  <c:v>0.96826415099999996</c:v>
                </c:pt>
                <c:pt idx="12830">
                  <c:v>0.96833962299999998</c:v>
                </c:pt>
                <c:pt idx="12831">
                  <c:v>0.96841509400000003</c:v>
                </c:pt>
                <c:pt idx="12832">
                  <c:v>0.96849056600000005</c:v>
                </c:pt>
                <c:pt idx="12833">
                  <c:v>0.96856603799999996</c:v>
                </c:pt>
                <c:pt idx="12834">
                  <c:v>0.96864150900000001</c:v>
                </c:pt>
                <c:pt idx="12835">
                  <c:v>0.96871698100000003</c:v>
                </c:pt>
                <c:pt idx="12836">
                  <c:v>0.96879245300000005</c:v>
                </c:pt>
                <c:pt idx="12837">
                  <c:v>0.96886792499999996</c:v>
                </c:pt>
                <c:pt idx="12838">
                  <c:v>0.96894339600000001</c:v>
                </c:pt>
                <c:pt idx="12839">
                  <c:v>0.96901886800000003</c:v>
                </c:pt>
                <c:pt idx="12840">
                  <c:v>0.96909434000000005</c:v>
                </c:pt>
                <c:pt idx="12841">
                  <c:v>0.96916981099999999</c:v>
                </c:pt>
                <c:pt idx="12842">
                  <c:v>0.96924528300000001</c:v>
                </c:pt>
                <c:pt idx="12843">
                  <c:v>0.96932075500000003</c:v>
                </c:pt>
                <c:pt idx="12844">
                  <c:v>0.96939622599999997</c:v>
                </c:pt>
                <c:pt idx="12845">
                  <c:v>0.96947169799999999</c:v>
                </c:pt>
                <c:pt idx="12846">
                  <c:v>0.96954717000000001</c:v>
                </c:pt>
                <c:pt idx="12847">
                  <c:v>0.96962264200000003</c:v>
                </c:pt>
                <c:pt idx="12848">
                  <c:v>0.96969811299999997</c:v>
                </c:pt>
                <c:pt idx="12849">
                  <c:v>0.96977358499999999</c:v>
                </c:pt>
                <c:pt idx="12850">
                  <c:v>0.96984905700000001</c:v>
                </c:pt>
                <c:pt idx="12851">
                  <c:v>0.96992452799999995</c:v>
                </c:pt>
                <c:pt idx="12852">
                  <c:v>0.97</c:v>
                </c:pt>
                <c:pt idx="12853">
                  <c:v>0.97007547199999999</c:v>
                </c:pt>
                <c:pt idx="12854">
                  <c:v>0.97015094300000004</c:v>
                </c:pt>
                <c:pt idx="12855">
                  <c:v>0.97022641499999995</c:v>
                </c:pt>
                <c:pt idx="12856">
                  <c:v>0.97030188699999997</c:v>
                </c:pt>
                <c:pt idx="12857">
                  <c:v>0.97037735800000002</c:v>
                </c:pt>
                <c:pt idx="12858">
                  <c:v>0.97045283000000004</c:v>
                </c:pt>
                <c:pt idx="12859">
                  <c:v>0.97052830199999995</c:v>
                </c:pt>
                <c:pt idx="12860">
                  <c:v>0.97060377399999997</c:v>
                </c:pt>
                <c:pt idx="12861">
                  <c:v>0.97067924500000002</c:v>
                </c:pt>
                <c:pt idx="12862">
                  <c:v>0.97075471700000004</c:v>
                </c:pt>
                <c:pt idx="12863">
                  <c:v>0.97083018899999995</c:v>
                </c:pt>
                <c:pt idx="12864">
                  <c:v>0.97090566</c:v>
                </c:pt>
                <c:pt idx="12865">
                  <c:v>0.97098113200000002</c:v>
                </c:pt>
                <c:pt idx="12866">
                  <c:v>0.97105660400000005</c:v>
                </c:pt>
                <c:pt idx="12867">
                  <c:v>0.97113207499999998</c:v>
                </c:pt>
                <c:pt idx="12868">
                  <c:v>0.971207547</c:v>
                </c:pt>
                <c:pt idx="12869">
                  <c:v>0.97128301900000003</c:v>
                </c:pt>
                <c:pt idx="12870">
                  <c:v>0.97135849100000005</c:v>
                </c:pt>
                <c:pt idx="12871">
                  <c:v>0.97143396199999998</c:v>
                </c:pt>
                <c:pt idx="12872">
                  <c:v>0.97150943400000001</c:v>
                </c:pt>
                <c:pt idx="12873">
                  <c:v>0.97158490600000003</c:v>
                </c:pt>
                <c:pt idx="12874">
                  <c:v>0.97166037699999996</c:v>
                </c:pt>
                <c:pt idx="12875">
                  <c:v>0.97173584899999998</c:v>
                </c:pt>
                <c:pt idx="12876">
                  <c:v>0.97181132100000001</c:v>
                </c:pt>
                <c:pt idx="12877">
                  <c:v>0.97188679200000005</c:v>
                </c:pt>
                <c:pt idx="12878">
                  <c:v>0.97196226399999996</c:v>
                </c:pt>
                <c:pt idx="12879">
                  <c:v>0.97203773599999999</c:v>
                </c:pt>
                <c:pt idx="12880">
                  <c:v>0.97211320800000001</c:v>
                </c:pt>
                <c:pt idx="12881">
                  <c:v>0.97218867899999994</c:v>
                </c:pt>
                <c:pt idx="12882">
                  <c:v>0.97226415099999997</c:v>
                </c:pt>
                <c:pt idx="12883">
                  <c:v>0.97233962299999999</c:v>
                </c:pt>
                <c:pt idx="12884">
                  <c:v>0.97241509400000004</c:v>
                </c:pt>
                <c:pt idx="12885">
                  <c:v>0.97249056599999995</c:v>
                </c:pt>
                <c:pt idx="12886">
                  <c:v>0.97256603799999997</c:v>
                </c:pt>
                <c:pt idx="12887">
                  <c:v>0.97264150900000002</c:v>
                </c:pt>
                <c:pt idx="12888">
                  <c:v>0.97271698100000004</c:v>
                </c:pt>
                <c:pt idx="12889">
                  <c:v>0.97279245299999995</c:v>
                </c:pt>
                <c:pt idx="12890">
                  <c:v>0.97286792499999997</c:v>
                </c:pt>
                <c:pt idx="12891">
                  <c:v>0.97294339600000002</c:v>
                </c:pt>
                <c:pt idx="12892">
                  <c:v>0.97301886800000004</c:v>
                </c:pt>
                <c:pt idx="12893">
                  <c:v>0.97309433999999995</c:v>
                </c:pt>
                <c:pt idx="12894">
                  <c:v>0.973169811</c:v>
                </c:pt>
                <c:pt idx="12895">
                  <c:v>0.97324528300000002</c:v>
                </c:pt>
                <c:pt idx="12896">
                  <c:v>0.97332075500000004</c:v>
                </c:pt>
                <c:pt idx="12897">
                  <c:v>0.97339622599999998</c:v>
                </c:pt>
                <c:pt idx="12898">
                  <c:v>0.973471698</c:v>
                </c:pt>
                <c:pt idx="12899">
                  <c:v>0.97354717000000002</c:v>
                </c:pt>
                <c:pt idx="12900">
                  <c:v>0.97362264200000004</c:v>
                </c:pt>
                <c:pt idx="12901">
                  <c:v>0.97369811299999998</c:v>
                </c:pt>
                <c:pt idx="12902">
                  <c:v>0.973773585</c:v>
                </c:pt>
                <c:pt idx="12903">
                  <c:v>0.97384905700000002</c:v>
                </c:pt>
                <c:pt idx="12904">
                  <c:v>0.97392452799999996</c:v>
                </c:pt>
                <c:pt idx="12905">
                  <c:v>0.97399999999999998</c:v>
                </c:pt>
                <c:pt idx="12906">
                  <c:v>0.974075472</c:v>
                </c:pt>
                <c:pt idx="12907">
                  <c:v>0.97415094300000005</c:v>
                </c:pt>
                <c:pt idx="12908">
                  <c:v>0.97422641499999996</c:v>
                </c:pt>
                <c:pt idx="12909">
                  <c:v>0.97430188699999998</c:v>
                </c:pt>
                <c:pt idx="12910">
                  <c:v>0.97437735800000003</c:v>
                </c:pt>
                <c:pt idx="12911">
                  <c:v>0.97445283000000005</c:v>
                </c:pt>
                <c:pt idx="12912">
                  <c:v>0.97452830199999996</c:v>
                </c:pt>
                <c:pt idx="12913">
                  <c:v>0.97460377399999998</c:v>
                </c:pt>
                <c:pt idx="12914">
                  <c:v>0.97467924500000003</c:v>
                </c:pt>
                <c:pt idx="12915">
                  <c:v>0.97475471700000005</c:v>
                </c:pt>
                <c:pt idx="12916">
                  <c:v>0.97483018899999996</c:v>
                </c:pt>
                <c:pt idx="12917">
                  <c:v>0.97490566000000001</c:v>
                </c:pt>
                <c:pt idx="12918">
                  <c:v>0.97498113200000003</c:v>
                </c:pt>
                <c:pt idx="12919">
                  <c:v>0.97505660400000005</c:v>
                </c:pt>
                <c:pt idx="12920">
                  <c:v>0.97513207499999999</c:v>
                </c:pt>
                <c:pt idx="12921">
                  <c:v>0.97520754700000001</c:v>
                </c:pt>
                <c:pt idx="12922">
                  <c:v>0.97528301900000003</c:v>
                </c:pt>
                <c:pt idx="12923">
                  <c:v>0.97535849100000005</c:v>
                </c:pt>
                <c:pt idx="12924">
                  <c:v>0.97543396199999999</c:v>
                </c:pt>
                <c:pt idx="12925">
                  <c:v>0.97550943400000001</c:v>
                </c:pt>
                <c:pt idx="12926">
                  <c:v>0.97558490600000003</c:v>
                </c:pt>
                <c:pt idx="12927">
                  <c:v>0.97566037699999997</c:v>
                </c:pt>
                <c:pt idx="12928">
                  <c:v>0.97573584899999999</c:v>
                </c:pt>
                <c:pt idx="12929">
                  <c:v>0.97581132100000001</c:v>
                </c:pt>
                <c:pt idx="12930">
                  <c:v>0.97588679199999995</c:v>
                </c:pt>
                <c:pt idx="12931">
                  <c:v>0.97596226399999997</c:v>
                </c:pt>
                <c:pt idx="12932">
                  <c:v>0.97603773599999999</c:v>
                </c:pt>
                <c:pt idx="12933">
                  <c:v>0.97611320800000001</c:v>
                </c:pt>
                <c:pt idx="12934">
                  <c:v>0.97618867899999995</c:v>
                </c:pt>
                <c:pt idx="12935">
                  <c:v>0.97626415099999997</c:v>
                </c:pt>
                <c:pt idx="12936">
                  <c:v>0.97633962299999999</c:v>
                </c:pt>
                <c:pt idx="12937">
                  <c:v>0.97641509400000004</c:v>
                </c:pt>
                <c:pt idx="12938">
                  <c:v>0.97649056599999995</c:v>
                </c:pt>
                <c:pt idx="12939">
                  <c:v>0.97656603799999997</c:v>
                </c:pt>
                <c:pt idx="12940">
                  <c:v>0.97664150900000002</c:v>
                </c:pt>
                <c:pt idx="12941">
                  <c:v>0.97671698100000004</c:v>
                </c:pt>
                <c:pt idx="12942">
                  <c:v>0.97679245299999995</c:v>
                </c:pt>
                <c:pt idx="12943">
                  <c:v>0.97686792499999997</c:v>
                </c:pt>
                <c:pt idx="12944">
                  <c:v>0.97694339600000002</c:v>
                </c:pt>
                <c:pt idx="12945">
                  <c:v>0.97701886800000004</c:v>
                </c:pt>
                <c:pt idx="12946">
                  <c:v>0.97709433999999995</c:v>
                </c:pt>
                <c:pt idx="12947">
                  <c:v>0.977169811</c:v>
                </c:pt>
                <c:pt idx="12948">
                  <c:v>0.97724528300000002</c:v>
                </c:pt>
                <c:pt idx="12949">
                  <c:v>0.97732075500000004</c:v>
                </c:pt>
                <c:pt idx="12950">
                  <c:v>0.97739622599999998</c:v>
                </c:pt>
                <c:pt idx="12951">
                  <c:v>0.977471698</c:v>
                </c:pt>
                <c:pt idx="12952">
                  <c:v>0.97754717000000002</c:v>
                </c:pt>
                <c:pt idx="12953">
                  <c:v>0.97762264200000004</c:v>
                </c:pt>
                <c:pt idx="12954">
                  <c:v>0.97769811299999998</c:v>
                </c:pt>
                <c:pt idx="12955">
                  <c:v>0.977773585</c:v>
                </c:pt>
                <c:pt idx="12956">
                  <c:v>0.97784905700000002</c:v>
                </c:pt>
                <c:pt idx="12957">
                  <c:v>0.97792452799999996</c:v>
                </c:pt>
                <c:pt idx="12958">
                  <c:v>0.97799999999999998</c:v>
                </c:pt>
                <c:pt idx="12959">
                  <c:v>0.978075472</c:v>
                </c:pt>
                <c:pt idx="12960">
                  <c:v>0.97815094300000005</c:v>
                </c:pt>
                <c:pt idx="12961">
                  <c:v>0.97822641499999996</c:v>
                </c:pt>
                <c:pt idx="12962">
                  <c:v>0.97830188699999998</c:v>
                </c:pt>
                <c:pt idx="12963">
                  <c:v>0.97837735800000003</c:v>
                </c:pt>
                <c:pt idx="12964">
                  <c:v>0.97845283000000005</c:v>
                </c:pt>
                <c:pt idx="12965">
                  <c:v>0.97852830199999996</c:v>
                </c:pt>
                <c:pt idx="12966">
                  <c:v>0.97860377399999998</c:v>
                </c:pt>
                <c:pt idx="12967">
                  <c:v>0.97867924500000003</c:v>
                </c:pt>
                <c:pt idx="12968">
                  <c:v>0.97875471700000005</c:v>
                </c:pt>
                <c:pt idx="12969">
                  <c:v>0.97883018899999996</c:v>
                </c:pt>
                <c:pt idx="12970">
                  <c:v>0.97890566000000001</c:v>
                </c:pt>
                <c:pt idx="12971">
                  <c:v>0.97898113200000003</c:v>
                </c:pt>
                <c:pt idx="12972">
                  <c:v>0.97905660400000005</c:v>
                </c:pt>
                <c:pt idx="12973">
                  <c:v>0.97913207499999999</c:v>
                </c:pt>
                <c:pt idx="12974">
                  <c:v>0.97920754700000001</c:v>
                </c:pt>
                <c:pt idx="12975">
                  <c:v>0.97928301900000003</c:v>
                </c:pt>
                <c:pt idx="12976">
                  <c:v>0.97935849100000005</c:v>
                </c:pt>
                <c:pt idx="12977">
                  <c:v>0.97943396199999999</c:v>
                </c:pt>
                <c:pt idx="12978">
                  <c:v>0.97950943400000001</c:v>
                </c:pt>
                <c:pt idx="12979">
                  <c:v>0.97958490600000003</c:v>
                </c:pt>
                <c:pt idx="12980">
                  <c:v>0.97966037699999997</c:v>
                </c:pt>
                <c:pt idx="12981">
                  <c:v>0.97973584899999999</c:v>
                </c:pt>
                <c:pt idx="12982">
                  <c:v>0.97981132100000001</c:v>
                </c:pt>
                <c:pt idx="12983">
                  <c:v>0.97988679199999995</c:v>
                </c:pt>
                <c:pt idx="12984">
                  <c:v>0.97996226399999997</c:v>
                </c:pt>
                <c:pt idx="12985">
                  <c:v>0.98003773599999999</c:v>
                </c:pt>
                <c:pt idx="12986">
                  <c:v>0.98011320800000001</c:v>
                </c:pt>
                <c:pt idx="12987">
                  <c:v>0.98018867899999995</c:v>
                </c:pt>
                <c:pt idx="12988">
                  <c:v>0.98026415099999997</c:v>
                </c:pt>
                <c:pt idx="12989">
                  <c:v>0.98033962299999999</c:v>
                </c:pt>
                <c:pt idx="12990">
                  <c:v>0.98041509400000004</c:v>
                </c:pt>
                <c:pt idx="12991">
                  <c:v>0.98049056599999995</c:v>
                </c:pt>
                <c:pt idx="12992">
                  <c:v>0.98056603799999997</c:v>
                </c:pt>
                <c:pt idx="12993">
                  <c:v>0.98064150900000002</c:v>
                </c:pt>
                <c:pt idx="12994">
                  <c:v>0.98071698100000004</c:v>
                </c:pt>
                <c:pt idx="12995">
                  <c:v>0.98079245299999995</c:v>
                </c:pt>
                <c:pt idx="12996">
                  <c:v>0.98086792499999997</c:v>
                </c:pt>
                <c:pt idx="12997">
                  <c:v>0.98094339600000002</c:v>
                </c:pt>
                <c:pt idx="12998">
                  <c:v>0.98101886800000004</c:v>
                </c:pt>
                <c:pt idx="12999">
                  <c:v>0.98109433999999995</c:v>
                </c:pt>
                <c:pt idx="13000">
                  <c:v>0.981169811</c:v>
                </c:pt>
                <c:pt idx="13001">
                  <c:v>0.98124528300000002</c:v>
                </c:pt>
                <c:pt idx="13002">
                  <c:v>0.98132075500000004</c:v>
                </c:pt>
                <c:pt idx="13003">
                  <c:v>0.98139622599999998</c:v>
                </c:pt>
                <c:pt idx="13004">
                  <c:v>0.981471698</c:v>
                </c:pt>
                <c:pt idx="13005">
                  <c:v>0.98154717000000002</c:v>
                </c:pt>
                <c:pt idx="13006">
                  <c:v>0.98162264200000005</c:v>
                </c:pt>
                <c:pt idx="13007">
                  <c:v>0.98169811299999998</c:v>
                </c:pt>
                <c:pt idx="13008">
                  <c:v>0.981773585</c:v>
                </c:pt>
                <c:pt idx="13009">
                  <c:v>0.98184905700000003</c:v>
                </c:pt>
                <c:pt idx="13010">
                  <c:v>0.98192452799999996</c:v>
                </c:pt>
                <c:pt idx="13011">
                  <c:v>0.98199999999999998</c:v>
                </c:pt>
                <c:pt idx="13012">
                  <c:v>0.982075472</c:v>
                </c:pt>
                <c:pt idx="13013">
                  <c:v>0.98215094300000005</c:v>
                </c:pt>
                <c:pt idx="13014">
                  <c:v>0.98222641499999996</c:v>
                </c:pt>
                <c:pt idx="13015">
                  <c:v>0.98230188699999998</c:v>
                </c:pt>
                <c:pt idx="13016">
                  <c:v>0.98237735800000003</c:v>
                </c:pt>
                <c:pt idx="13017">
                  <c:v>0.98245283000000005</c:v>
                </c:pt>
                <c:pt idx="13018">
                  <c:v>0.98252830199999996</c:v>
                </c:pt>
                <c:pt idx="13019">
                  <c:v>0.98260377399999999</c:v>
                </c:pt>
                <c:pt idx="13020">
                  <c:v>0.98267924500000003</c:v>
                </c:pt>
                <c:pt idx="13021">
                  <c:v>0.98275471700000006</c:v>
                </c:pt>
                <c:pt idx="13022">
                  <c:v>0.98283018899999997</c:v>
                </c:pt>
                <c:pt idx="13023">
                  <c:v>0.98290566000000001</c:v>
                </c:pt>
                <c:pt idx="13024">
                  <c:v>0.98298113200000004</c:v>
                </c:pt>
                <c:pt idx="13025">
                  <c:v>0.98305660399999995</c:v>
                </c:pt>
                <c:pt idx="13026">
                  <c:v>0.98313207499999999</c:v>
                </c:pt>
                <c:pt idx="13027">
                  <c:v>0.98320754700000002</c:v>
                </c:pt>
                <c:pt idx="13028">
                  <c:v>0.98328301900000004</c:v>
                </c:pt>
                <c:pt idx="13029">
                  <c:v>0.98335849099999995</c:v>
                </c:pt>
                <c:pt idx="13030">
                  <c:v>0.98343396199999999</c:v>
                </c:pt>
                <c:pt idx="13031">
                  <c:v>0.98350943400000002</c:v>
                </c:pt>
                <c:pt idx="13032">
                  <c:v>0.98358490600000004</c:v>
                </c:pt>
                <c:pt idx="13033">
                  <c:v>0.98366037699999997</c:v>
                </c:pt>
                <c:pt idx="13034">
                  <c:v>0.983735849</c:v>
                </c:pt>
                <c:pt idx="13035">
                  <c:v>0.98381132100000002</c:v>
                </c:pt>
                <c:pt idx="13036">
                  <c:v>0.98388679199999995</c:v>
                </c:pt>
                <c:pt idx="13037">
                  <c:v>0.98396226399999998</c:v>
                </c:pt>
                <c:pt idx="13038">
                  <c:v>0.984037736</c:v>
                </c:pt>
                <c:pt idx="13039">
                  <c:v>0.98411320800000002</c:v>
                </c:pt>
                <c:pt idx="13040">
                  <c:v>0.98418867899999996</c:v>
                </c:pt>
                <c:pt idx="13041">
                  <c:v>0.98426415099999998</c:v>
                </c:pt>
                <c:pt idx="13042">
                  <c:v>0.984339623</c:v>
                </c:pt>
                <c:pt idx="13043">
                  <c:v>0.98441509400000005</c:v>
                </c:pt>
                <c:pt idx="13044">
                  <c:v>0.98449056599999996</c:v>
                </c:pt>
                <c:pt idx="13045">
                  <c:v>0.98456603799999998</c:v>
                </c:pt>
                <c:pt idx="13046">
                  <c:v>0.98464150900000003</c:v>
                </c:pt>
                <c:pt idx="13047">
                  <c:v>0.98471698100000005</c:v>
                </c:pt>
                <c:pt idx="13048">
                  <c:v>0.98479245299999996</c:v>
                </c:pt>
                <c:pt idx="13049">
                  <c:v>0.98486792499999998</c:v>
                </c:pt>
                <c:pt idx="13050">
                  <c:v>0.98494339600000003</c:v>
                </c:pt>
                <c:pt idx="13051">
                  <c:v>0.98501886800000005</c:v>
                </c:pt>
                <c:pt idx="13052">
                  <c:v>0.98509433999999996</c:v>
                </c:pt>
                <c:pt idx="13053">
                  <c:v>0.98516981100000001</c:v>
                </c:pt>
                <c:pt idx="13054">
                  <c:v>0.98524528300000003</c:v>
                </c:pt>
                <c:pt idx="13055">
                  <c:v>0.98532075500000005</c:v>
                </c:pt>
                <c:pt idx="13056">
                  <c:v>0.98539622599999999</c:v>
                </c:pt>
                <c:pt idx="13057">
                  <c:v>0.98547169800000001</c:v>
                </c:pt>
                <c:pt idx="13058">
                  <c:v>0.98554717000000003</c:v>
                </c:pt>
                <c:pt idx="13059">
                  <c:v>0.98562264200000005</c:v>
                </c:pt>
                <c:pt idx="13060">
                  <c:v>0.98569811299999999</c:v>
                </c:pt>
                <c:pt idx="13061">
                  <c:v>0.98577358500000001</c:v>
                </c:pt>
                <c:pt idx="13062">
                  <c:v>0.98584905700000003</c:v>
                </c:pt>
                <c:pt idx="13063">
                  <c:v>0.98592452799999997</c:v>
                </c:pt>
                <c:pt idx="13064">
                  <c:v>0.98599999999999999</c:v>
                </c:pt>
                <c:pt idx="13065">
                  <c:v>0.98607547200000001</c:v>
                </c:pt>
                <c:pt idx="13066">
                  <c:v>0.98615094299999995</c:v>
                </c:pt>
                <c:pt idx="13067">
                  <c:v>0.98622641499999997</c:v>
                </c:pt>
                <c:pt idx="13068">
                  <c:v>0.98630188699999999</c:v>
                </c:pt>
                <c:pt idx="13069">
                  <c:v>0.98637735800000004</c:v>
                </c:pt>
                <c:pt idx="13070">
                  <c:v>0.98645282999999995</c:v>
                </c:pt>
                <c:pt idx="13071">
                  <c:v>0.98652830199999997</c:v>
                </c:pt>
                <c:pt idx="13072">
                  <c:v>0.98660377399999999</c:v>
                </c:pt>
                <c:pt idx="13073">
                  <c:v>0.98667924500000004</c:v>
                </c:pt>
                <c:pt idx="13074">
                  <c:v>0.98675471699999995</c:v>
                </c:pt>
                <c:pt idx="13075">
                  <c:v>0.98683018899999997</c:v>
                </c:pt>
                <c:pt idx="13076">
                  <c:v>0.98690566000000002</c:v>
                </c:pt>
                <c:pt idx="13077">
                  <c:v>0.98698113200000004</c:v>
                </c:pt>
                <c:pt idx="13078">
                  <c:v>0.98705660399999995</c:v>
                </c:pt>
                <c:pt idx="13079">
                  <c:v>0.987132075</c:v>
                </c:pt>
                <c:pt idx="13080">
                  <c:v>0.98720754700000002</c:v>
                </c:pt>
                <c:pt idx="13081">
                  <c:v>0.98728301900000004</c:v>
                </c:pt>
                <c:pt idx="13082">
                  <c:v>0.98735849099999995</c:v>
                </c:pt>
                <c:pt idx="13083">
                  <c:v>0.987433962</c:v>
                </c:pt>
                <c:pt idx="13084">
                  <c:v>0.98750943400000002</c:v>
                </c:pt>
                <c:pt idx="13085">
                  <c:v>0.98758490600000004</c:v>
                </c:pt>
                <c:pt idx="13086">
                  <c:v>0.98766037699999998</c:v>
                </c:pt>
                <c:pt idx="13087">
                  <c:v>0.987735849</c:v>
                </c:pt>
                <c:pt idx="13088">
                  <c:v>0.98781132100000002</c:v>
                </c:pt>
                <c:pt idx="13089">
                  <c:v>0.98788679199999996</c:v>
                </c:pt>
                <c:pt idx="13090">
                  <c:v>0.98796226399999998</c:v>
                </c:pt>
                <c:pt idx="13091">
                  <c:v>0.988037736</c:v>
                </c:pt>
                <c:pt idx="13092">
                  <c:v>0.98811320800000002</c:v>
                </c:pt>
                <c:pt idx="13093">
                  <c:v>0.98818867899999996</c:v>
                </c:pt>
                <c:pt idx="13094">
                  <c:v>0.98826415099999998</c:v>
                </c:pt>
                <c:pt idx="13095">
                  <c:v>0.988339623</c:v>
                </c:pt>
                <c:pt idx="13096">
                  <c:v>0.98841509400000005</c:v>
                </c:pt>
                <c:pt idx="13097">
                  <c:v>0.98849056599999996</c:v>
                </c:pt>
                <c:pt idx="13098">
                  <c:v>0.98856603799999998</c:v>
                </c:pt>
                <c:pt idx="13099">
                  <c:v>0.98864150900000003</c:v>
                </c:pt>
                <c:pt idx="13100">
                  <c:v>0.98871698100000005</c:v>
                </c:pt>
                <c:pt idx="13101">
                  <c:v>0.98879245299999996</c:v>
                </c:pt>
                <c:pt idx="13102">
                  <c:v>0.98886792499999998</c:v>
                </c:pt>
                <c:pt idx="13103">
                  <c:v>0.98894339600000003</c:v>
                </c:pt>
                <c:pt idx="13104">
                  <c:v>0.98901886800000005</c:v>
                </c:pt>
                <c:pt idx="13105">
                  <c:v>0.98909433999999996</c:v>
                </c:pt>
                <c:pt idx="13106">
                  <c:v>0.98916981100000001</c:v>
                </c:pt>
                <c:pt idx="13107">
                  <c:v>0.98924528300000003</c:v>
                </c:pt>
                <c:pt idx="13108">
                  <c:v>0.98932075500000005</c:v>
                </c:pt>
                <c:pt idx="13109">
                  <c:v>0.98939622599999999</c:v>
                </c:pt>
                <c:pt idx="13110">
                  <c:v>0.98947169800000001</c:v>
                </c:pt>
                <c:pt idx="13111">
                  <c:v>0.98954717000000003</c:v>
                </c:pt>
                <c:pt idx="13112">
                  <c:v>0.98962264200000005</c:v>
                </c:pt>
                <c:pt idx="13113">
                  <c:v>0.98969811299999999</c:v>
                </c:pt>
                <c:pt idx="13114">
                  <c:v>0.98977358500000001</c:v>
                </c:pt>
                <c:pt idx="13115">
                  <c:v>0.98984905700000003</c:v>
                </c:pt>
                <c:pt idx="13116">
                  <c:v>0.98992452799999997</c:v>
                </c:pt>
                <c:pt idx="13117">
                  <c:v>0.99</c:v>
                </c:pt>
                <c:pt idx="13118">
                  <c:v>0.99007547200000001</c:v>
                </c:pt>
                <c:pt idx="13119">
                  <c:v>0.99015094299999995</c:v>
                </c:pt>
                <c:pt idx="13120">
                  <c:v>0.99022641499999997</c:v>
                </c:pt>
                <c:pt idx="13121">
                  <c:v>0.99030188699999999</c:v>
                </c:pt>
                <c:pt idx="13122">
                  <c:v>0.99037735800000004</c:v>
                </c:pt>
                <c:pt idx="13123">
                  <c:v>0.99045282999999995</c:v>
                </c:pt>
                <c:pt idx="13124">
                  <c:v>0.99052830199999997</c:v>
                </c:pt>
                <c:pt idx="13125">
                  <c:v>0.99060377399999999</c:v>
                </c:pt>
                <c:pt idx="13126">
                  <c:v>0.99067924500000004</c:v>
                </c:pt>
                <c:pt idx="13127">
                  <c:v>0.99075471699999995</c:v>
                </c:pt>
                <c:pt idx="13128">
                  <c:v>0.99083018899999997</c:v>
                </c:pt>
                <c:pt idx="13129">
                  <c:v>0.99090566000000002</c:v>
                </c:pt>
                <c:pt idx="13130">
                  <c:v>0.99098113200000004</c:v>
                </c:pt>
                <c:pt idx="13131">
                  <c:v>0.99105660399999995</c:v>
                </c:pt>
                <c:pt idx="13132">
                  <c:v>0.991132075</c:v>
                </c:pt>
                <c:pt idx="13133">
                  <c:v>0.99120754700000002</c:v>
                </c:pt>
                <c:pt idx="13134">
                  <c:v>0.99128301900000004</c:v>
                </c:pt>
                <c:pt idx="13135">
                  <c:v>0.99135849099999995</c:v>
                </c:pt>
                <c:pt idx="13136">
                  <c:v>0.991433962</c:v>
                </c:pt>
                <c:pt idx="13137">
                  <c:v>0.99150943400000002</c:v>
                </c:pt>
                <c:pt idx="13138">
                  <c:v>0.99158490600000004</c:v>
                </c:pt>
                <c:pt idx="13139">
                  <c:v>0.99166037699999998</c:v>
                </c:pt>
                <c:pt idx="13140">
                  <c:v>0.991735849</c:v>
                </c:pt>
                <c:pt idx="13141">
                  <c:v>0.99181132100000002</c:v>
                </c:pt>
                <c:pt idx="13142">
                  <c:v>0.99188679199999996</c:v>
                </c:pt>
                <c:pt idx="13143">
                  <c:v>0.99196226399999998</c:v>
                </c:pt>
                <c:pt idx="13144">
                  <c:v>0.992037736</c:v>
                </c:pt>
                <c:pt idx="13145">
                  <c:v>0.99211320800000002</c:v>
                </c:pt>
                <c:pt idx="13146">
                  <c:v>0.99218867899999996</c:v>
                </c:pt>
                <c:pt idx="13147">
                  <c:v>0.99226415099999998</c:v>
                </c:pt>
                <c:pt idx="13148">
                  <c:v>0.992339623</c:v>
                </c:pt>
                <c:pt idx="13149">
                  <c:v>0.99241509400000005</c:v>
                </c:pt>
                <c:pt idx="13150">
                  <c:v>0.99249056599999996</c:v>
                </c:pt>
                <c:pt idx="13151">
                  <c:v>0.99256603799999998</c:v>
                </c:pt>
                <c:pt idx="13152">
                  <c:v>0.99264150900000003</c:v>
                </c:pt>
                <c:pt idx="13153">
                  <c:v>0.99271698100000005</c:v>
                </c:pt>
                <c:pt idx="13154">
                  <c:v>0.99279245299999996</c:v>
                </c:pt>
                <c:pt idx="13155">
                  <c:v>0.99286792499999998</c:v>
                </c:pt>
                <c:pt idx="13156">
                  <c:v>0.99294339600000003</c:v>
                </c:pt>
                <c:pt idx="13157">
                  <c:v>0.99301886800000005</c:v>
                </c:pt>
                <c:pt idx="13158">
                  <c:v>0.99309433999999996</c:v>
                </c:pt>
                <c:pt idx="13159">
                  <c:v>0.99316981100000001</c:v>
                </c:pt>
                <c:pt idx="13160">
                  <c:v>0.99324528300000003</c:v>
                </c:pt>
                <c:pt idx="13161">
                  <c:v>0.99332075500000006</c:v>
                </c:pt>
                <c:pt idx="13162">
                  <c:v>0.99339622599999999</c:v>
                </c:pt>
                <c:pt idx="13163">
                  <c:v>0.99347169800000001</c:v>
                </c:pt>
                <c:pt idx="13164">
                  <c:v>0.99354717000000004</c:v>
                </c:pt>
                <c:pt idx="13165">
                  <c:v>0.99362264199999994</c:v>
                </c:pt>
                <c:pt idx="13166">
                  <c:v>0.99369811299999999</c:v>
                </c:pt>
                <c:pt idx="13167">
                  <c:v>0.99377358500000001</c:v>
                </c:pt>
                <c:pt idx="13168">
                  <c:v>0.99384905700000004</c:v>
                </c:pt>
                <c:pt idx="13169">
                  <c:v>0.99392452799999997</c:v>
                </c:pt>
                <c:pt idx="13170">
                  <c:v>0.99399999999999999</c:v>
                </c:pt>
                <c:pt idx="13171">
                  <c:v>0.99407547200000002</c:v>
                </c:pt>
                <c:pt idx="13172">
                  <c:v>0.99415094299999995</c:v>
                </c:pt>
                <c:pt idx="13173">
                  <c:v>0.99422641499999997</c:v>
                </c:pt>
                <c:pt idx="13174">
                  <c:v>0.994301887</c:v>
                </c:pt>
                <c:pt idx="13175">
                  <c:v>0.99437735800000004</c:v>
                </c:pt>
                <c:pt idx="13176">
                  <c:v>0.99445282999999995</c:v>
                </c:pt>
                <c:pt idx="13177">
                  <c:v>0.99452830199999998</c:v>
                </c:pt>
                <c:pt idx="13178">
                  <c:v>0.994603774</c:v>
                </c:pt>
                <c:pt idx="13179">
                  <c:v>0.99467924500000005</c:v>
                </c:pt>
                <c:pt idx="13180">
                  <c:v>0.99475471699999996</c:v>
                </c:pt>
                <c:pt idx="13181">
                  <c:v>0.99483018899999998</c:v>
                </c:pt>
                <c:pt idx="13182">
                  <c:v>0.99490566000000003</c:v>
                </c:pt>
                <c:pt idx="13183">
                  <c:v>0.99498113200000005</c:v>
                </c:pt>
                <c:pt idx="13184">
                  <c:v>0.99505660399999996</c:v>
                </c:pt>
                <c:pt idx="13185">
                  <c:v>0.995132075</c:v>
                </c:pt>
                <c:pt idx="13186">
                  <c:v>0.99520754700000003</c:v>
                </c:pt>
                <c:pt idx="13187">
                  <c:v>0.99528301900000005</c:v>
                </c:pt>
                <c:pt idx="13188">
                  <c:v>0.99535849099999996</c:v>
                </c:pt>
                <c:pt idx="13189">
                  <c:v>0.99543396200000001</c:v>
                </c:pt>
                <c:pt idx="13190">
                  <c:v>0.99550943400000003</c:v>
                </c:pt>
                <c:pt idx="13191">
                  <c:v>0.99558490600000005</c:v>
                </c:pt>
                <c:pt idx="13192">
                  <c:v>0.99566037699999999</c:v>
                </c:pt>
                <c:pt idx="13193">
                  <c:v>0.99573584900000001</c:v>
                </c:pt>
                <c:pt idx="13194">
                  <c:v>0.99581132100000003</c:v>
                </c:pt>
                <c:pt idx="13195">
                  <c:v>0.99588679199999997</c:v>
                </c:pt>
                <c:pt idx="13196">
                  <c:v>0.99596226399999999</c:v>
                </c:pt>
                <c:pt idx="13197">
                  <c:v>0.99603773600000001</c:v>
                </c:pt>
                <c:pt idx="13198">
                  <c:v>0.99611320800000003</c:v>
                </c:pt>
                <c:pt idx="13199">
                  <c:v>0.99618867899999997</c:v>
                </c:pt>
                <c:pt idx="13200">
                  <c:v>0.99626415099999999</c:v>
                </c:pt>
                <c:pt idx="13201">
                  <c:v>0.99633962300000001</c:v>
                </c:pt>
                <c:pt idx="13202">
                  <c:v>0.99641509399999995</c:v>
                </c:pt>
                <c:pt idx="13203">
                  <c:v>0.99649056599999997</c:v>
                </c:pt>
                <c:pt idx="13204">
                  <c:v>0.99656603799999999</c:v>
                </c:pt>
                <c:pt idx="13205">
                  <c:v>0.99664150900000004</c:v>
                </c:pt>
                <c:pt idx="13206">
                  <c:v>0.99671698099999995</c:v>
                </c:pt>
                <c:pt idx="13207">
                  <c:v>0.99679245299999997</c:v>
                </c:pt>
                <c:pt idx="13208">
                  <c:v>0.99686792499999999</c:v>
                </c:pt>
                <c:pt idx="13209">
                  <c:v>0.99694339600000004</c:v>
                </c:pt>
                <c:pt idx="13210">
                  <c:v>0.99701886799999995</c:v>
                </c:pt>
                <c:pt idx="13211">
                  <c:v>0.99709433999999997</c:v>
                </c:pt>
                <c:pt idx="13212">
                  <c:v>0.99716981100000002</c:v>
                </c:pt>
                <c:pt idx="13213">
                  <c:v>0.99724528300000004</c:v>
                </c:pt>
                <c:pt idx="13214">
                  <c:v>0.99732075499999995</c:v>
                </c:pt>
                <c:pt idx="13215">
                  <c:v>0.997396226</c:v>
                </c:pt>
                <c:pt idx="13216">
                  <c:v>0.99747169800000002</c:v>
                </c:pt>
                <c:pt idx="13217">
                  <c:v>0.99754717000000004</c:v>
                </c:pt>
                <c:pt idx="13218">
                  <c:v>0.99762264199999995</c:v>
                </c:pt>
                <c:pt idx="13219">
                  <c:v>0.997698113</c:v>
                </c:pt>
                <c:pt idx="13220">
                  <c:v>0.99777358500000002</c:v>
                </c:pt>
                <c:pt idx="13221">
                  <c:v>0.99784905700000004</c:v>
                </c:pt>
                <c:pt idx="13222">
                  <c:v>0.99792452799999998</c:v>
                </c:pt>
                <c:pt idx="13223">
                  <c:v>0.998</c:v>
                </c:pt>
                <c:pt idx="13224">
                  <c:v>0.99807547200000002</c:v>
                </c:pt>
                <c:pt idx="13225">
                  <c:v>0.99815094299999996</c:v>
                </c:pt>
                <c:pt idx="13226">
                  <c:v>0.99822641499999998</c:v>
                </c:pt>
                <c:pt idx="13227">
                  <c:v>0.998301887</c:v>
                </c:pt>
                <c:pt idx="13228">
                  <c:v>0.99837735800000005</c:v>
                </c:pt>
                <c:pt idx="13229">
                  <c:v>0.99845282999999996</c:v>
                </c:pt>
                <c:pt idx="13230">
                  <c:v>0.99852830199999998</c:v>
                </c:pt>
                <c:pt idx="13231">
                  <c:v>0.998603774</c:v>
                </c:pt>
                <c:pt idx="13232">
                  <c:v>0.99867924500000005</c:v>
                </c:pt>
                <c:pt idx="13233">
                  <c:v>0.99875471699999996</c:v>
                </c:pt>
                <c:pt idx="13234">
                  <c:v>0.99883018899999998</c:v>
                </c:pt>
                <c:pt idx="13235">
                  <c:v>0.99890566000000003</c:v>
                </c:pt>
                <c:pt idx="13236">
                  <c:v>0.99898113200000005</c:v>
                </c:pt>
                <c:pt idx="13237">
                  <c:v>0.99905660399999996</c:v>
                </c:pt>
                <c:pt idx="13238">
                  <c:v>0.99913207500000001</c:v>
                </c:pt>
                <c:pt idx="13239">
                  <c:v>0.99920754700000003</c:v>
                </c:pt>
                <c:pt idx="13240">
                  <c:v>0.99928301900000005</c:v>
                </c:pt>
                <c:pt idx="13241">
                  <c:v>0.99935849099999996</c:v>
                </c:pt>
                <c:pt idx="13242">
                  <c:v>0.99943396200000001</c:v>
                </c:pt>
                <c:pt idx="13243">
                  <c:v>0.99950943400000003</c:v>
                </c:pt>
                <c:pt idx="13244">
                  <c:v>0.99958490600000005</c:v>
                </c:pt>
                <c:pt idx="13245">
                  <c:v>0.99966037699999999</c:v>
                </c:pt>
                <c:pt idx="13246">
                  <c:v>0.99973584900000001</c:v>
                </c:pt>
                <c:pt idx="13247">
                  <c:v>0.99981132100000003</c:v>
                </c:pt>
                <c:pt idx="13248">
                  <c:v>0.99988679199999997</c:v>
                </c:pt>
                <c:pt idx="13249">
                  <c:v>0.99996226399999999</c:v>
                </c:pt>
              </c:numCache>
            </c:numRef>
          </c:yVal>
          <c:smooth val="1"/>
          <c:extLst>
            <c:ext xmlns:c16="http://schemas.microsoft.com/office/drawing/2014/chart" uri="{C3380CC4-5D6E-409C-BE32-E72D297353CC}">
              <c16:uniqueId val="{00000000-BD87-544A-B4EB-7657623D942F}"/>
            </c:ext>
          </c:extLst>
        </c:ser>
        <c:ser>
          <c:idx val="1"/>
          <c:order val="1"/>
          <c:tx>
            <c:v>Home</c:v>
          </c:tx>
          <c:spPr>
            <a:ln w="38100" cap="rnd">
              <a:solidFill>
                <a:schemeClr val="accent2"/>
              </a:solidFill>
              <a:round/>
            </a:ln>
            <a:effectLst/>
          </c:spPr>
          <c:marker>
            <c:symbol val="none"/>
          </c:marker>
          <c:xVal>
            <c:numRef>
              <c:f>[error_traj_cdf.csv]error_traj_cdf!$D:$D</c:f>
              <c:numCache>
                <c:formatCode>General</c:formatCode>
                <c:ptCount val="1035326"/>
                <c:pt idx="0">
                  <c:v>1.9841999999999999E-4</c:v>
                </c:pt>
                <c:pt idx="1">
                  <c:v>2.9819999999999998E-4</c:v>
                </c:pt>
                <c:pt idx="2">
                  <c:v>4.9299999999999995E-4</c:v>
                </c:pt>
                <c:pt idx="3">
                  <c:v>6.0269000000000002E-4</c:v>
                </c:pt>
                <c:pt idx="4">
                  <c:v>7.0951E-4</c:v>
                </c:pt>
                <c:pt idx="5">
                  <c:v>8.0223999999999996E-4</c:v>
                </c:pt>
                <c:pt idx="6">
                  <c:v>9.3915000000000003E-4</c:v>
                </c:pt>
                <c:pt idx="7">
                  <c:v>1.5713999999999999E-3</c:v>
                </c:pt>
                <c:pt idx="8">
                  <c:v>1.6670000000000001E-3</c:v>
                </c:pt>
                <c:pt idx="9">
                  <c:v>1.7520999999999999E-3</c:v>
                </c:pt>
                <c:pt idx="10">
                  <c:v>1.7893E-3</c:v>
                </c:pt>
                <c:pt idx="11">
                  <c:v>1.9794999999999999E-3</c:v>
                </c:pt>
                <c:pt idx="12">
                  <c:v>2.0793000000000001E-3</c:v>
                </c:pt>
                <c:pt idx="13">
                  <c:v>2.1413000000000001E-3</c:v>
                </c:pt>
                <c:pt idx="14">
                  <c:v>2.1919000000000001E-3</c:v>
                </c:pt>
                <c:pt idx="15">
                  <c:v>2.2715999999999999E-3</c:v>
                </c:pt>
                <c:pt idx="16">
                  <c:v>2.4218999999999998E-3</c:v>
                </c:pt>
                <c:pt idx="17">
                  <c:v>2.5328E-3</c:v>
                </c:pt>
                <c:pt idx="18">
                  <c:v>2.5718999999999998E-3</c:v>
                </c:pt>
                <c:pt idx="19">
                  <c:v>2.8660000000000001E-3</c:v>
                </c:pt>
                <c:pt idx="20">
                  <c:v>2.9520000000000002E-3</c:v>
                </c:pt>
                <c:pt idx="21">
                  <c:v>3.0718E-3</c:v>
                </c:pt>
                <c:pt idx="22">
                  <c:v>3.0936000000000002E-3</c:v>
                </c:pt>
                <c:pt idx="23">
                  <c:v>3.1486000000000001E-3</c:v>
                </c:pt>
                <c:pt idx="24">
                  <c:v>3.2082999999999999E-3</c:v>
                </c:pt>
                <c:pt idx="25">
                  <c:v>3.2621999999999998E-3</c:v>
                </c:pt>
                <c:pt idx="26">
                  <c:v>3.3598999999999999E-3</c:v>
                </c:pt>
                <c:pt idx="27">
                  <c:v>3.4386999999999998E-3</c:v>
                </c:pt>
                <c:pt idx="28">
                  <c:v>3.5519000000000002E-3</c:v>
                </c:pt>
                <c:pt idx="29">
                  <c:v>3.7204E-3</c:v>
                </c:pt>
                <c:pt idx="30">
                  <c:v>3.7743E-3</c:v>
                </c:pt>
                <c:pt idx="31">
                  <c:v>3.8481000000000001E-3</c:v>
                </c:pt>
                <c:pt idx="32">
                  <c:v>3.8842E-3</c:v>
                </c:pt>
                <c:pt idx="33">
                  <c:v>3.9065999999999997E-3</c:v>
                </c:pt>
                <c:pt idx="34">
                  <c:v>3.9779999999999998E-3</c:v>
                </c:pt>
                <c:pt idx="35">
                  <c:v>4.0959000000000004E-3</c:v>
                </c:pt>
                <c:pt idx="36">
                  <c:v>4.1073000000000004E-3</c:v>
                </c:pt>
                <c:pt idx="37">
                  <c:v>4.2301999999999999E-3</c:v>
                </c:pt>
                <c:pt idx="38">
                  <c:v>4.3311000000000001E-3</c:v>
                </c:pt>
                <c:pt idx="39">
                  <c:v>4.4575999999999999E-3</c:v>
                </c:pt>
                <c:pt idx="40">
                  <c:v>4.5120000000000004E-3</c:v>
                </c:pt>
                <c:pt idx="41">
                  <c:v>4.5383000000000003E-3</c:v>
                </c:pt>
                <c:pt idx="42">
                  <c:v>4.5867E-3</c:v>
                </c:pt>
                <c:pt idx="43">
                  <c:v>4.6112999999999996E-3</c:v>
                </c:pt>
                <c:pt idx="44">
                  <c:v>4.7797999999999998E-3</c:v>
                </c:pt>
                <c:pt idx="45">
                  <c:v>4.8888999999999998E-3</c:v>
                </c:pt>
                <c:pt idx="46">
                  <c:v>4.9205999999999998E-3</c:v>
                </c:pt>
                <c:pt idx="47">
                  <c:v>5.1212000000000002E-3</c:v>
                </c:pt>
                <c:pt idx="48">
                  <c:v>5.2456999999999998E-3</c:v>
                </c:pt>
                <c:pt idx="49">
                  <c:v>5.2724E-3</c:v>
                </c:pt>
                <c:pt idx="50">
                  <c:v>5.4153999999999999E-3</c:v>
                </c:pt>
                <c:pt idx="51">
                  <c:v>5.5019999999999999E-3</c:v>
                </c:pt>
                <c:pt idx="52">
                  <c:v>5.5913999999999998E-3</c:v>
                </c:pt>
                <c:pt idx="53">
                  <c:v>5.6051E-3</c:v>
                </c:pt>
                <c:pt idx="54">
                  <c:v>5.6192000000000004E-3</c:v>
                </c:pt>
                <c:pt idx="55">
                  <c:v>5.6465999999999999E-3</c:v>
                </c:pt>
                <c:pt idx="56">
                  <c:v>5.6741999999999999E-3</c:v>
                </c:pt>
                <c:pt idx="57">
                  <c:v>5.7207999999999998E-3</c:v>
                </c:pt>
                <c:pt idx="58">
                  <c:v>5.7898000000000003E-3</c:v>
                </c:pt>
                <c:pt idx="59">
                  <c:v>5.8038999999999999E-3</c:v>
                </c:pt>
                <c:pt idx="60">
                  <c:v>5.9189999999999998E-3</c:v>
                </c:pt>
                <c:pt idx="61">
                  <c:v>5.9635000000000001E-3</c:v>
                </c:pt>
                <c:pt idx="62">
                  <c:v>6.1028000000000002E-3</c:v>
                </c:pt>
                <c:pt idx="63">
                  <c:v>6.1713000000000002E-3</c:v>
                </c:pt>
                <c:pt idx="64">
                  <c:v>6.3620999999999999E-3</c:v>
                </c:pt>
                <c:pt idx="65">
                  <c:v>6.4564000000000002E-3</c:v>
                </c:pt>
                <c:pt idx="66">
                  <c:v>6.5278000000000003E-3</c:v>
                </c:pt>
                <c:pt idx="67">
                  <c:v>6.5599999999999999E-3</c:v>
                </c:pt>
                <c:pt idx="68">
                  <c:v>6.6864999999999997E-3</c:v>
                </c:pt>
                <c:pt idx="69">
                  <c:v>6.7070000000000003E-3</c:v>
                </c:pt>
                <c:pt idx="70">
                  <c:v>6.7971000000000004E-3</c:v>
                </c:pt>
                <c:pt idx="71">
                  <c:v>6.8478999999999996E-3</c:v>
                </c:pt>
                <c:pt idx="72">
                  <c:v>6.9360000000000003E-3</c:v>
                </c:pt>
                <c:pt idx="73">
                  <c:v>7.0198999999999999E-3</c:v>
                </c:pt>
                <c:pt idx="74">
                  <c:v>7.1006000000000003E-3</c:v>
                </c:pt>
                <c:pt idx="75">
                  <c:v>7.1710000000000003E-3</c:v>
                </c:pt>
                <c:pt idx="76">
                  <c:v>7.2526999999999999E-3</c:v>
                </c:pt>
                <c:pt idx="77">
                  <c:v>7.3451000000000002E-3</c:v>
                </c:pt>
                <c:pt idx="78">
                  <c:v>7.5913999999999999E-3</c:v>
                </c:pt>
                <c:pt idx="79">
                  <c:v>7.6578999999999996E-3</c:v>
                </c:pt>
                <c:pt idx="80">
                  <c:v>7.6788000000000004E-3</c:v>
                </c:pt>
                <c:pt idx="81">
                  <c:v>7.7454000000000004E-3</c:v>
                </c:pt>
                <c:pt idx="82">
                  <c:v>7.7742000000000002E-3</c:v>
                </c:pt>
                <c:pt idx="83">
                  <c:v>7.8125E-3</c:v>
                </c:pt>
                <c:pt idx="84">
                  <c:v>7.8708000000000007E-3</c:v>
                </c:pt>
                <c:pt idx="85">
                  <c:v>7.9626999999999996E-3</c:v>
                </c:pt>
                <c:pt idx="86">
                  <c:v>8.0464999999999998E-3</c:v>
                </c:pt>
                <c:pt idx="87">
                  <c:v>8.1212999999999997E-3</c:v>
                </c:pt>
                <c:pt idx="88">
                  <c:v>8.2068999999999996E-3</c:v>
                </c:pt>
                <c:pt idx="89">
                  <c:v>8.2632000000000001E-3</c:v>
                </c:pt>
                <c:pt idx="90">
                  <c:v>8.2880999999999996E-3</c:v>
                </c:pt>
                <c:pt idx="91">
                  <c:v>8.3982999999999992E-3</c:v>
                </c:pt>
                <c:pt idx="92">
                  <c:v>8.4998000000000001E-3</c:v>
                </c:pt>
                <c:pt idx="93">
                  <c:v>8.5877999999999996E-3</c:v>
                </c:pt>
                <c:pt idx="94">
                  <c:v>8.6651999999999996E-3</c:v>
                </c:pt>
                <c:pt idx="95">
                  <c:v>8.7506000000000007E-3</c:v>
                </c:pt>
                <c:pt idx="96">
                  <c:v>8.7624E-3</c:v>
                </c:pt>
                <c:pt idx="97">
                  <c:v>8.7793999999999997E-3</c:v>
                </c:pt>
                <c:pt idx="98">
                  <c:v>8.8149999999999999E-3</c:v>
                </c:pt>
                <c:pt idx="99">
                  <c:v>8.8488000000000004E-3</c:v>
                </c:pt>
                <c:pt idx="100">
                  <c:v>8.9046999999999998E-3</c:v>
                </c:pt>
                <c:pt idx="101">
                  <c:v>8.9475000000000006E-3</c:v>
                </c:pt>
                <c:pt idx="102">
                  <c:v>9.1588999999999993E-3</c:v>
                </c:pt>
                <c:pt idx="103">
                  <c:v>9.2128999999999996E-3</c:v>
                </c:pt>
                <c:pt idx="104">
                  <c:v>9.2785999999999997E-3</c:v>
                </c:pt>
                <c:pt idx="105">
                  <c:v>9.3227999999999991E-3</c:v>
                </c:pt>
                <c:pt idx="106">
                  <c:v>9.3495999999999996E-3</c:v>
                </c:pt>
                <c:pt idx="107">
                  <c:v>9.5139000000000005E-3</c:v>
                </c:pt>
                <c:pt idx="108">
                  <c:v>9.5391999999999994E-3</c:v>
                </c:pt>
                <c:pt idx="109">
                  <c:v>9.5650000000000006E-3</c:v>
                </c:pt>
                <c:pt idx="110">
                  <c:v>9.5747000000000002E-3</c:v>
                </c:pt>
                <c:pt idx="111">
                  <c:v>9.6585000000000004E-3</c:v>
                </c:pt>
                <c:pt idx="112">
                  <c:v>9.6827000000000007E-3</c:v>
                </c:pt>
                <c:pt idx="113">
                  <c:v>9.7021E-3</c:v>
                </c:pt>
                <c:pt idx="114">
                  <c:v>9.7535E-3</c:v>
                </c:pt>
                <c:pt idx="115">
                  <c:v>9.8384000000000006E-3</c:v>
                </c:pt>
                <c:pt idx="116">
                  <c:v>9.8832999999999994E-3</c:v>
                </c:pt>
                <c:pt idx="117">
                  <c:v>9.9387999999999994E-3</c:v>
                </c:pt>
                <c:pt idx="118">
                  <c:v>9.9442000000000003E-3</c:v>
                </c:pt>
                <c:pt idx="119">
                  <c:v>9.9749000000000001E-3</c:v>
                </c:pt>
                <c:pt idx="120">
                  <c:v>1.0071E-2</c:v>
                </c:pt>
                <c:pt idx="121">
                  <c:v>1.0141000000000001E-2</c:v>
                </c:pt>
                <c:pt idx="122">
                  <c:v>1.0201E-2</c:v>
                </c:pt>
                <c:pt idx="123">
                  <c:v>1.0312999999999999E-2</c:v>
                </c:pt>
                <c:pt idx="124">
                  <c:v>1.0368E-2</c:v>
                </c:pt>
                <c:pt idx="125">
                  <c:v>1.0402E-2</c:v>
                </c:pt>
                <c:pt idx="126">
                  <c:v>1.0472E-2</c:v>
                </c:pt>
                <c:pt idx="127">
                  <c:v>1.0564E-2</c:v>
                </c:pt>
                <c:pt idx="128">
                  <c:v>1.0579E-2</c:v>
                </c:pt>
                <c:pt idx="129">
                  <c:v>1.0697E-2</c:v>
                </c:pt>
                <c:pt idx="130">
                  <c:v>1.0751999999999999E-2</c:v>
                </c:pt>
                <c:pt idx="131">
                  <c:v>1.0792E-2</c:v>
                </c:pt>
                <c:pt idx="132">
                  <c:v>1.0812E-2</c:v>
                </c:pt>
                <c:pt idx="133">
                  <c:v>1.0843999999999999E-2</c:v>
                </c:pt>
                <c:pt idx="134">
                  <c:v>1.0872E-2</c:v>
                </c:pt>
                <c:pt idx="135">
                  <c:v>1.0943E-2</c:v>
                </c:pt>
                <c:pt idx="136">
                  <c:v>1.1103E-2</c:v>
                </c:pt>
                <c:pt idx="137">
                  <c:v>1.1169999999999999E-2</c:v>
                </c:pt>
                <c:pt idx="138">
                  <c:v>1.1318999999999999E-2</c:v>
                </c:pt>
                <c:pt idx="139">
                  <c:v>1.1434E-2</c:v>
                </c:pt>
                <c:pt idx="140">
                  <c:v>1.1480000000000001E-2</c:v>
                </c:pt>
                <c:pt idx="141">
                  <c:v>1.1521E-2</c:v>
                </c:pt>
                <c:pt idx="142">
                  <c:v>1.1575999999999999E-2</c:v>
                </c:pt>
                <c:pt idx="143">
                  <c:v>1.1622E-2</c:v>
                </c:pt>
                <c:pt idx="144">
                  <c:v>1.1667E-2</c:v>
                </c:pt>
                <c:pt idx="145">
                  <c:v>1.1908E-2</c:v>
                </c:pt>
                <c:pt idx="146">
                  <c:v>1.1913E-2</c:v>
                </c:pt>
                <c:pt idx="147">
                  <c:v>1.193E-2</c:v>
                </c:pt>
                <c:pt idx="148">
                  <c:v>1.2109999999999999E-2</c:v>
                </c:pt>
                <c:pt idx="149">
                  <c:v>1.2121E-2</c:v>
                </c:pt>
                <c:pt idx="150">
                  <c:v>1.2345999999999999E-2</c:v>
                </c:pt>
                <c:pt idx="151">
                  <c:v>1.2426E-2</c:v>
                </c:pt>
                <c:pt idx="152">
                  <c:v>1.248E-2</c:v>
                </c:pt>
                <c:pt idx="153">
                  <c:v>1.2501E-2</c:v>
                </c:pt>
                <c:pt idx="154">
                  <c:v>1.2558E-2</c:v>
                </c:pt>
                <c:pt idx="155">
                  <c:v>1.257E-2</c:v>
                </c:pt>
                <c:pt idx="156">
                  <c:v>1.2671999999999999E-2</c:v>
                </c:pt>
                <c:pt idx="157">
                  <c:v>1.2696000000000001E-2</c:v>
                </c:pt>
                <c:pt idx="158">
                  <c:v>1.2723E-2</c:v>
                </c:pt>
                <c:pt idx="159">
                  <c:v>1.2801999999999999E-2</c:v>
                </c:pt>
                <c:pt idx="160">
                  <c:v>1.2886999999999999E-2</c:v>
                </c:pt>
                <c:pt idx="161">
                  <c:v>1.2931E-2</c:v>
                </c:pt>
                <c:pt idx="162">
                  <c:v>1.2973999999999999E-2</c:v>
                </c:pt>
                <c:pt idx="163">
                  <c:v>1.3004E-2</c:v>
                </c:pt>
                <c:pt idx="164">
                  <c:v>1.3065999999999999E-2</c:v>
                </c:pt>
                <c:pt idx="165">
                  <c:v>1.3132E-2</c:v>
                </c:pt>
                <c:pt idx="166">
                  <c:v>1.3173000000000001E-2</c:v>
                </c:pt>
                <c:pt idx="167">
                  <c:v>1.3216E-2</c:v>
                </c:pt>
                <c:pt idx="168">
                  <c:v>1.3323E-2</c:v>
                </c:pt>
                <c:pt idx="169">
                  <c:v>1.3365999999999999E-2</c:v>
                </c:pt>
                <c:pt idx="170">
                  <c:v>1.3403E-2</c:v>
                </c:pt>
                <c:pt idx="171">
                  <c:v>1.3538E-2</c:v>
                </c:pt>
                <c:pt idx="172">
                  <c:v>1.3561E-2</c:v>
                </c:pt>
                <c:pt idx="173">
                  <c:v>1.3578E-2</c:v>
                </c:pt>
                <c:pt idx="174">
                  <c:v>1.3587E-2</c:v>
                </c:pt>
                <c:pt idx="175">
                  <c:v>1.3761000000000001E-2</c:v>
                </c:pt>
                <c:pt idx="176">
                  <c:v>1.3820000000000001E-2</c:v>
                </c:pt>
                <c:pt idx="177">
                  <c:v>1.3950000000000001E-2</c:v>
                </c:pt>
                <c:pt idx="178">
                  <c:v>1.3990000000000001E-2</c:v>
                </c:pt>
                <c:pt idx="179">
                  <c:v>1.4023000000000001E-2</c:v>
                </c:pt>
                <c:pt idx="180">
                  <c:v>1.4064E-2</c:v>
                </c:pt>
                <c:pt idx="181">
                  <c:v>1.4121E-2</c:v>
                </c:pt>
                <c:pt idx="182">
                  <c:v>1.4161E-2</c:v>
                </c:pt>
                <c:pt idx="183">
                  <c:v>1.4175E-2</c:v>
                </c:pt>
                <c:pt idx="184">
                  <c:v>1.421E-2</c:v>
                </c:pt>
                <c:pt idx="185">
                  <c:v>1.4234E-2</c:v>
                </c:pt>
                <c:pt idx="186">
                  <c:v>1.4324999999999999E-2</c:v>
                </c:pt>
                <c:pt idx="187">
                  <c:v>1.4415000000000001E-2</c:v>
                </c:pt>
                <c:pt idx="188">
                  <c:v>1.444E-2</c:v>
                </c:pt>
                <c:pt idx="189">
                  <c:v>1.4487E-2</c:v>
                </c:pt>
                <c:pt idx="190">
                  <c:v>1.4565E-2</c:v>
                </c:pt>
                <c:pt idx="191">
                  <c:v>1.4692999999999999E-2</c:v>
                </c:pt>
                <c:pt idx="192">
                  <c:v>1.4782999999999999E-2</c:v>
                </c:pt>
                <c:pt idx="193">
                  <c:v>1.4818E-2</c:v>
                </c:pt>
                <c:pt idx="194">
                  <c:v>1.4833000000000001E-2</c:v>
                </c:pt>
                <c:pt idx="195">
                  <c:v>1.4886999999999999E-2</c:v>
                </c:pt>
                <c:pt idx="196">
                  <c:v>1.4932000000000001E-2</c:v>
                </c:pt>
                <c:pt idx="197">
                  <c:v>1.4982000000000001E-2</c:v>
                </c:pt>
                <c:pt idx="198">
                  <c:v>1.5014E-2</c:v>
                </c:pt>
                <c:pt idx="199">
                  <c:v>1.5187000000000001E-2</c:v>
                </c:pt>
                <c:pt idx="200">
                  <c:v>1.5200999999999999E-2</c:v>
                </c:pt>
                <c:pt idx="201">
                  <c:v>1.5254E-2</c:v>
                </c:pt>
                <c:pt idx="202">
                  <c:v>1.5264E-2</c:v>
                </c:pt>
                <c:pt idx="203">
                  <c:v>1.5278E-2</c:v>
                </c:pt>
                <c:pt idx="204">
                  <c:v>1.5316E-2</c:v>
                </c:pt>
                <c:pt idx="205">
                  <c:v>1.5372E-2</c:v>
                </c:pt>
                <c:pt idx="206">
                  <c:v>1.5388000000000001E-2</c:v>
                </c:pt>
                <c:pt idx="207">
                  <c:v>1.5424999999999999E-2</c:v>
                </c:pt>
                <c:pt idx="208">
                  <c:v>1.5502999999999999E-2</c:v>
                </c:pt>
                <c:pt idx="209">
                  <c:v>1.5556E-2</c:v>
                </c:pt>
                <c:pt idx="210">
                  <c:v>1.5608E-2</c:v>
                </c:pt>
                <c:pt idx="211">
                  <c:v>1.5640999999999999E-2</c:v>
                </c:pt>
                <c:pt idx="212">
                  <c:v>1.5703000000000002E-2</c:v>
                </c:pt>
                <c:pt idx="213">
                  <c:v>1.5827000000000001E-2</c:v>
                </c:pt>
                <c:pt idx="214">
                  <c:v>1.5859000000000002E-2</c:v>
                </c:pt>
                <c:pt idx="215">
                  <c:v>1.5991999999999999E-2</c:v>
                </c:pt>
                <c:pt idx="216">
                  <c:v>1.6025999999999999E-2</c:v>
                </c:pt>
                <c:pt idx="217">
                  <c:v>1.6128E-2</c:v>
                </c:pt>
                <c:pt idx="218">
                  <c:v>1.6146000000000001E-2</c:v>
                </c:pt>
                <c:pt idx="219">
                  <c:v>1.6194E-2</c:v>
                </c:pt>
                <c:pt idx="220">
                  <c:v>1.6289000000000001E-2</c:v>
                </c:pt>
                <c:pt idx="221">
                  <c:v>1.636E-2</c:v>
                </c:pt>
                <c:pt idx="222">
                  <c:v>1.6494999999999999E-2</c:v>
                </c:pt>
                <c:pt idx="223">
                  <c:v>1.6511999999999999E-2</c:v>
                </c:pt>
                <c:pt idx="224">
                  <c:v>1.6559999999999998E-2</c:v>
                </c:pt>
                <c:pt idx="225">
                  <c:v>1.6570999999999999E-2</c:v>
                </c:pt>
                <c:pt idx="226">
                  <c:v>1.6604000000000001E-2</c:v>
                </c:pt>
                <c:pt idx="227">
                  <c:v>1.6712999999999999E-2</c:v>
                </c:pt>
                <c:pt idx="228">
                  <c:v>1.6733999999999999E-2</c:v>
                </c:pt>
                <c:pt idx="229">
                  <c:v>1.6875000000000001E-2</c:v>
                </c:pt>
                <c:pt idx="230">
                  <c:v>1.6881E-2</c:v>
                </c:pt>
                <c:pt idx="231">
                  <c:v>1.6965000000000001E-2</c:v>
                </c:pt>
                <c:pt idx="232">
                  <c:v>1.7049999999999999E-2</c:v>
                </c:pt>
                <c:pt idx="233">
                  <c:v>1.7079E-2</c:v>
                </c:pt>
                <c:pt idx="234">
                  <c:v>1.7135999999999998E-2</c:v>
                </c:pt>
                <c:pt idx="235">
                  <c:v>1.7187999999999998E-2</c:v>
                </c:pt>
                <c:pt idx="236">
                  <c:v>1.7219999999999999E-2</c:v>
                </c:pt>
                <c:pt idx="237">
                  <c:v>1.7269E-2</c:v>
                </c:pt>
                <c:pt idx="238">
                  <c:v>1.7284999999999998E-2</c:v>
                </c:pt>
                <c:pt idx="239">
                  <c:v>1.7353E-2</c:v>
                </c:pt>
                <c:pt idx="240">
                  <c:v>1.7426000000000001E-2</c:v>
                </c:pt>
                <c:pt idx="241">
                  <c:v>1.7440000000000001E-2</c:v>
                </c:pt>
                <c:pt idx="242">
                  <c:v>1.7507000000000002E-2</c:v>
                </c:pt>
                <c:pt idx="243">
                  <c:v>1.7571E-2</c:v>
                </c:pt>
                <c:pt idx="244">
                  <c:v>1.7625999999999999E-2</c:v>
                </c:pt>
                <c:pt idx="245">
                  <c:v>1.7704000000000001E-2</c:v>
                </c:pt>
                <c:pt idx="246">
                  <c:v>1.7808999999999998E-2</c:v>
                </c:pt>
                <c:pt idx="247">
                  <c:v>1.7906999999999999E-2</c:v>
                </c:pt>
                <c:pt idx="248">
                  <c:v>1.7951000000000002E-2</c:v>
                </c:pt>
                <c:pt idx="249">
                  <c:v>1.7968000000000001E-2</c:v>
                </c:pt>
                <c:pt idx="250">
                  <c:v>1.8033E-2</c:v>
                </c:pt>
                <c:pt idx="251">
                  <c:v>1.8114999999999999E-2</c:v>
                </c:pt>
                <c:pt idx="252">
                  <c:v>1.8147E-2</c:v>
                </c:pt>
                <c:pt idx="253">
                  <c:v>1.8213E-2</c:v>
                </c:pt>
                <c:pt idx="254">
                  <c:v>1.8248E-2</c:v>
                </c:pt>
                <c:pt idx="255">
                  <c:v>1.8263000000000001E-2</c:v>
                </c:pt>
                <c:pt idx="256">
                  <c:v>1.8273999999999999E-2</c:v>
                </c:pt>
                <c:pt idx="257">
                  <c:v>1.8284000000000002E-2</c:v>
                </c:pt>
                <c:pt idx="258">
                  <c:v>1.8367999999999999E-2</c:v>
                </c:pt>
                <c:pt idx="259">
                  <c:v>1.8453000000000001E-2</c:v>
                </c:pt>
                <c:pt idx="260">
                  <c:v>1.8477E-2</c:v>
                </c:pt>
                <c:pt idx="261">
                  <c:v>1.8523000000000001E-2</c:v>
                </c:pt>
                <c:pt idx="262">
                  <c:v>1.8532E-2</c:v>
                </c:pt>
                <c:pt idx="263">
                  <c:v>1.8577E-2</c:v>
                </c:pt>
                <c:pt idx="264">
                  <c:v>1.8606000000000001E-2</c:v>
                </c:pt>
                <c:pt idx="265">
                  <c:v>1.8624999999999999E-2</c:v>
                </c:pt>
                <c:pt idx="266">
                  <c:v>1.8675000000000001E-2</c:v>
                </c:pt>
                <c:pt idx="267">
                  <c:v>1.8692E-2</c:v>
                </c:pt>
                <c:pt idx="268">
                  <c:v>1.8703999999999998E-2</c:v>
                </c:pt>
                <c:pt idx="269">
                  <c:v>1.8714999999999999E-2</c:v>
                </c:pt>
                <c:pt idx="270">
                  <c:v>1.8755999999999998E-2</c:v>
                </c:pt>
                <c:pt idx="271">
                  <c:v>1.8814000000000001E-2</c:v>
                </c:pt>
                <c:pt idx="272">
                  <c:v>1.8862E-2</c:v>
                </c:pt>
                <c:pt idx="273">
                  <c:v>1.8936000000000001E-2</c:v>
                </c:pt>
                <c:pt idx="274">
                  <c:v>1.9009000000000002E-2</c:v>
                </c:pt>
                <c:pt idx="275">
                  <c:v>1.9030999999999999E-2</c:v>
                </c:pt>
                <c:pt idx="276">
                  <c:v>1.9050000000000001E-2</c:v>
                </c:pt>
                <c:pt idx="277">
                  <c:v>1.9071999999999999E-2</c:v>
                </c:pt>
                <c:pt idx="278">
                  <c:v>1.9116000000000001E-2</c:v>
                </c:pt>
                <c:pt idx="279">
                  <c:v>1.9141999999999999E-2</c:v>
                </c:pt>
                <c:pt idx="280">
                  <c:v>1.9164E-2</c:v>
                </c:pt>
                <c:pt idx="281">
                  <c:v>1.9251000000000001E-2</c:v>
                </c:pt>
                <c:pt idx="282">
                  <c:v>1.9352999999999999E-2</c:v>
                </c:pt>
                <c:pt idx="283">
                  <c:v>1.9377999999999999E-2</c:v>
                </c:pt>
                <c:pt idx="284">
                  <c:v>1.9422999999999999E-2</c:v>
                </c:pt>
                <c:pt idx="285">
                  <c:v>1.9443999999999999E-2</c:v>
                </c:pt>
                <c:pt idx="286">
                  <c:v>1.9526999999999999E-2</c:v>
                </c:pt>
                <c:pt idx="287">
                  <c:v>1.9574999999999999E-2</c:v>
                </c:pt>
                <c:pt idx="288">
                  <c:v>1.9681000000000001E-2</c:v>
                </c:pt>
                <c:pt idx="289">
                  <c:v>1.9712E-2</c:v>
                </c:pt>
                <c:pt idx="290">
                  <c:v>1.9775000000000001E-2</c:v>
                </c:pt>
                <c:pt idx="291">
                  <c:v>1.9802E-2</c:v>
                </c:pt>
                <c:pt idx="292">
                  <c:v>1.9813999999999998E-2</c:v>
                </c:pt>
                <c:pt idx="293">
                  <c:v>1.9831999999999999E-2</c:v>
                </c:pt>
                <c:pt idx="294">
                  <c:v>1.9858000000000001E-2</c:v>
                </c:pt>
                <c:pt idx="295">
                  <c:v>1.9916E-2</c:v>
                </c:pt>
                <c:pt idx="296">
                  <c:v>1.9923E-2</c:v>
                </c:pt>
                <c:pt idx="297">
                  <c:v>1.9963000000000002E-2</c:v>
                </c:pt>
                <c:pt idx="298">
                  <c:v>2.0084999999999999E-2</c:v>
                </c:pt>
                <c:pt idx="299">
                  <c:v>2.0161999999999999E-2</c:v>
                </c:pt>
                <c:pt idx="300">
                  <c:v>2.0177E-2</c:v>
                </c:pt>
                <c:pt idx="301">
                  <c:v>2.0244999999999999E-2</c:v>
                </c:pt>
                <c:pt idx="302">
                  <c:v>2.0251000000000002E-2</c:v>
                </c:pt>
                <c:pt idx="303">
                  <c:v>2.0282000000000001E-2</c:v>
                </c:pt>
                <c:pt idx="304">
                  <c:v>2.0296000000000002E-2</c:v>
                </c:pt>
                <c:pt idx="305">
                  <c:v>2.0315E-2</c:v>
                </c:pt>
                <c:pt idx="306">
                  <c:v>2.0322E-2</c:v>
                </c:pt>
                <c:pt idx="307">
                  <c:v>2.0331999999999999E-2</c:v>
                </c:pt>
                <c:pt idx="308">
                  <c:v>2.0351000000000001E-2</c:v>
                </c:pt>
                <c:pt idx="309">
                  <c:v>2.0381E-2</c:v>
                </c:pt>
                <c:pt idx="310">
                  <c:v>2.0461E-2</c:v>
                </c:pt>
                <c:pt idx="311">
                  <c:v>2.0496E-2</c:v>
                </c:pt>
                <c:pt idx="312">
                  <c:v>2.0539000000000002E-2</c:v>
                </c:pt>
                <c:pt idx="313">
                  <c:v>2.0555E-2</c:v>
                </c:pt>
                <c:pt idx="314">
                  <c:v>2.0612999999999999E-2</c:v>
                </c:pt>
                <c:pt idx="315">
                  <c:v>2.0643999999999999E-2</c:v>
                </c:pt>
                <c:pt idx="316">
                  <c:v>2.0669E-2</c:v>
                </c:pt>
                <c:pt idx="317">
                  <c:v>2.0701000000000001E-2</c:v>
                </c:pt>
                <c:pt idx="318">
                  <c:v>2.0712000000000001E-2</c:v>
                </c:pt>
                <c:pt idx="319">
                  <c:v>2.0718E-2</c:v>
                </c:pt>
                <c:pt idx="320">
                  <c:v>2.0736000000000001E-2</c:v>
                </c:pt>
                <c:pt idx="321">
                  <c:v>2.0809999999999999E-2</c:v>
                </c:pt>
                <c:pt idx="322">
                  <c:v>2.0823000000000001E-2</c:v>
                </c:pt>
                <c:pt idx="323">
                  <c:v>2.0830000000000001E-2</c:v>
                </c:pt>
                <c:pt idx="324">
                  <c:v>2.0853E-2</c:v>
                </c:pt>
                <c:pt idx="325">
                  <c:v>2.0885999999999998E-2</c:v>
                </c:pt>
                <c:pt idx="326">
                  <c:v>2.0930000000000001E-2</c:v>
                </c:pt>
                <c:pt idx="327">
                  <c:v>2.0954E-2</c:v>
                </c:pt>
                <c:pt idx="328">
                  <c:v>2.0958999999999998E-2</c:v>
                </c:pt>
                <c:pt idx="329">
                  <c:v>2.0965999999999999E-2</c:v>
                </c:pt>
                <c:pt idx="330">
                  <c:v>2.0986000000000001E-2</c:v>
                </c:pt>
                <c:pt idx="331">
                  <c:v>2.1031999999999999E-2</c:v>
                </c:pt>
                <c:pt idx="332">
                  <c:v>2.1042999999999999E-2</c:v>
                </c:pt>
                <c:pt idx="333">
                  <c:v>2.1055000000000001E-2</c:v>
                </c:pt>
                <c:pt idx="334">
                  <c:v>2.1079000000000001E-2</c:v>
                </c:pt>
                <c:pt idx="335">
                  <c:v>2.1114999999999998E-2</c:v>
                </c:pt>
                <c:pt idx="336">
                  <c:v>2.1138000000000001E-2</c:v>
                </c:pt>
                <c:pt idx="337">
                  <c:v>2.1155E-2</c:v>
                </c:pt>
                <c:pt idx="338">
                  <c:v>2.1228E-2</c:v>
                </c:pt>
                <c:pt idx="339">
                  <c:v>2.1301E-2</c:v>
                </c:pt>
                <c:pt idx="340">
                  <c:v>2.1311E-2</c:v>
                </c:pt>
                <c:pt idx="341">
                  <c:v>2.1403999999999999E-2</c:v>
                </c:pt>
                <c:pt idx="342">
                  <c:v>2.1432E-2</c:v>
                </c:pt>
                <c:pt idx="343">
                  <c:v>2.1444999999999999E-2</c:v>
                </c:pt>
                <c:pt idx="344">
                  <c:v>2.1517000000000001E-2</c:v>
                </c:pt>
                <c:pt idx="345">
                  <c:v>2.1545999999999999E-2</c:v>
                </c:pt>
                <c:pt idx="346">
                  <c:v>2.1548999999999999E-2</c:v>
                </c:pt>
                <c:pt idx="347">
                  <c:v>2.1583999999999999E-2</c:v>
                </c:pt>
                <c:pt idx="348">
                  <c:v>2.1611999999999999E-2</c:v>
                </c:pt>
                <c:pt idx="349">
                  <c:v>2.1656999999999999E-2</c:v>
                </c:pt>
                <c:pt idx="350">
                  <c:v>2.1701999999999999E-2</c:v>
                </c:pt>
                <c:pt idx="351">
                  <c:v>2.1746999999999999E-2</c:v>
                </c:pt>
                <c:pt idx="352">
                  <c:v>2.1807E-2</c:v>
                </c:pt>
                <c:pt idx="353">
                  <c:v>2.189E-2</c:v>
                </c:pt>
                <c:pt idx="354">
                  <c:v>2.1933999999999999E-2</c:v>
                </c:pt>
                <c:pt idx="355">
                  <c:v>2.1968000000000001E-2</c:v>
                </c:pt>
                <c:pt idx="356">
                  <c:v>2.2019E-2</c:v>
                </c:pt>
                <c:pt idx="357">
                  <c:v>2.2033000000000001E-2</c:v>
                </c:pt>
                <c:pt idx="358">
                  <c:v>2.205E-2</c:v>
                </c:pt>
                <c:pt idx="359">
                  <c:v>2.2082000000000001E-2</c:v>
                </c:pt>
                <c:pt idx="360">
                  <c:v>2.2086000000000001E-2</c:v>
                </c:pt>
                <c:pt idx="361">
                  <c:v>2.2113000000000001E-2</c:v>
                </c:pt>
                <c:pt idx="362">
                  <c:v>2.2169999999999999E-2</c:v>
                </c:pt>
                <c:pt idx="363">
                  <c:v>2.2183000000000001E-2</c:v>
                </c:pt>
                <c:pt idx="364">
                  <c:v>2.2196E-2</c:v>
                </c:pt>
                <c:pt idx="365">
                  <c:v>2.2273999999999999E-2</c:v>
                </c:pt>
                <c:pt idx="366">
                  <c:v>2.2280999999999999E-2</c:v>
                </c:pt>
                <c:pt idx="367">
                  <c:v>2.231E-2</c:v>
                </c:pt>
                <c:pt idx="368">
                  <c:v>2.2336000000000002E-2</c:v>
                </c:pt>
                <c:pt idx="369">
                  <c:v>2.2359E-2</c:v>
                </c:pt>
                <c:pt idx="370">
                  <c:v>2.2409999999999999E-2</c:v>
                </c:pt>
                <c:pt idx="371">
                  <c:v>2.2506000000000002E-2</c:v>
                </c:pt>
                <c:pt idx="372">
                  <c:v>2.2601E-2</c:v>
                </c:pt>
                <c:pt idx="373">
                  <c:v>2.2627000000000001E-2</c:v>
                </c:pt>
                <c:pt idx="374">
                  <c:v>2.2651999999999999E-2</c:v>
                </c:pt>
                <c:pt idx="375">
                  <c:v>2.2689000000000001E-2</c:v>
                </c:pt>
                <c:pt idx="376">
                  <c:v>2.2712E-2</c:v>
                </c:pt>
                <c:pt idx="377">
                  <c:v>2.2723E-2</c:v>
                </c:pt>
                <c:pt idx="378">
                  <c:v>2.2806E-2</c:v>
                </c:pt>
                <c:pt idx="379">
                  <c:v>2.2842000000000001E-2</c:v>
                </c:pt>
                <c:pt idx="380">
                  <c:v>2.2870999999999999E-2</c:v>
                </c:pt>
                <c:pt idx="381">
                  <c:v>2.2893E-2</c:v>
                </c:pt>
                <c:pt idx="382">
                  <c:v>2.2926999999999999E-2</c:v>
                </c:pt>
                <c:pt idx="383">
                  <c:v>2.2942000000000001E-2</c:v>
                </c:pt>
                <c:pt idx="384">
                  <c:v>2.3102999999999999E-2</c:v>
                </c:pt>
                <c:pt idx="385">
                  <c:v>2.3116999999999999E-2</c:v>
                </c:pt>
                <c:pt idx="386">
                  <c:v>2.3193999999999999E-2</c:v>
                </c:pt>
                <c:pt idx="387">
                  <c:v>2.3210999999999999E-2</c:v>
                </c:pt>
                <c:pt idx="388">
                  <c:v>2.3272999999999999E-2</c:v>
                </c:pt>
                <c:pt idx="389">
                  <c:v>2.3275000000000001E-2</c:v>
                </c:pt>
                <c:pt idx="390">
                  <c:v>2.3297999999999999E-2</c:v>
                </c:pt>
                <c:pt idx="391">
                  <c:v>2.3341000000000001E-2</c:v>
                </c:pt>
                <c:pt idx="392">
                  <c:v>2.3382E-2</c:v>
                </c:pt>
                <c:pt idx="393">
                  <c:v>2.3401000000000002E-2</c:v>
                </c:pt>
                <c:pt idx="394">
                  <c:v>2.3487000000000001E-2</c:v>
                </c:pt>
                <c:pt idx="395">
                  <c:v>2.3508000000000001E-2</c:v>
                </c:pt>
                <c:pt idx="396">
                  <c:v>2.3599999999999999E-2</c:v>
                </c:pt>
                <c:pt idx="397">
                  <c:v>2.3625E-2</c:v>
                </c:pt>
                <c:pt idx="398">
                  <c:v>2.3646E-2</c:v>
                </c:pt>
                <c:pt idx="399">
                  <c:v>2.3664000000000001E-2</c:v>
                </c:pt>
                <c:pt idx="400">
                  <c:v>2.3685000000000001E-2</c:v>
                </c:pt>
                <c:pt idx="401">
                  <c:v>2.3722E-2</c:v>
                </c:pt>
                <c:pt idx="402">
                  <c:v>2.3826E-2</c:v>
                </c:pt>
                <c:pt idx="403">
                  <c:v>2.3857E-2</c:v>
                </c:pt>
                <c:pt idx="404">
                  <c:v>2.3871E-2</c:v>
                </c:pt>
                <c:pt idx="405">
                  <c:v>2.3893999999999999E-2</c:v>
                </c:pt>
                <c:pt idx="406">
                  <c:v>2.3931000000000001E-2</c:v>
                </c:pt>
                <c:pt idx="407">
                  <c:v>2.4011000000000001E-2</c:v>
                </c:pt>
                <c:pt idx="408">
                  <c:v>2.4024E-2</c:v>
                </c:pt>
                <c:pt idx="409">
                  <c:v>2.4052E-2</c:v>
                </c:pt>
                <c:pt idx="410">
                  <c:v>2.4166E-2</c:v>
                </c:pt>
                <c:pt idx="411">
                  <c:v>2.4215E-2</c:v>
                </c:pt>
                <c:pt idx="412">
                  <c:v>2.4237999999999999E-2</c:v>
                </c:pt>
                <c:pt idx="413">
                  <c:v>2.4261999999999999E-2</c:v>
                </c:pt>
                <c:pt idx="414">
                  <c:v>2.4275999999999999E-2</c:v>
                </c:pt>
                <c:pt idx="415">
                  <c:v>2.4337999999999999E-2</c:v>
                </c:pt>
                <c:pt idx="416">
                  <c:v>2.435E-2</c:v>
                </c:pt>
                <c:pt idx="417">
                  <c:v>2.4351999999999999E-2</c:v>
                </c:pt>
                <c:pt idx="418">
                  <c:v>2.4405E-2</c:v>
                </c:pt>
                <c:pt idx="419">
                  <c:v>2.4424999999999999E-2</c:v>
                </c:pt>
                <c:pt idx="420">
                  <c:v>2.4452000000000002E-2</c:v>
                </c:pt>
                <c:pt idx="421">
                  <c:v>2.4482E-2</c:v>
                </c:pt>
                <c:pt idx="422">
                  <c:v>2.4483999999999999E-2</c:v>
                </c:pt>
                <c:pt idx="423">
                  <c:v>2.4514999999999999E-2</c:v>
                </c:pt>
                <c:pt idx="424">
                  <c:v>2.4538999999999998E-2</c:v>
                </c:pt>
                <c:pt idx="425">
                  <c:v>2.4545999999999998E-2</c:v>
                </c:pt>
                <c:pt idx="426">
                  <c:v>2.4614E-2</c:v>
                </c:pt>
                <c:pt idx="427">
                  <c:v>2.4708000000000001E-2</c:v>
                </c:pt>
                <c:pt idx="428">
                  <c:v>2.4788999999999999E-2</c:v>
                </c:pt>
                <c:pt idx="429">
                  <c:v>2.4864000000000001E-2</c:v>
                </c:pt>
                <c:pt idx="430">
                  <c:v>2.4908E-2</c:v>
                </c:pt>
                <c:pt idx="431">
                  <c:v>2.4912E-2</c:v>
                </c:pt>
                <c:pt idx="432">
                  <c:v>2.4930000000000001E-2</c:v>
                </c:pt>
                <c:pt idx="433">
                  <c:v>2.5016E-2</c:v>
                </c:pt>
                <c:pt idx="434">
                  <c:v>2.5023E-2</c:v>
                </c:pt>
                <c:pt idx="435">
                  <c:v>2.5052999999999999E-2</c:v>
                </c:pt>
                <c:pt idx="436">
                  <c:v>2.5087000000000002E-2</c:v>
                </c:pt>
                <c:pt idx="437">
                  <c:v>2.5118999999999999E-2</c:v>
                </c:pt>
                <c:pt idx="438">
                  <c:v>2.5166000000000001E-2</c:v>
                </c:pt>
                <c:pt idx="439">
                  <c:v>2.5304E-2</c:v>
                </c:pt>
                <c:pt idx="440">
                  <c:v>2.5367000000000001E-2</c:v>
                </c:pt>
                <c:pt idx="441">
                  <c:v>2.5433999999999998E-2</c:v>
                </c:pt>
                <c:pt idx="442">
                  <c:v>2.5453E-2</c:v>
                </c:pt>
                <c:pt idx="443">
                  <c:v>2.5496000000000001E-2</c:v>
                </c:pt>
                <c:pt idx="444">
                  <c:v>2.5524000000000002E-2</c:v>
                </c:pt>
                <c:pt idx="445">
                  <c:v>2.5576999999999999E-2</c:v>
                </c:pt>
                <c:pt idx="446">
                  <c:v>2.5610000000000001E-2</c:v>
                </c:pt>
                <c:pt idx="447">
                  <c:v>2.5621999999999999E-2</c:v>
                </c:pt>
                <c:pt idx="448">
                  <c:v>2.5655000000000001E-2</c:v>
                </c:pt>
                <c:pt idx="449">
                  <c:v>2.5672E-2</c:v>
                </c:pt>
                <c:pt idx="450">
                  <c:v>2.5711999999999999E-2</c:v>
                </c:pt>
                <c:pt idx="451">
                  <c:v>2.5732999999999999E-2</c:v>
                </c:pt>
                <c:pt idx="452">
                  <c:v>2.5746999999999999E-2</c:v>
                </c:pt>
                <c:pt idx="453">
                  <c:v>2.5760000000000002E-2</c:v>
                </c:pt>
                <c:pt idx="454">
                  <c:v>2.5795999999999999E-2</c:v>
                </c:pt>
                <c:pt idx="455">
                  <c:v>2.5815000000000001E-2</c:v>
                </c:pt>
                <c:pt idx="456">
                  <c:v>2.5826000000000002E-2</c:v>
                </c:pt>
                <c:pt idx="457">
                  <c:v>2.5845E-2</c:v>
                </c:pt>
                <c:pt idx="458">
                  <c:v>2.5916000000000002E-2</c:v>
                </c:pt>
                <c:pt idx="459">
                  <c:v>2.5950000000000001E-2</c:v>
                </c:pt>
                <c:pt idx="460">
                  <c:v>2.6002999999999998E-2</c:v>
                </c:pt>
                <c:pt idx="461">
                  <c:v>2.6006999999999999E-2</c:v>
                </c:pt>
                <c:pt idx="462">
                  <c:v>2.6013999999999999E-2</c:v>
                </c:pt>
                <c:pt idx="463">
                  <c:v>2.6057E-2</c:v>
                </c:pt>
                <c:pt idx="464">
                  <c:v>2.6067E-2</c:v>
                </c:pt>
                <c:pt idx="465">
                  <c:v>2.6085000000000001E-2</c:v>
                </c:pt>
                <c:pt idx="466">
                  <c:v>2.6171E-2</c:v>
                </c:pt>
                <c:pt idx="467">
                  <c:v>2.6225999999999999E-2</c:v>
                </c:pt>
                <c:pt idx="468">
                  <c:v>2.6249000000000001E-2</c:v>
                </c:pt>
                <c:pt idx="469">
                  <c:v>2.6304999999999999E-2</c:v>
                </c:pt>
                <c:pt idx="470">
                  <c:v>2.6331E-2</c:v>
                </c:pt>
                <c:pt idx="471">
                  <c:v>2.6377000000000001E-2</c:v>
                </c:pt>
                <c:pt idx="472">
                  <c:v>2.6417E-2</c:v>
                </c:pt>
                <c:pt idx="473">
                  <c:v>2.6445E-2</c:v>
                </c:pt>
                <c:pt idx="474">
                  <c:v>2.6492000000000002E-2</c:v>
                </c:pt>
                <c:pt idx="475">
                  <c:v>2.6520999999999999E-2</c:v>
                </c:pt>
                <c:pt idx="476">
                  <c:v>2.6540000000000001E-2</c:v>
                </c:pt>
                <c:pt idx="477">
                  <c:v>2.6561000000000001E-2</c:v>
                </c:pt>
                <c:pt idx="478">
                  <c:v>2.6623000000000001E-2</c:v>
                </c:pt>
                <c:pt idx="479">
                  <c:v>2.6679000000000001E-2</c:v>
                </c:pt>
                <c:pt idx="480">
                  <c:v>2.6682000000000001E-2</c:v>
                </c:pt>
                <c:pt idx="481">
                  <c:v>2.6721000000000002E-2</c:v>
                </c:pt>
                <c:pt idx="482">
                  <c:v>2.6790000000000001E-2</c:v>
                </c:pt>
                <c:pt idx="483">
                  <c:v>2.6800000000000001E-2</c:v>
                </c:pt>
                <c:pt idx="484">
                  <c:v>2.6865E-2</c:v>
                </c:pt>
                <c:pt idx="485">
                  <c:v>2.6883000000000001E-2</c:v>
                </c:pt>
                <c:pt idx="486">
                  <c:v>2.6901000000000001E-2</c:v>
                </c:pt>
                <c:pt idx="487">
                  <c:v>2.6945E-2</c:v>
                </c:pt>
                <c:pt idx="488">
                  <c:v>2.6969E-2</c:v>
                </c:pt>
                <c:pt idx="489">
                  <c:v>2.7075999999999999E-2</c:v>
                </c:pt>
                <c:pt idx="490">
                  <c:v>2.7106999999999999E-2</c:v>
                </c:pt>
                <c:pt idx="491">
                  <c:v>2.7146E-2</c:v>
                </c:pt>
                <c:pt idx="492">
                  <c:v>2.7172999999999999E-2</c:v>
                </c:pt>
                <c:pt idx="493">
                  <c:v>2.7185000000000001E-2</c:v>
                </c:pt>
                <c:pt idx="494">
                  <c:v>2.7203000000000001E-2</c:v>
                </c:pt>
                <c:pt idx="495">
                  <c:v>2.7226E-2</c:v>
                </c:pt>
                <c:pt idx="496">
                  <c:v>2.7241000000000001E-2</c:v>
                </c:pt>
                <c:pt idx="497">
                  <c:v>2.7258999999999999E-2</c:v>
                </c:pt>
                <c:pt idx="498">
                  <c:v>2.7276000000000002E-2</c:v>
                </c:pt>
                <c:pt idx="499">
                  <c:v>2.7289999999999998E-2</c:v>
                </c:pt>
                <c:pt idx="500">
                  <c:v>2.7349999999999999E-2</c:v>
                </c:pt>
                <c:pt idx="501">
                  <c:v>2.7432000000000002E-2</c:v>
                </c:pt>
                <c:pt idx="502">
                  <c:v>2.7460999999999999E-2</c:v>
                </c:pt>
                <c:pt idx="503">
                  <c:v>2.7494999999999999E-2</c:v>
                </c:pt>
                <c:pt idx="504">
                  <c:v>2.7507E-2</c:v>
                </c:pt>
                <c:pt idx="505">
                  <c:v>2.7546999999999999E-2</c:v>
                </c:pt>
                <c:pt idx="506">
                  <c:v>2.7622000000000001E-2</c:v>
                </c:pt>
                <c:pt idx="507">
                  <c:v>2.7643999999999998E-2</c:v>
                </c:pt>
                <c:pt idx="508">
                  <c:v>2.7681000000000001E-2</c:v>
                </c:pt>
                <c:pt idx="509">
                  <c:v>2.7712000000000001E-2</c:v>
                </c:pt>
                <c:pt idx="510">
                  <c:v>2.7793000000000002E-2</c:v>
                </c:pt>
                <c:pt idx="511">
                  <c:v>2.7820000000000001E-2</c:v>
                </c:pt>
                <c:pt idx="512">
                  <c:v>2.7852999999999999E-2</c:v>
                </c:pt>
                <c:pt idx="513">
                  <c:v>2.7889000000000001E-2</c:v>
                </c:pt>
                <c:pt idx="514">
                  <c:v>2.7907999999999999E-2</c:v>
                </c:pt>
                <c:pt idx="515">
                  <c:v>2.7979E-2</c:v>
                </c:pt>
                <c:pt idx="516">
                  <c:v>2.8031E-2</c:v>
                </c:pt>
                <c:pt idx="517">
                  <c:v>2.8060999999999999E-2</c:v>
                </c:pt>
                <c:pt idx="518">
                  <c:v>2.8136000000000001E-2</c:v>
                </c:pt>
                <c:pt idx="519">
                  <c:v>2.8143999999999999E-2</c:v>
                </c:pt>
                <c:pt idx="520">
                  <c:v>2.8194E-2</c:v>
                </c:pt>
                <c:pt idx="521">
                  <c:v>2.8254999999999999E-2</c:v>
                </c:pt>
                <c:pt idx="522">
                  <c:v>2.8323999999999998E-2</c:v>
                </c:pt>
                <c:pt idx="523">
                  <c:v>2.8375999999999998E-2</c:v>
                </c:pt>
                <c:pt idx="524">
                  <c:v>2.8384E-2</c:v>
                </c:pt>
                <c:pt idx="525">
                  <c:v>2.8413000000000001E-2</c:v>
                </c:pt>
                <c:pt idx="526">
                  <c:v>2.8454E-2</c:v>
                </c:pt>
                <c:pt idx="527">
                  <c:v>2.8476000000000001E-2</c:v>
                </c:pt>
                <c:pt idx="528">
                  <c:v>2.8509E-2</c:v>
                </c:pt>
                <c:pt idx="529">
                  <c:v>2.8556999999999999E-2</c:v>
                </c:pt>
                <c:pt idx="530">
                  <c:v>2.8577999999999999E-2</c:v>
                </c:pt>
                <c:pt idx="531">
                  <c:v>2.8604999999999998E-2</c:v>
                </c:pt>
                <c:pt idx="532">
                  <c:v>2.8611999999999999E-2</c:v>
                </c:pt>
                <c:pt idx="533">
                  <c:v>2.8639999999999999E-2</c:v>
                </c:pt>
                <c:pt idx="534">
                  <c:v>2.8656000000000001E-2</c:v>
                </c:pt>
                <c:pt idx="535">
                  <c:v>2.8663000000000001E-2</c:v>
                </c:pt>
                <c:pt idx="536">
                  <c:v>2.8684000000000001E-2</c:v>
                </c:pt>
                <c:pt idx="537">
                  <c:v>2.8687000000000001E-2</c:v>
                </c:pt>
                <c:pt idx="538">
                  <c:v>2.8716999999999999E-2</c:v>
                </c:pt>
                <c:pt idx="539">
                  <c:v>2.8745E-2</c:v>
                </c:pt>
                <c:pt idx="540">
                  <c:v>2.8760000000000001E-2</c:v>
                </c:pt>
                <c:pt idx="541">
                  <c:v>2.8764999999999999E-2</c:v>
                </c:pt>
                <c:pt idx="542">
                  <c:v>2.8778999999999999E-2</c:v>
                </c:pt>
                <c:pt idx="543">
                  <c:v>2.8783E-2</c:v>
                </c:pt>
                <c:pt idx="544">
                  <c:v>2.8798000000000001E-2</c:v>
                </c:pt>
                <c:pt idx="545">
                  <c:v>2.8809000000000001E-2</c:v>
                </c:pt>
                <c:pt idx="546">
                  <c:v>2.8816000000000001E-2</c:v>
                </c:pt>
                <c:pt idx="547">
                  <c:v>2.8846E-2</c:v>
                </c:pt>
                <c:pt idx="548">
                  <c:v>2.8882999999999999E-2</c:v>
                </c:pt>
                <c:pt idx="549">
                  <c:v>2.8899999999999999E-2</c:v>
                </c:pt>
                <c:pt idx="550">
                  <c:v>2.8927999999999999E-2</c:v>
                </c:pt>
                <c:pt idx="551">
                  <c:v>2.8944000000000001E-2</c:v>
                </c:pt>
                <c:pt idx="552">
                  <c:v>2.8976999999999999E-2</c:v>
                </c:pt>
                <c:pt idx="553">
                  <c:v>2.9003000000000001E-2</c:v>
                </c:pt>
                <c:pt idx="554">
                  <c:v>2.9027000000000001E-2</c:v>
                </c:pt>
                <c:pt idx="555">
                  <c:v>2.903E-2</c:v>
                </c:pt>
                <c:pt idx="556">
                  <c:v>2.9048999999999998E-2</c:v>
                </c:pt>
                <c:pt idx="557">
                  <c:v>2.9082E-2</c:v>
                </c:pt>
                <c:pt idx="558">
                  <c:v>2.9100000000000001E-2</c:v>
                </c:pt>
                <c:pt idx="559">
                  <c:v>2.9114000000000001E-2</c:v>
                </c:pt>
                <c:pt idx="560">
                  <c:v>2.9128000000000001E-2</c:v>
                </c:pt>
                <c:pt idx="561">
                  <c:v>2.9146999999999999E-2</c:v>
                </c:pt>
                <c:pt idx="562">
                  <c:v>2.9189E-2</c:v>
                </c:pt>
                <c:pt idx="563">
                  <c:v>2.9198999999999999E-2</c:v>
                </c:pt>
                <c:pt idx="564">
                  <c:v>2.9203E-2</c:v>
                </c:pt>
                <c:pt idx="565">
                  <c:v>2.9215999999999999E-2</c:v>
                </c:pt>
                <c:pt idx="566">
                  <c:v>2.9267000000000001E-2</c:v>
                </c:pt>
                <c:pt idx="567">
                  <c:v>2.9274999999999999E-2</c:v>
                </c:pt>
                <c:pt idx="568">
                  <c:v>2.9342E-2</c:v>
                </c:pt>
                <c:pt idx="569">
                  <c:v>2.938E-2</c:v>
                </c:pt>
                <c:pt idx="570">
                  <c:v>2.9395999999999999E-2</c:v>
                </c:pt>
                <c:pt idx="571">
                  <c:v>2.9461000000000001E-2</c:v>
                </c:pt>
                <c:pt idx="572">
                  <c:v>2.9538999999999999E-2</c:v>
                </c:pt>
                <c:pt idx="573">
                  <c:v>2.9555999999999999E-2</c:v>
                </c:pt>
                <c:pt idx="574">
                  <c:v>2.9562999999999999E-2</c:v>
                </c:pt>
                <c:pt idx="575">
                  <c:v>2.9627000000000001E-2</c:v>
                </c:pt>
                <c:pt idx="576">
                  <c:v>2.9689E-2</c:v>
                </c:pt>
                <c:pt idx="577">
                  <c:v>2.9721999999999998E-2</c:v>
                </c:pt>
                <c:pt idx="578">
                  <c:v>2.9752000000000001E-2</c:v>
                </c:pt>
                <c:pt idx="579">
                  <c:v>2.9753000000000002E-2</c:v>
                </c:pt>
                <c:pt idx="580">
                  <c:v>2.9803E-2</c:v>
                </c:pt>
                <c:pt idx="581">
                  <c:v>2.9822000000000001E-2</c:v>
                </c:pt>
                <c:pt idx="582">
                  <c:v>2.9856000000000001E-2</c:v>
                </c:pt>
                <c:pt idx="583">
                  <c:v>2.9902999999999999E-2</c:v>
                </c:pt>
                <c:pt idx="584">
                  <c:v>2.9911E-2</c:v>
                </c:pt>
                <c:pt idx="585">
                  <c:v>2.9935E-2</c:v>
                </c:pt>
                <c:pt idx="586">
                  <c:v>2.9985000000000001E-2</c:v>
                </c:pt>
                <c:pt idx="587">
                  <c:v>3.0012E-2</c:v>
                </c:pt>
                <c:pt idx="588">
                  <c:v>3.0057E-2</c:v>
                </c:pt>
                <c:pt idx="589">
                  <c:v>3.0078000000000001E-2</c:v>
                </c:pt>
                <c:pt idx="590">
                  <c:v>3.0117999999999999E-2</c:v>
                </c:pt>
                <c:pt idx="591">
                  <c:v>3.0168E-2</c:v>
                </c:pt>
                <c:pt idx="592">
                  <c:v>3.0179000000000001E-2</c:v>
                </c:pt>
                <c:pt idx="593">
                  <c:v>3.0183999999999999E-2</c:v>
                </c:pt>
                <c:pt idx="594">
                  <c:v>3.0254E-2</c:v>
                </c:pt>
                <c:pt idx="595">
                  <c:v>3.0300000000000001E-2</c:v>
                </c:pt>
                <c:pt idx="596">
                  <c:v>3.0315999999999999E-2</c:v>
                </c:pt>
                <c:pt idx="597">
                  <c:v>3.0355E-2</c:v>
                </c:pt>
                <c:pt idx="598">
                  <c:v>3.0380000000000001E-2</c:v>
                </c:pt>
                <c:pt idx="599">
                  <c:v>3.0395999999999999E-2</c:v>
                </c:pt>
                <c:pt idx="600">
                  <c:v>3.0422000000000001E-2</c:v>
                </c:pt>
                <c:pt idx="601">
                  <c:v>3.0450000000000001E-2</c:v>
                </c:pt>
                <c:pt idx="602">
                  <c:v>3.0461999999999999E-2</c:v>
                </c:pt>
                <c:pt idx="603">
                  <c:v>3.0526000000000001E-2</c:v>
                </c:pt>
                <c:pt idx="604">
                  <c:v>3.0553E-2</c:v>
                </c:pt>
                <c:pt idx="605">
                  <c:v>3.0564000000000001E-2</c:v>
                </c:pt>
                <c:pt idx="606">
                  <c:v>3.0585999999999999E-2</c:v>
                </c:pt>
                <c:pt idx="607">
                  <c:v>3.0596999999999999E-2</c:v>
                </c:pt>
                <c:pt idx="608">
                  <c:v>3.0608E-2</c:v>
                </c:pt>
                <c:pt idx="609">
                  <c:v>3.0615E-2</c:v>
                </c:pt>
                <c:pt idx="610">
                  <c:v>3.0622E-2</c:v>
                </c:pt>
                <c:pt idx="611">
                  <c:v>3.0640000000000001E-2</c:v>
                </c:pt>
                <c:pt idx="612">
                  <c:v>3.0661999999999998E-2</c:v>
                </c:pt>
                <c:pt idx="613">
                  <c:v>3.0668000000000001E-2</c:v>
                </c:pt>
                <c:pt idx="614">
                  <c:v>3.0689000000000001E-2</c:v>
                </c:pt>
                <c:pt idx="615">
                  <c:v>3.0752000000000002E-2</c:v>
                </c:pt>
                <c:pt idx="616">
                  <c:v>3.0769000000000001E-2</c:v>
                </c:pt>
                <c:pt idx="617">
                  <c:v>3.0797999999999999E-2</c:v>
                </c:pt>
                <c:pt idx="618">
                  <c:v>3.0807000000000001E-2</c:v>
                </c:pt>
                <c:pt idx="619">
                  <c:v>3.0825999999999999E-2</c:v>
                </c:pt>
                <c:pt idx="620">
                  <c:v>3.0875E-2</c:v>
                </c:pt>
                <c:pt idx="621">
                  <c:v>3.0925999999999999E-2</c:v>
                </c:pt>
                <c:pt idx="622">
                  <c:v>3.0963000000000001E-2</c:v>
                </c:pt>
                <c:pt idx="623">
                  <c:v>3.0979E-2</c:v>
                </c:pt>
                <c:pt idx="624">
                  <c:v>3.1008000000000001E-2</c:v>
                </c:pt>
                <c:pt idx="625">
                  <c:v>3.1064000000000001E-2</c:v>
                </c:pt>
                <c:pt idx="626">
                  <c:v>3.1075999999999999E-2</c:v>
                </c:pt>
                <c:pt idx="627">
                  <c:v>3.1078999999999999E-2</c:v>
                </c:pt>
                <c:pt idx="628">
                  <c:v>3.1139E-2</c:v>
                </c:pt>
                <c:pt idx="629">
                  <c:v>3.1186999999999999E-2</c:v>
                </c:pt>
                <c:pt idx="630">
                  <c:v>3.1233E-2</c:v>
                </c:pt>
                <c:pt idx="631">
                  <c:v>3.1254999999999998E-2</c:v>
                </c:pt>
                <c:pt idx="632">
                  <c:v>3.1300000000000001E-2</c:v>
                </c:pt>
                <c:pt idx="633">
                  <c:v>3.1304999999999999E-2</c:v>
                </c:pt>
                <c:pt idx="634">
                  <c:v>3.1337999999999998E-2</c:v>
                </c:pt>
                <c:pt idx="635">
                  <c:v>3.1349000000000002E-2</c:v>
                </c:pt>
                <c:pt idx="636">
                  <c:v>3.1354E-2</c:v>
                </c:pt>
                <c:pt idx="637">
                  <c:v>3.1399999999999997E-2</c:v>
                </c:pt>
                <c:pt idx="638">
                  <c:v>3.1414999999999998E-2</c:v>
                </c:pt>
                <c:pt idx="639">
                  <c:v>3.1423E-2</c:v>
                </c:pt>
                <c:pt idx="640">
                  <c:v>3.1441999999999998E-2</c:v>
                </c:pt>
                <c:pt idx="641">
                  <c:v>3.1468000000000003E-2</c:v>
                </c:pt>
                <c:pt idx="642">
                  <c:v>3.1504999999999998E-2</c:v>
                </c:pt>
                <c:pt idx="643">
                  <c:v>3.1526999999999999E-2</c:v>
                </c:pt>
                <c:pt idx="644">
                  <c:v>3.1558000000000003E-2</c:v>
                </c:pt>
                <c:pt idx="645">
                  <c:v>3.1595999999999999E-2</c:v>
                </c:pt>
                <c:pt idx="646">
                  <c:v>3.1616999999999999E-2</c:v>
                </c:pt>
                <c:pt idx="647">
                  <c:v>3.1628000000000003E-2</c:v>
                </c:pt>
                <c:pt idx="648">
                  <c:v>3.1652E-2</c:v>
                </c:pt>
                <c:pt idx="649">
                  <c:v>3.1689000000000002E-2</c:v>
                </c:pt>
                <c:pt idx="650">
                  <c:v>3.1737000000000001E-2</c:v>
                </c:pt>
                <c:pt idx="651">
                  <c:v>3.1754999999999999E-2</c:v>
                </c:pt>
                <c:pt idx="652">
                  <c:v>3.1772000000000002E-2</c:v>
                </c:pt>
                <c:pt idx="653">
                  <c:v>3.1801999999999997E-2</c:v>
                </c:pt>
                <c:pt idx="654">
                  <c:v>3.1857000000000003E-2</c:v>
                </c:pt>
                <c:pt idx="655">
                  <c:v>3.1882000000000001E-2</c:v>
                </c:pt>
                <c:pt idx="656">
                  <c:v>3.1932000000000002E-2</c:v>
                </c:pt>
                <c:pt idx="657">
                  <c:v>3.1953000000000002E-2</c:v>
                </c:pt>
                <c:pt idx="658">
                  <c:v>3.1958E-2</c:v>
                </c:pt>
                <c:pt idx="659">
                  <c:v>3.1979E-2</c:v>
                </c:pt>
                <c:pt idx="660">
                  <c:v>3.1997999999999999E-2</c:v>
                </c:pt>
                <c:pt idx="661">
                  <c:v>3.2007000000000001E-2</c:v>
                </c:pt>
                <c:pt idx="662">
                  <c:v>3.2031999999999998E-2</c:v>
                </c:pt>
                <c:pt idx="663">
                  <c:v>3.2065000000000003E-2</c:v>
                </c:pt>
                <c:pt idx="664">
                  <c:v>3.2104000000000001E-2</c:v>
                </c:pt>
                <c:pt idx="665">
                  <c:v>3.2108999999999999E-2</c:v>
                </c:pt>
                <c:pt idx="666">
                  <c:v>3.2125000000000001E-2</c:v>
                </c:pt>
                <c:pt idx="667">
                  <c:v>3.2133000000000002E-2</c:v>
                </c:pt>
                <c:pt idx="668">
                  <c:v>3.2189000000000002E-2</c:v>
                </c:pt>
                <c:pt idx="669">
                  <c:v>3.2218999999999998E-2</c:v>
                </c:pt>
                <c:pt idx="670">
                  <c:v>3.2225999999999998E-2</c:v>
                </c:pt>
                <c:pt idx="671">
                  <c:v>3.2265000000000002E-2</c:v>
                </c:pt>
                <c:pt idx="672">
                  <c:v>3.2299000000000001E-2</c:v>
                </c:pt>
                <c:pt idx="673">
                  <c:v>3.2319000000000001E-2</c:v>
                </c:pt>
                <c:pt idx="674">
                  <c:v>3.2343999999999998E-2</c:v>
                </c:pt>
                <c:pt idx="675">
                  <c:v>3.2356999999999997E-2</c:v>
                </c:pt>
                <c:pt idx="676">
                  <c:v>3.2363000000000003E-2</c:v>
                </c:pt>
                <c:pt idx="677">
                  <c:v>3.2384999999999997E-2</c:v>
                </c:pt>
                <c:pt idx="678">
                  <c:v>3.2405999999999997E-2</c:v>
                </c:pt>
                <c:pt idx="679">
                  <c:v>3.2425000000000002E-2</c:v>
                </c:pt>
                <c:pt idx="680">
                  <c:v>3.2432000000000002E-2</c:v>
                </c:pt>
                <c:pt idx="681">
                  <c:v>3.2479000000000001E-2</c:v>
                </c:pt>
                <c:pt idx="682">
                  <c:v>3.2511999999999999E-2</c:v>
                </c:pt>
                <c:pt idx="683">
                  <c:v>3.2543000000000002E-2</c:v>
                </c:pt>
                <c:pt idx="684">
                  <c:v>3.2584000000000002E-2</c:v>
                </c:pt>
                <c:pt idx="685">
                  <c:v>3.2600999999999998E-2</c:v>
                </c:pt>
                <c:pt idx="686">
                  <c:v>3.2612000000000002E-2</c:v>
                </c:pt>
                <c:pt idx="687">
                  <c:v>3.2620000000000003E-2</c:v>
                </c:pt>
                <c:pt idx="688">
                  <c:v>3.2675000000000003E-2</c:v>
                </c:pt>
                <c:pt idx="689">
                  <c:v>3.2793000000000003E-2</c:v>
                </c:pt>
                <c:pt idx="690">
                  <c:v>3.2828000000000003E-2</c:v>
                </c:pt>
                <c:pt idx="691">
                  <c:v>3.2862000000000002E-2</c:v>
                </c:pt>
                <c:pt idx="692">
                  <c:v>3.2892999999999999E-2</c:v>
                </c:pt>
                <c:pt idx="693">
                  <c:v>3.2941999999999999E-2</c:v>
                </c:pt>
                <c:pt idx="694">
                  <c:v>3.2948999999999999E-2</c:v>
                </c:pt>
                <c:pt idx="695">
                  <c:v>3.2972000000000001E-2</c:v>
                </c:pt>
                <c:pt idx="696">
                  <c:v>3.2985E-2</c:v>
                </c:pt>
                <c:pt idx="697">
                  <c:v>3.3029000000000003E-2</c:v>
                </c:pt>
                <c:pt idx="698">
                  <c:v>3.3043999999999997E-2</c:v>
                </c:pt>
                <c:pt idx="699">
                  <c:v>3.3085999999999997E-2</c:v>
                </c:pt>
                <c:pt idx="700">
                  <c:v>3.3121999999999999E-2</c:v>
                </c:pt>
                <c:pt idx="701">
                  <c:v>3.3125000000000002E-2</c:v>
                </c:pt>
                <c:pt idx="702">
                  <c:v>3.3154999999999997E-2</c:v>
                </c:pt>
                <c:pt idx="703">
                  <c:v>3.3190999999999998E-2</c:v>
                </c:pt>
                <c:pt idx="704">
                  <c:v>3.3210999999999997E-2</c:v>
                </c:pt>
                <c:pt idx="705">
                  <c:v>3.3227E-2</c:v>
                </c:pt>
                <c:pt idx="706">
                  <c:v>3.3242000000000001E-2</c:v>
                </c:pt>
                <c:pt idx="707">
                  <c:v>3.3270000000000001E-2</c:v>
                </c:pt>
                <c:pt idx="708">
                  <c:v>3.329E-2</c:v>
                </c:pt>
                <c:pt idx="709">
                  <c:v>3.3298000000000001E-2</c:v>
                </c:pt>
                <c:pt idx="710">
                  <c:v>3.3332000000000001E-2</c:v>
                </c:pt>
                <c:pt idx="711">
                  <c:v>3.3357999999999999E-2</c:v>
                </c:pt>
                <c:pt idx="712">
                  <c:v>3.3392999999999999E-2</c:v>
                </c:pt>
                <c:pt idx="713">
                  <c:v>3.3404000000000003E-2</c:v>
                </c:pt>
                <c:pt idx="714">
                  <c:v>3.3426999999999998E-2</c:v>
                </c:pt>
                <c:pt idx="715">
                  <c:v>3.3437000000000001E-2</c:v>
                </c:pt>
                <c:pt idx="716">
                  <c:v>3.3460999999999998E-2</c:v>
                </c:pt>
                <c:pt idx="717">
                  <c:v>3.3473999999999997E-2</c:v>
                </c:pt>
                <c:pt idx="718">
                  <c:v>3.3516999999999998E-2</c:v>
                </c:pt>
                <c:pt idx="719">
                  <c:v>3.3526E-2</c:v>
                </c:pt>
                <c:pt idx="720">
                  <c:v>3.3557999999999998E-2</c:v>
                </c:pt>
                <c:pt idx="721">
                  <c:v>3.3561000000000001E-2</c:v>
                </c:pt>
                <c:pt idx="722">
                  <c:v>3.3567E-2</c:v>
                </c:pt>
                <c:pt idx="723">
                  <c:v>3.3584999999999997E-2</c:v>
                </c:pt>
                <c:pt idx="724">
                  <c:v>3.3599999999999998E-2</c:v>
                </c:pt>
                <c:pt idx="725">
                  <c:v>3.3619000000000003E-2</c:v>
                </c:pt>
                <c:pt idx="726">
                  <c:v>3.3647000000000003E-2</c:v>
                </c:pt>
                <c:pt idx="727">
                  <c:v>3.3687000000000002E-2</c:v>
                </c:pt>
                <c:pt idx="728">
                  <c:v>3.3722000000000002E-2</c:v>
                </c:pt>
                <c:pt idx="729">
                  <c:v>3.3738999999999998E-2</c:v>
                </c:pt>
                <c:pt idx="730">
                  <c:v>3.3744999999999997E-2</c:v>
                </c:pt>
                <c:pt idx="731">
                  <c:v>3.3756000000000001E-2</c:v>
                </c:pt>
                <c:pt idx="732">
                  <c:v>3.3787999999999999E-2</c:v>
                </c:pt>
                <c:pt idx="733">
                  <c:v>3.3792999999999997E-2</c:v>
                </c:pt>
                <c:pt idx="734">
                  <c:v>3.3826000000000002E-2</c:v>
                </c:pt>
                <c:pt idx="735">
                  <c:v>3.3845E-2</c:v>
                </c:pt>
                <c:pt idx="736">
                  <c:v>3.3850999999999999E-2</c:v>
                </c:pt>
                <c:pt idx="737">
                  <c:v>3.3882000000000002E-2</c:v>
                </c:pt>
                <c:pt idx="738">
                  <c:v>3.3938000000000003E-2</c:v>
                </c:pt>
                <c:pt idx="739">
                  <c:v>3.3985000000000001E-2</c:v>
                </c:pt>
                <c:pt idx="740">
                  <c:v>3.4028000000000003E-2</c:v>
                </c:pt>
                <c:pt idx="741">
                  <c:v>3.4063000000000003E-2</c:v>
                </c:pt>
                <c:pt idx="742">
                  <c:v>3.4098999999999997E-2</c:v>
                </c:pt>
                <c:pt idx="743">
                  <c:v>3.4129E-2</c:v>
                </c:pt>
                <c:pt idx="744">
                  <c:v>3.4144000000000001E-2</c:v>
                </c:pt>
                <c:pt idx="745">
                  <c:v>3.4159000000000002E-2</c:v>
                </c:pt>
                <c:pt idx="746">
                  <c:v>3.4175999999999998E-2</c:v>
                </c:pt>
                <c:pt idx="747">
                  <c:v>3.4193000000000001E-2</c:v>
                </c:pt>
                <c:pt idx="748">
                  <c:v>3.4218999999999999E-2</c:v>
                </c:pt>
                <c:pt idx="749">
                  <c:v>3.4242000000000002E-2</c:v>
                </c:pt>
                <c:pt idx="750">
                  <c:v>3.4261E-2</c:v>
                </c:pt>
                <c:pt idx="751">
                  <c:v>3.4287999999999999E-2</c:v>
                </c:pt>
                <c:pt idx="752">
                  <c:v>3.4327999999999997E-2</c:v>
                </c:pt>
                <c:pt idx="753">
                  <c:v>3.4331E-2</c:v>
                </c:pt>
                <c:pt idx="754">
                  <c:v>3.4368000000000003E-2</c:v>
                </c:pt>
                <c:pt idx="755">
                  <c:v>3.4440999999999999E-2</c:v>
                </c:pt>
                <c:pt idx="756">
                  <c:v>3.4450000000000001E-2</c:v>
                </c:pt>
                <c:pt idx="757">
                  <c:v>3.4480999999999998E-2</c:v>
                </c:pt>
                <c:pt idx="758">
                  <c:v>3.449E-2</c:v>
                </c:pt>
                <c:pt idx="759">
                  <c:v>3.4521999999999997E-2</c:v>
                </c:pt>
                <c:pt idx="760">
                  <c:v>3.4551999999999999E-2</c:v>
                </c:pt>
                <c:pt idx="761">
                  <c:v>3.4561000000000001E-2</c:v>
                </c:pt>
                <c:pt idx="762">
                  <c:v>3.4598999999999998E-2</c:v>
                </c:pt>
                <c:pt idx="763">
                  <c:v>3.4625999999999997E-2</c:v>
                </c:pt>
                <c:pt idx="764">
                  <c:v>3.4632999999999997E-2</c:v>
                </c:pt>
                <c:pt idx="765">
                  <c:v>3.4651000000000001E-2</c:v>
                </c:pt>
                <c:pt idx="766">
                  <c:v>3.4660000000000003E-2</c:v>
                </c:pt>
                <c:pt idx="767">
                  <c:v>3.4674999999999997E-2</c:v>
                </c:pt>
                <c:pt idx="768">
                  <c:v>3.4687000000000003E-2</c:v>
                </c:pt>
                <c:pt idx="769">
                  <c:v>3.4701000000000003E-2</c:v>
                </c:pt>
                <c:pt idx="770">
                  <c:v>3.4738999999999999E-2</c:v>
                </c:pt>
                <c:pt idx="771">
                  <c:v>3.4772999999999998E-2</c:v>
                </c:pt>
                <c:pt idx="772">
                  <c:v>3.4807999999999999E-2</c:v>
                </c:pt>
                <c:pt idx="773">
                  <c:v>3.4840000000000003E-2</c:v>
                </c:pt>
                <c:pt idx="774">
                  <c:v>3.4847999999999997E-2</c:v>
                </c:pt>
                <c:pt idx="775">
                  <c:v>3.4875000000000003E-2</c:v>
                </c:pt>
                <c:pt idx="776">
                  <c:v>3.4884999999999999E-2</c:v>
                </c:pt>
                <c:pt idx="777">
                  <c:v>3.4930999999999997E-2</c:v>
                </c:pt>
                <c:pt idx="778">
                  <c:v>3.4949000000000001E-2</c:v>
                </c:pt>
                <c:pt idx="779">
                  <c:v>3.4958999999999997E-2</c:v>
                </c:pt>
                <c:pt idx="780">
                  <c:v>3.4960999999999999E-2</c:v>
                </c:pt>
                <c:pt idx="781">
                  <c:v>3.4979999999999997E-2</c:v>
                </c:pt>
                <c:pt idx="782">
                  <c:v>3.5041000000000003E-2</c:v>
                </c:pt>
                <c:pt idx="783">
                  <c:v>3.5047000000000002E-2</c:v>
                </c:pt>
                <c:pt idx="784">
                  <c:v>3.5055999999999997E-2</c:v>
                </c:pt>
                <c:pt idx="785">
                  <c:v>3.5110000000000002E-2</c:v>
                </c:pt>
                <c:pt idx="786">
                  <c:v>3.5131000000000003E-2</c:v>
                </c:pt>
                <c:pt idx="787">
                  <c:v>3.5143000000000001E-2</c:v>
                </c:pt>
                <c:pt idx="788">
                  <c:v>3.5152999999999997E-2</c:v>
                </c:pt>
                <c:pt idx="789">
                  <c:v>3.5159000000000003E-2</c:v>
                </c:pt>
                <c:pt idx="790">
                  <c:v>3.5168999999999999E-2</c:v>
                </c:pt>
                <c:pt idx="791">
                  <c:v>3.5186000000000002E-2</c:v>
                </c:pt>
                <c:pt idx="792">
                  <c:v>3.5193000000000002E-2</c:v>
                </c:pt>
                <c:pt idx="793">
                  <c:v>3.5199000000000001E-2</c:v>
                </c:pt>
                <c:pt idx="794">
                  <c:v>3.5219E-2</c:v>
                </c:pt>
                <c:pt idx="795">
                  <c:v>3.5236000000000003E-2</c:v>
                </c:pt>
                <c:pt idx="796">
                  <c:v>3.5248000000000002E-2</c:v>
                </c:pt>
                <c:pt idx="797">
                  <c:v>3.5267E-2</c:v>
                </c:pt>
                <c:pt idx="798">
                  <c:v>3.5293999999999999E-2</c:v>
                </c:pt>
                <c:pt idx="799">
                  <c:v>3.5303000000000001E-2</c:v>
                </c:pt>
                <c:pt idx="800">
                  <c:v>3.5323E-2</c:v>
                </c:pt>
                <c:pt idx="801">
                  <c:v>3.5331000000000001E-2</c:v>
                </c:pt>
                <c:pt idx="802">
                  <c:v>3.5340999999999997E-2</c:v>
                </c:pt>
                <c:pt idx="803">
                  <c:v>3.5354999999999998E-2</c:v>
                </c:pt>
                <c:pt idx="804">
                  <c:v>3.5374000000000003E-2</c:v>
                </c:pt>
                <c:pt idx="805">
                  <c:v>3.5407000000000001E-2</c:v>
                </c:pt>
                <c:pt idx="806">
                  <c:v>3.5458000000000003E-2</c:v>
                </c:pt>
                <c:pt idx="807">
                  <c:v>3.5512000000000002E-2</c:v>
                </c:pt>
                <c:pt idx="808">
                  <c:v>3.5526000000000002E-2</c:v>
                </c:pt>
                <c:pt idx="809">
                  <c:v>3.5538E-2</c:v>
                </c:pt>
                <c:pt idx="810">
                  <c:v>3.5548999999999997E-2</c:v>
                </c:pt>
                <c:pt idx="811">
                  <c:v>3.5569000000000003E-2</c:v>
                </c:pt>
                <c:pt idx="812">
                  <c:v>3.5593E-2</c:v>
                </c:pt>
                <c:pt idx="813">
                  <c:v>3.5603000000000003E-2</c:v>
                </c:pt>
                <c:pt idx="814">
                  <c:v>3.5616000000000002E-2</c:v>
                </c:pt>
                <c:pt idx="815">
                  <c:v>3.5638999999999997E-2</c:v>
                </c:pt>
                <c:pt idx="816">
                  <c:v>3.5677E-2</c:v>
                </c:pt>
                <c:pt idx="817">
                  <c:v>3.5688999999999999E-2</c:v>
                </c:pt>
                <c:pt idx="818">
                  <c:v>3.5715999999999998E-2</c:v>
                </c:pt>
                <c:pt idx="819">
                  <c:v>3.5729999999999998E-2</c:v>
                </c:pt>
                <c:pt idx="820">
                  <c:v>3.5758999999999999E-2</c:v>
                </c:pt>
                <c:pt idx="821">
                  <c:v>3.5767E-2</c:v>
                </c:pt>
                <c:pt idx="822">
                  <c:v>3.5777999999999997E-2</c:v>
                </c:pt>
                <c:pt idx="823">
                  <c:v>3.5804999999999997E-2</c:v>
                </c:pt>
                <c:pt idx="824">
                  <c:v>3.5831000000000002E-2</c:v>
                </c:pt>
                <c:pt idx="825">
                  <c:v>3.5844000000000001E-2</c:v>
                </c:pt>
                <c:pt idx="826">
                  <c:v>3.5878E-2</c:v>
                </c:pt>
                <c:pt idx="827">
                  <c:v>3.5906E-2</c:v>
                </c:pt>
                <c:pt idx="828">
                  <c:v>3.5915000000000002E-2</c:v>
                </c:pt>
                <c:pt idx="829">
                  <c:v>3.5987999999999999E-2</c:v>
                </c:pt>
                <c:pt idx="830">
                  <c:v>3.6000999999999998E-2</c:v>
                </c:pt>
                <c:pt idx="831">
                  <c:v>3.6012000000000002E-2</c:v>
                </c:pt>
                <c:pt idx="832">
                  <c:v>3.6028999999999999E-2</c:v>
                </c:pt>
                <c:pt idx="833">
                  <c:v>3.6052000000000001E-2</c:v>
                </c:pt>
                <c:pt idx="834">
                  <c:v>3.6058E-2</c:v>
                </c:pt>
                <c:pt idx="835">
                  <c:v>3.6089999999999997E-2</c:v>
                </c:pt>
                <c:pt idx="836">
                  <c:v>3.6103999999999997E-2</c:v>
                </c:pt>
                <c:pt idx="837">
                  <c:v>3.6118999999999998E-2</c:v>
                </c:pt>
                <c:pt idx="838">
                  <c:v>3.6124000000000003E-2</c:v>
                </c:pt>
                <c:pt idx="839">
                  <c:v>3.6142000000000001E-2</c:v>
                </c:pt>
                <c:pt idx="840">
                  <c:v>3.6209999999999999E-2</c:v>
                </c:pt>
                <c:pt idx="841">
                  <c:v>3.6228999999999997E-2</c:v>
                </c:pt>
                <c:pt idx="842">
                  <c:v>3.6252E-2</c:v>
                </c:pt>
                <c:pt idx="843">
                  <c:v>3.6271999999999999E-2</c:v>
                </c:pt>
                <c:pt idx="844">
                  <c:v>3.6278999999999999E-2</c:v>
                </c:pt>
                <c:pt idx="845">
                  <c:v>3.6294E-2</c:v>
                </c:pt>
                <c:pt idx="846">
                  <c:v>3.6302000000000001E-2</c:v>
                </c:pt>
                <c:pt idx="847">
                  <c:v>3.6315E-2</c:v>
                </c:pt>
                <c:pt idx="848">
                  <c:v>3.6325999999999997E-2</c:v>
                </c:pt>
                <c:pt idx="849">
                  <c:v>3.6366999999999997E-2</c:v>
                </c:pt>
                <c:pt idx="850">
                  <c:v>3.6385000000000001E-2</c:v>
                </c:pt>
                <c:pt idx="851">
                  <c:v>3.6394999999999997E-2</c:v>
                </c:pt>
                <c:pt idx="852">
                  <c:v>3.6422999999999997E-2</c:v>
                </c:pt>
                <c:pt idx="853">
                  <c:v>3.6468E-2</c:v>
                </c:pt>
                <c:pt idx="854">
                  <c:v>3.6499999999999998E-2</c:v>
                </c:pt>
                <c:pt idx="855">
                  <c:v>3.6509E-2</c:v>
                </c:pt>
                <c:pt idx="856">
                  <c:v>3.6526000000000003E-2</c:v>
                </c:pt>
                <c:pt idx="857">
                  <c:v>3.6556999999999999E-2</c:v>
                </c:pt>
                <c:pt idx="858">
                  <c:v>3.6583999999999998E-2</c:v>
                </c:pt>
                <c:pt idx="859">
                  <c:v>3.6594000000000002E-2</c:v>
                </c:pt>
                <c:pt idx="860">
                  <c:v>3.6611999999999999E-2</c:v>
                </c:pt>
                <c:pt idx="861">
                  <c:v>3.6632999999999999E-2</c:v>
                </c:pt>
                <c:pt idx="862">
                  <c:v>3.6658000000000003E-2</c:v>
                </c:pt>
                <c:pt idx="863">
                  <c:v>3.6664000000000002E-2</c:v>
                </c:pt>
                <c:pt idx="864">
                  <c:v>3.6699000000000002E-2</c:v>
                </c:pt>
                <c:pt idx="865">
                  <c:v>3.6720000000000003E-2</c:v>
                </c:pt>
                <c:pt idx="866">
                  <c:v>3.6752E-2</c:v>
                </c:pt>
                <c:pt idx="867">
                  <c:v>3.6770999999999998E-2</c:v>
                </c:pt>
                <c:pt idx="868">
                  <c:v>3.6776999999999997E-2</c:v>
                </c:pt>
                <c:pt idx="869">
                  <c:v>3.6781000000000001E-2</c:v>
                </c:pt>
                <c:pt idx="870">
                  <c:v>3.6839999999999998E-2</c:v>
                </c:pt>
                <c:pt idx="871">
                  <c:v>3.6852999999999997E-2</c:v>
                </c:pt>
                <c:pt idx="872">
                  <c:v>3.6879000000000002E-2</c:v>
                </c:pt>
                <c:pt idx="873">
                  <c:v>3.6892000000000001E-2</c:v>
                </c:pt>
                <c:pt idx="874">
                  <c:v>3.6908000000000003E-2</c:v>
                </c:pt>
                <c:pt idx="875">
                  <c:v>3.6946E-2</c:v>
                </c:pt>
                <c:pt idx="876">
                  <c:v>3.6976000000000002E-2</c:v>
                </c:pt>
                <c:pt idx="877">
                  <c:v>3.6981E-2</c:v>
                </c:pt>
                <c:pt idx="878">
                  <c:v>3.6995E-2</c:v>
                </c:pt>
                <c:pt idx="879">
                  <c:v>3.7043E-2</c:v>
                </c:pt>
                <c:pt idx="880">
                  <c:v>3.7057E-2</c:v>
                </c:pt>
                <c:pt idx="881">
                  <c:v>3.7095999999999997E-2</c:v>
                </c:pt>
                <c:pt idx="882">
                  <c:v>3.7146999999999999E-2</c:v>
                </c:pt>
                <c:pt idx="883">
                  <c:v>3.7155000000000001E-2</c:v>
                </c:pt>
                <c:pt idx="884">
                  <c:v>3.7173999999999999E-2</c:v>
                </c:pt>
                <c:pt idx="885">
                  <c:v>3.7187999999999999E-2</c:v>
                </c:pt>
                <c:pt idx="886">
                  <c:v>3.7212000000000002E-2</c:v>
                </c:pt>
                <c:pt idx="887">
                  <c:v>3.7226000000000002E-2</c:v>
                </c:pt>
                <c:pt idx="888">
                  <c:v>3.7234000000000003E-2</c:v>
                </c:pt>
                <c:pt idx="889">
                  <c:v>3.7238E-2</c:v>
                </c:pt>
                <c:pt idx="890">
                  <c:v>3.7263999999999999E-2</c:v>
                </c:pt>
                <c:pt idx="891">
                  <c:v>3.7282000000000003E-2</c:v>
                </c:pt>
                <c:pt idx="892">
                  <c:v>3.7321E-2</c:v>
                </c:pt>
                <c:pt idx="893">
                  <c:v>3.7331000000000003E-2</c:v>
                </c:pt>
                <c:pt idx="894">
                  <c:v>3.7337000000000002E-2</c:v>
                </c:pt>
                <c:pt idx="895">
                  <c:v>3.7349E-2</c:v>
                </c:pt>
                <c:pt idx="896">
                  <c:v>3.7406000000000002E-2</c:v>
                </c:pt>
                <c:pt idx="897">
                  <c:v>3.7430999999999999E-2</c:v>
                </c:pt>
                <c:pt idx="898">
                  <c:v>3.7434000000000002E-2</c:v>
                </c:pt>
                <c:pt idx="899">
                  <c:v>3.7474E-2</c:v>
                </c:pt>
                <c:pt idx="900">
                  <c:v>3.7484000000000003E-2</c:v>
                </c:pt>
                <c:pt idx="901">
                  <c:v>3.7509000000000001E-2</c:v>
                </c:pt>
                <c:pt idx="902">
                  <c:v>3.7531000000000002E-2</c:v>
                </c:pt>
                <c:pt idx="903">
                  <c:v>3.7564E-2</c:v>
                </c:pt>
                <c:pt idx="904">
                  <c:v>3.7586000000000001E-2</c:v>
                </c:pt>
                <c:pt idx="905">
                  <c:v>3.7589999999999998E-2</c:v>
                </c:pt>
                <c:pt idx="906">
                  <c:v>3.7638999999999999E-2</c:v>
                </c:pt>
                <c:pt idx="907">
                  <c:v>3.7648000000000001E-2</c:v>
                </c:pt>
                <c:pt idx="908">
                  <c:v>3.7704000000000001E-2</c:v>
                </c:pt>
                <c:pt idx="909">
                  <c:v>3.7712000000000002E-2</c:v>
                </c:pt>
                <c:pt idx="910">
                  <c:v>3.7735999999999999E-2</c:v>
                </c:pt>
                <c:pt idx="911">
                  <c:v>3.7762999999999998E-2</c:v>
                </c:pt>
                <c:pt idx="912">
                  <c:v>3.7796999999999997E-2</c:v>
                </c:pt>
                <c:pt idx="913">
                  <c:v>3.7872000000000003E-2</c:v>
                </c:pt>
                <c:pt idx="914">
                  <c:v>3.7881999999999999E-2</c:v>
                </c:pt>
                <c:pt idx="915">
                  <c:v>3.7908999999999998E-2</c:v>
                </c:pt>
                <c:pt idx="916">
                  <c:v>3.7940000000000002E-2</c:v>
                </c:pt>
                <c:pt idx="917">
                  <c:v>3.7950999999999999E-2</c:v>
                </c:pt>
                <c:pt idx="918">
                  <c:v>3.7997999999999997E-2</c:v>
                </c:pt>
                <c:pt idx="919">
                  <c:v>3.8016000000000001E-2</c:v>
                </c:pt>
                <c:pt idx="920">
                  <c:v>3.8048999999999999E-2</c:v>
                </c:pt>
                <c:pt idx="921">
                  <c:v>3.8060999999999998E-2</c:v>
                </c:pt>
                <c:pt idx="922">
                  <c:v>3.8066999999999997E-2</c:v>
                </c:pt>
                <c:pt idx="923">
                  <c:v>3.8080000000000003E-2</c:v>
                </c:pt>
                <c:pt idx="924">
                  <c:v>3.8085000000000001E-2</c:v>
                </c:pt>
                <c:pt idx="925">
                  <c:v>3.8099000000000001E-2</c:v>
                </c:pt>
                <c:pt idx="926">
                  <c:v>3.8105E-2</c:v>
                </c:pt>
                <c:pt idx="927">
                  <c:v>3.8134000000000001E-2</c:v>
                </c:pt>
                <c:pt idx="928">
                  <c:v>3.8138999999999999E-2</c:v>
                </c:pt>
                <c:pt idx="929">
                  <c:v>3.8144999999999998E-2</c:v>
                </c:pt>
                <c:pt idx="930">
                  <c:v>3.8150999999999997E-2</c:v>
                </c:pt>
                <c:pt idx="931">
                  <c:v>3.8157999999999997E-2</c:v>
                </c:pt>
                <c:pt idx="932">
                  <c:v>3.8172999999999999E-2</c:v>
                </c:pt>
                <c:pt idx="933">
                  <c:v>3.8200999999999999E-2</c:v>
                </c:pt>
                <c:pt idx="934">
                  <c:v>3.8220999999999998E-2</c:v>
                </c:pt>
                <c:pt idx="935">
                  <c:v>3.8262999999999998E-2</c:v>
                </c:pt>
                <c:pt idx="936">
                  <c:v>3.8300000000000001E-2</c:v>
                </c:pt>
                <c:pt idx="937">
                  <c:v>3.8321000000000001E-2</c:v>
                </c:pt>
                <c:pt idx="938">
                  <c:v>3.8336000000000002E-2</c:v>
                </c:pt>
                <c:pt idx="939">
                  <c:v>3.8355E-2</c:v>
                </c:pt>
                <c:pt idx="940">
                  <c:v>3.8367999999999999E-2</c:v>
                </c:pt>
                <c:pt idx="941">
                  <c:v>3.8381999999999999E-2</c:v>
                </c:pt>
                <c:pt idx="942">
                  <c:v>3.8390000000000001E-2</c:v>
                </c:pt>
                <c:pt idx="943">
                  <c:v>3.8393999999999998E-2</c:v>
                </c:pt>
                <c:pt idx="944">
                  <c:v>3.8427000000000003E-2</c:v>
                </c:pt>
                <c:pt idx="945">
                  <c:v>3.8434999999999997E-2</c:v>
                </c:pt>
                <c:pt idx="946">
                  <c:v>3.8455999999999997E-2</c:v>
                </c:pt>
                <c:pt idx="947">
                  <c:v>3.8462000000000003E-2</c:v>
                </c:pt>
                <c:pt idx="948">
                  <c:v>3.8476000000000003E-2</c:v>
                </c:pt>
                <c:pt idx="949">
                  <c:v>3.8495000000000001E-2</c:v>
                </c:pt>
                <c:pt idx="950">
                  <c:v>3.8523000000000002E-2</c:v>
                </c:pt>
                <c:pt idx="951">
                  <c:v>3.8529000000000001E-2</c:v>
                </c:pt>
                <c:pt idx="952">
                  <c:v>3.8552000000000003E-2</c:v>
                </c:pt>
                <c:pt idx="953">
                  <c:v>3.8580999999999997E-2</c:v>
                </c:pt>
                <c:pt idx="954">
                  <c:v>3.8606000000000001E-2</c:v>
                </c:pt>
                <c:pt idx="955">
                  <c:v>3.8633000000000001E-2</c:v>
                </c:pt>
                <c:pt idx="956">
                  <c:v>3.8663999999999997E-2</c:v>
                </c:pt>
                <c:pt idx="957">
                  <c:v>3.8670999999999997E-2</c:v>
                </c:pt>
                <c:pt idx="958">
                  <c:v>3.8686999999999999E-2</c:v>
                </c:pt>
                <c:pt idx="959">
                  <c:v>3.8700999999999999E-2</c:v>
                </c:pt>
                <c:pt idx="960">
                  <c:v>3.8729E-2</c:v>
                </c:pt>
                <c:pt idx="961">
                  <c:v>3.8766000000000002E-2</c:v>
                </c:pt>
                <c:pt idx="962">
                  <c:v>3.8786000000000001E-2</c:v>
                </c:pt>
                <c:pt idx="963">
                  <c:v>3.8801000000000002E-2</c:v>
                </c:pt>
                <c:pt idx="964">
                  <c:v>3.8832999999999999E-2</c:v>
                </c:pt>
                <c:pt idx="965">
                  <c:v>3.8859999999999999E-2</c:v>
                </c:pt>
                <c:pt idx="966">
                  <c:v>3.8870000000000002E-2</c:v>
                </c:pt>
                <c:pt idx="967">
                  <c:v>3.8876000000000001E-2</c:v>
                </c:pt>
                <c:pt idx="968">
                  <c:v>3.8908999999999999E-2</c:v>
                </c:pt>
                <c:pt idx="969">
                  <c:v>3.8941000000000003E-2</c:v>
                </c:pt>
                <c:pt idx="970">
                  <c:v>3.8958E-2</c:v>
                </c:pt>
                <c:pt idx="971">
                  <c:v>3.8961000000000003E-2</c:v>
                </c:pt>
                <c:pt idx="972">
                  <c:v>3.8975999999999997E-2</c:v>
                </c:pt>
                <c:pt idx="973">
                  <c:v>3.8980000000000001E-2</c:v>
                </c:pt>
                <c:pt idx="974">
                  <c:v>3.8995000000000002E-2</c:v>
                </c:pt>
                <c:pt idx="975">
                  <c:v>3.9002000000000002E-2</c:v>
                </c:pt>
                <c:pt idx="976">
                  <c:v>3.9018999999999998E-2</c:v>
                </c:pt>
                <c:pt idx="977">
                  <c:v>3.9030000000000002E-2</c:v>
                </c:pt>
                <c:pt idx="978">
                  <c:v>3.9052999999999997E-2</c:v>
                </c:pt>
                <c:pt idx="979">
                  <c:v>3.9066999999999998E-2</c:v>
                </c:pt>
                <c:pt idx="980">
                  <c:v>3.9073999999999998E-2</c:v>
                </c:pt>
                <c:pt idx="981">
                  <c:v>3.9083E-2</c:v>
                </c:pt>
                <c:pt idx="982">
                  <c:v>3.9107000000000003E-2</c:v>
                </c:pt>
                <c:pt idx="983">
                  <c:v>3.9109999999999999E-2</c:v>
                </c:pt>
                <c:pt idx="984">
                  <c:v>3.9126000000000001E-2</c:v>
                </c:pt>
                <c:pt idx="985">
                  <c:v>3.9162000000000002E-2</c:v>
                </c:pt>
                <c:pt idx="986">
                  <c:v>3.9171999999999998E-2</c:v>
                </c:pt>
                <c:pt idx="987">
                  <c:v>3.9183999999999997E-2</c:v>
                </c:pt>
                <c:pt idx="988">
                  <c:v>3.9211000000000003E-2</c:v>
                </c:pt>
                <c:pt idx="989">
                  <c:v>3.9227999999999999E-2</c:v>
                </c:pt>
                <c:pt idx="990">
                  <c:v>3.9254999999999998E-2</c:v>
                </c:pt>
                <c:pt idx="991">
                  <c:v>3.9267000000000003E-2</c:v>
                </c:pt>
                <c:pt idx="992">
                  <c:v>3.9282999999999998E-2</c:v>
                </c:pt>
                <c:pt idx="993">
                  <c:v>3.9312E-2</c:v>
                </c:pt>
                <c:pt idx="994">
                  <c:v>3.9377000000000002E-2</c:v>
                </c:pt>
                <c:pt idx="995">
                  <c:v>3.9394999999999999E-2</c:v>
                </c:pt>
                <c:pt idx="996">
                  <c:v>3.9446000000000002E-2</c:v>
                </c:pt>
                <c:pt idx="997">
                  <c:v>3.9475999999999997E-2</c:v>
                </c:pt>
                <c:pt idx="998">
                  <c:v>3.9489000000000003E-2</c:v>
                </c:pt>
                <c:pt idx="999">
                  <c:v>3.9505999999999999E-2</c:v>
                </c:pt>
                <c:pt idx="1000">
                  <c:v>3.9535000000000001E-2</c:v>
                </c:pt>
                <c:pt idx="1001">
                  <c:v>3.9543000000000002E-2</c:v>
                </c:pt>
                <c:pt idx="1002">
                  <c:v>3.9558000000000003E-2</c:v>
                </c:pt>
                <c:pt idx="1003">
                  <c:v>3.9558999999999997E-2</c:v>
                </c:pt>
                <c:pt idx="1004">
                  <c:v>3.9577000000000001E-2</c:v>
                </c:pt>
                <c:pt idx="1005">
                  <c:v>3.9595999999999999E-2</c:v>
                </c:pt>
                <c:pt idx="1006">
                  <c:v>3.9600000000000003E-2</c:v>
                </c:pt>
                <c:pt idx="1007">
                  <c:v>3.9606000000000002E-2</c:v>
                </c:pt>
                <c:pt idx="1008">
                  <c:v>3.9613000000000002E-2</c:v>
                </c:pt>
                <c:pt idx="1009">
                  <c:v>3.9626000000000001E-2</c:v>
                </c:pt>
                <c:pt idx="1010">
                  <c:v>3.9664999999999999E-2</c:v>
                </c:pt>
                <c:pt idx="1011">
                  <c:v>3.9690000000000003E-2</c:v>
                </c:pt>
                <c:pt idx="1012">
                  <c:v>3.9706999999999999E-2</c:v>
                </c:pt>
                <c:pt idx="1013">
                  <c:v>3.9753999999999998E-2</c:v>
                </c:pt>
                <c:pt idx="1014">
                  <c:v>3.9793000000000002E-2</c:v>
                </c:pt>
                <c:pt idx="1015">
                  <c:v>3.9815000000000003E-2</c:v>
                </c:pt>
                <c:pt idx="1016">
                  <c:v>3.9817999999999999E-2</c:v>
                </c:pt>
                <c:pt idx="1017">
                  <c:v>3.9842000000000002E-2</c:v>
                </c:pt>
                <c:pt idx="1018">
                  <c:v>3.986E-2</c:v>
                </c:pt>
                <c:pt idx="1019">
                  <c:v>3.9877999999999997E-2</c:v>
                </c:pt>
                <c:pt idx="1020">
                  <c:v>3.9896000000000001E-2</c:v>
                </c:pt>
                <c:pt idx="1021">
                  <c:v>3.9898999999999997E-2</c:v>
                </c:pt>
                <c:pt idx="1022">
                  <c:v>3.9913999999999998E-2</c:v>
                </c:pt>
                <c:pt idx="1023">
                  <c:v>3.9967999999999997E-2</c:v>
                </c:pt>
                <c:pt idx="1024">
                  <c:v>3.9990999999999999E-2</c:v>
                </c:pt>
                <c:pt idx="1025">
                  <c:v>4.0016000000000003E-2</c:v>
                </c:pt>
                <c:pt idx="1026">
                  <c:v>4.0028000000000001E-2</c:v>
                </c:pt>
                <c:pt idx="1027">
                  <c:v>4.0039999999999999E-2</c:v>
                </c:pt>
                <c:pt idx="1028">
                  <c:v>4.0053999999999999E-2</c:v>
                </c:pt>
                <c:pt idx="1029">
                  <c:v>4.0058000000000003E-2</c:v>
                </c:pt>
                <c:pt idx="1030">
                  <c:v>4.0065999999999997E-2</c:v>
                </c:pt>
                <c:pt idx="1031">
                  <c:v>4.0083000000000001E-2</c:v>
                </c:pt>
                <c:pt idx="1032">
                  <c:v>4.0106000000000003E-2</c:v>
                </c:pt>
                <c:pt idx="1033">
                  <c:v>4.0115999999999999E-2</c:v>
                </c:pt>
                <c:pt idx="1034">
                  <c:v>4.0127000000000003E-2</c:v>
                </c:pt>
                <c:pt idx="1035">
                  <c:v>4.0139000000000001E-2</c:v>
                </c:pt>
                <c:pt idx="1036">
                  <c:v>4.0175000000000002E-2</c:v>
                </c:pt>
                <c:pt idx="1037">
                  <c:v>4.0182000000000002E-2</c:v>
                </c:pt>
                <c:pt idx="1038">
                  <c:v>4.0224999999999997E-2</c:v>
                </c:pt>
                <c:pt idx="1039">
                  <c:v>4.0239999999999998E-2</c:v>
                </c:pt>
                <c:pt idx="1040">
                  <c:v>4.0240999999999999E-2</c:v>
                </c:pt>
                <c:pt idx="1041">
                  <c:v>4.0259000000000003E-2</c:v>
                </c:pt>
                <c:pt idx="1042">
                  <c:v>4.0264000000000001E-2</c:v>
                </c:pt>
                <c:pt idx="1043">
                  <c:v>4.0268999999999999E-2</c:v>
                </c:pt>
                <c:pt idx="1044">
                  <c:v>4.0287999999999997E-2</c:v>
                </c:pt>
                <c:pt idx="1045">
                  <c:v>4.0302999999999999E-2</c:v>
                </c:pt>
                <c:pt idx="1046">
                  <c:v>4.0326000000000001E-2</c:v>
                </c:pt>
                <c:pt idx="1047">
                  <c:v>4.0332E-2</c:v>
                </c:pt>
                <c:pt idx="1048">
                  <c:v>4.0358999999999999E-2</c:v>
                </c:pt>
                <c:pt idx="1049">
                  <c:v>4.0379999999999999E-2</c:v>
                </c:pt>
                <c:pt idx="1050">
                  <c:v>4.0400999999999999E-2</c:v>
                </c:pt>
                <c:pt idx="1051">
                  <c:v>4.0402E-2</c:v>
                </c:pt>
                <c:pt idx="1052">
                  <c:v>4.0439999999999997E-2</c:v>
                </c:pt>
                <c:pt idx="1053">
                  <c:v>4.0478E-2</c:v>
                </c:pt>
                <c:pt idx="1054">
                  <c:v>4.0490999999999999E-2</c:v>
                </c:pt>
                <c:pt idx="1055">
                  <c:v>4.0523999999999998E-2</c:v>
                </c:pt>
                <c:pt idx="1056">
                  <c:v>4.0542000000000002E-2</c:v>
                </c:pt>
                <c:pt idx="1057">
                  <c:v>4.0569000000000001E-2</c:v>
                </c:pt>
                <c:pt idx="1058">
                  <c:v>4.0597000000000001E-2</c:v>
                </c:pt>
                <c:pt idx="1059">
                  <c:v>4.0607999999999998E-2</c:v>
                </c:pt>
                <c:pt idx="1060">
                  <c:v>4.0622999999999999E-2</c:v>
                </c:pt>
                <c:pt idx="1061">
                  <c:v>4.0640000000000003E-2</c:v>
                </c:pt>
                <c:pt idx="1062">
                  <c:v>4.0646000000000002E-2</c:v>
                </c:pt>
                <c:pt idx="1063">
                  <c:v>4.0675999999999997E-2</c:v>
                </c:pt>
                <c:pt idx="1064">
                  <c:v>4.0688000000000002E-2</c:v>
                </c:pt>
                <c:pt idx="1065">
                  <c:v>4.0704999999999998E-2</c:v>
                </c:pt>
                <c:pt idx="1066">
                  <c:v>4.0712999999999999E-2</c:v>
                </c:pt>
                <c:pt idx="1067">
                  <c:v>4.0721E-2</c:v>
                </c:pt>
                <c:pt idx="1068">
                  <c:v>4.0771000000000002E-2</c:v>
                </c:pt>
                <c:pt idx="1069">
                  <c:v>4.0797E-2</c:v>
                </c:pt>
                <c:pt idx="1070">
                  <c:v>4.0801999999999998E-2</c:v>
                </c:pt>
                <c:pt idx="1071">
                  <c:v>4.0806000000000002E-2</c:v>
                </c:pt>
                <c:pt idx="1072">
                  <c:v>4.0828000000000003E-2</c:v>
                </c:pt>
                <c:pt idx="1073">
                  <c:v>4.0866E-2</c:v>
                </c:pt>
                <c:pt idx="1074">
                  <c:v>4.0885999999999999E-2</c:v>
                </c:pt>
                <c:pt idx="1075">
                  <c:v>4.0901E-2</c:v>
                </c:pt>
                <c:pt idx="1076">
                  <c:v>4.0925999999999997E-2</c:v>
                </c:pt>
                <c:pt idx="1077">
                  <c:v>4.0932999999999997E-2</c:v>
                </c:pt>
                <c:pt idx="1078">
                  <c:v>4.0975999999999999E-2</c:v>
                </c:pt>
                <c:pt idx="1079">
                  <c:v>4.0985000000000001E-2</c:v>
                </c:pt>
                <c:pt idx="1080">
                  <c:v>4.1020000000000001E-2</c:v>
                </c:pt>
                <c:pt idx="1081">
                  <c:v>4.1043999999999997E-2</c:v>
                </c:pt>
                <c:pt idx="1082">
                  <c:v>4.1047E-2</c:v>
                </c:pt>
                <c:pt idx="1083">
                  <c:v>4.1048000000000001E-2</c:v>
                </c:pt>
                <c:pt idx="1084">
                  <c:v>4.1061E-2</c:v>
                </c:pt>
                <c:pt idx="1085">
                  <c:v>4.1068E-2</c:v>
                </c:pt>
                <c:pt idx="1086">
                  <c:v>4.1093999999999999E-2</c:v>
                </c:pt>
                <c:pt idx="1087">
                  <c:v>4.1098000000000003E-2</c:v>
                </c:pt>
                <c:pt idx="1088">
                  <c:v>4.1113999999999998E-2</c:v>
                </c:pt>
                <c:pt idx="1089">
                  <c:v>4.1138000000000001E-2</c:v>
                </c:pt>
                <c:pt idx="1090">
                  <c:v>4.1163999999999999E-2</c:v>
                </c:pt>
                <c:pt idx="1091">
                  <c:v>4.1179E-2</c:v>
                </c:pt>
                <c:pt idx="1092">
                  <c:v>4.1194000000000001E-2</c:v>
                </c:pt>
                <c:pt idx="1093">
                  <c:v>4.1209999999999997E-2</c:v>
                </c:pt>
                <c:pt idx="1094">
                  <c:v>4.1217999999999998E-2</c:v>
                </c:pt>
                <c:pt idx="1095">
                  <c:v>4.1230000000000003E-2</c:v>
                </c:pt>
                <c:pt idx="1096">
                  <c:v>4.1242000000000001E-2</c:v>
                </c:pt>
                <c:pt idx="1097">
                  <c:v>4.1251999999999997E-2</c:v>
                </c:pt>
                <c:pt idx="1098">
                  <c:v>4.1273999999999998E-2</c:v>
                </c:pt>
                <c:pt idx="1099">
                  <c:v>4.1300999999999997E-2</c:v>
                </c:pt>
                <c:pt idx="1100">
                  <c:v>4.1322999999999999E-2</c:v>
                </c:pt>
                <c:pt idx="1101">
                  <c:v>4.1325000000000001E-2</c:v>
                </c:pt>
                <c:pt idx="1102">
                  <c:v>4.1341000000000003E-2</c:v>
                </c:pt>
                <c:pt idx="1103">
                  <c:v>4.1369000000000003E-2</c:v>
                </c:pt>
                <c:pt idx="1104">
                  <c:v>4.1376000000000003E-2</c:v>
                </c:pt>
                <c:pt idx="1105">
                  <c:v>4.1390000000000003E-2</c:v>
                </c:pt>
                <c:pt idx="1106">
                  <c:v>4.1397000000000003E-2</c:v>
                </c:pt>
                <c:pt idx="1107">
                  <c:v>4.1404000000000003E-2</c:v>
                </c:pt>
                <c:pt idx="1108">
                  <c:v>4.1417000000000002E-2</c:v>
                </c:pt>
                <c:pt idx="1109">
                  <c:v>4.1431000000000003E-2</c:v>
                </c:pt>
                <c:pt idx="1110">
                  <c:v>4.1452999999999997E-2</c:v>
                </c:pt>
                <c:pt idx="1111">
                  <c:v>4.1477E-2</c:v>
                </c:pt>
                <c:pt idx="1112">
                  <c:v>4.1480999999999997E-2</c:v>
                </c:pt>
                <c:pt idx="1113">
                  <c:v>4.1484E-2</c:v>
                </c:pt>
                <c:pt idx="1114">
                  <c:v>4.1494000000000003E-2</c:v>
                </c:pt>
                <c:pt idx="1115">
                  <c:v>4.1516999999999998E-2</c:v>
                </c:pt>
                <c:pt idx="1116">
                  <c:v>4.1571999999999998E-2</c:v>
                </c:pt>
                <c:pt idx="1117">
                  <c:v>4.1610000000000001E-2</c:v>
                </c:pt>
                <c:pt idx="1118">
                  <c:v>4.1621999999999999E-2</c:v>
                </c:pt>
                <c:pt idx="1119">
                  <c:v>4.1628999999999999E-2</c:v>
                </c:pt>
                <c:pt idx="1120">
                  <c:v>4.1647999999999998E-2</c:v>
                </c:pt>
                <c:pt idx="1121">
                  <c:v>4.1651000000000001E-2</c:v>
                </c:pt>
                <c:pt idx="1122">
                  <c:v>4.1657E-2</c:v>
                </c:pt>
                <c:pt idx="1123">
                  <c:v>4.1688000000000003E-2</c:v>
                </c:pt>
                <c:pt idx="1124">
                  <c:v>4.1766999999999999E-2</c:v>
                </c:pt>
                <c:pt idx="1125">
                  <c:v>4.1812000000000002E-2</c:v>
                </c:pt>
                <c:pt idx="1126">
                  <c:v>4.1819000000000002E-2</c:v>
                </c:pt>
                <c:pt idx="1127">
                  <c:v>4.1839000000000001E-2</c:v>
                </c:pt>
                <c:pt idx="1128">
                  <c:v>4.1882000000000003E-2</c:v>
                </c:pt>
                <c:pt idx="1129">
                  <c:v>4.1897999999999998E-2</c:v>
                </c:pt>
                <c:pt idx="1130">
                  <c:v>4.1917000000000003E-2</c:v>
                </c:pt>
                <c:pt idx="1131">
                  <c:v>4.1940999999999999E-2</c:v>
                </c:pt>
                <c:pt idx="1132">
                  <c:v>4.1963E-2</c:v>
                </c:pt>
                <c:pt idx="1133">
                  <c:v>4.1984E-2</c:v>
                </c:pt>
                <c:pt idx="1134">
                  <c:v>4.1993999999999997E-2</c:v>
                </c:pt>
                <c:pt idx="1135">
                  <c:v>4.2021999999999997E-2</c:v>
                </c:pt>
                <c:pt idx="1136">
                  <c:v>4.2027000000000002E-2</c:v>
                </c:pt>
                <c:pt idx="1137">
                  <c:v>4.2030999999999999E-2</c:v>
                </c:pt>
                <c:pt idx="1138">
                  <c:v>4.2039E-2</c:v>
                </c:pt>
                <c:pt idx="1139">
                  <c:v>4.2048000000000002E-2</c:v>
                </c:pt>
                <c:pt idx="1140">
                  <c:v>4.2084000000000003E-2</c:v>
                </c:pt>
                <c:pt idx="1141">
                  <c:v>4.2092999999999998E-2</c:v>
                </c:pt>
                <c:pt idx="1142">
                  <c:v>4.2103000000000002E-2</c:v>
                </c:pt>
                <c:pt idx="1143">
                  <c:v>4.2139999999999997E-2</c:v>
                </c:pt>
                <c:pt idx="1144">
                  <c:v>4.2151000000000001E-2</c:v>
                </c:pt>
                <c:pt idx="1145">
                  <c:v>4.2181000000000003E-2</c:v>
                </c:pt>
                <c:pt idx="1146">
                  <c:v>4.2183999999999999E-2</c:v>
                </c:pt>
                <c:pt idx="1147">
                  <c:v>4.2190999999999999E-2</c:v>
                </c:pt>
                <c:pt idx="1148">
                  <c:v>4.2202000000000003E-2</c:v>
                </c:pt>
                <c:pt idx="1149">
                  <c:v>4.2215999999999997E-2</c:v>
                </c:pt>
                <c:pt idx="1150">
                  <c:v>4.2238999999999999E-2</c:v>
                </c:pt>
                <c:pt idx="1151">
                  <c:v>4.2270000000000002E-2</c:v>
                </c:pt>
                <c:pt idx="1152">
                  <c:v>4.2271999999999997E-2</c:v>
                </c:pt>
                <c:pt idx="1153">
                  <c:v>4.2283000000000001E-2</c:v>
                </c:pt>
                <c:pt idx="1154">
                  <c:v>4.2287999999999999E-2</c:v>
                </c:pt>
                <c:pt idx="1155">
                  <c:v>4.2315999999999999E-2</c:v>
                </c:pt>
                <c:pt idx="1156">
                  <c:v>4.2347999999999997E-2</c:v>
                </c:pt>
                <c:pt idx="1157">
                  <c:v>4.2375000000000003E-2</c:v>
                </c:pt>
                <c:pt idx="1158">
                  <c:v>4.2396999999999997E-2</c:v>
                </c:pt>
                <c:pt idx="1159">
                  <c:v>4.2415000000000001E-2</c:v>
                </c:pt>
                <c:pt idx="1160">
                  <c:v>4.2433999999999999E-2</c:v>
                </c:pt>
                <c:pt idx="1161">
                  <c:v>4.2458999999999997E-2</c:v>
                </c:pt>
                <c:pt idx="1162">
                  <c:v>4.2492000000000002E-2</c:v>
                </c:pt>
                <c:pt idx="1163">
                  <c:v>4.2516999999999999E-2</c:v>
                </c:pt>
                <c:pt idx="1164">
                  <c:v>4.2553000000000001E-2</c:v>
                </c:pt>
                <c:pt idx="1165">
                  <c:v>4.2617000000000002E-2</c:v>
                </c:pt>
                <c:pt idx="1166">
                  <c:v>4.2620999999999999E-2</c:v>
                </c:pt>
                <c:pt idx="1167">
                  <c:v>4.2632000000000003E-2</c:v>
                </c:pt>
                <c:pt idx="1168">
                  <c:v>4.2639999999999997E-2</c:v>
                </c:pt>
                <c:pt idx="1169">
                  <c:v>4.2659000000000002E-2</c:v>
                </c:pt>
                <c:pt idx="1170">
                  <c:v>4.2672000000000002E-2</c:v>
                </c:pt>
                <c:pt idx="1171">
                  <c:v>4.2682999999999999E-2</c:v>
                </c:pt>
                <c:pt idx="1172">
                  <c:v>4.2694000000000003E-2</c:v>
                </c:pt>
                <c:pt idx="1173">
                  <c:v>4.2708999999999997E-2</c:v>
                </c:pt>
                <c:pt idx="1174">
                  <c:v>4.2736999999999997E-2</c:v>
                </c:pt>
                <c:pt idx="1175">
                  <c:v>4.2771000000000003E-2</c:v>
                </c:pt>
                <c:pt idx="1176">
                  <c:v>4.2779999999999999E-2</c:v>
                </c:pt>
                <c:pt idx="1177">
                  <c:v>4.2802E-2</c:v>
                </c:pt>
                <c:pt idx="1178">
                  <c:v>4.2824000000000001E-2</c:v>
                </c:pt>
                <c:pt idx="1179">
                  <c:v>4.2859000000000001E-2</c:v>
                </c:pt>
                <c:pt idx="1180">
                  <c:v>4.2876999999999998E-2</c:v>
                </c:pt>
                <c:pt idx="1181">
                  <c:v>4.2903999999999998E-2</c:v>
                </c:pt>
                <c:pt idx="1182">
                  <c:v>4.2916000000000003E-2</c:v>
                </c:pt>
                <c:pt idx="1183">
                  <c:v>4.2918999999999999E-2</c:v>
                </c:pt>
                <c:pt idx="1184">
                  <c:v>4.2924999999999998E-2</c:v>
                </c:pt>
                <c:pt idx="1185">
                  <c:v>4.2950000000000002E-2</c:v>
                </c:pt>
                <c:pt idx="1186">
                  <c:v>4.2983E-2</c:v>
                </c:pt>
                <c:pt idx="1187">
                  <c:v>4.2999000000000002E-2</c:v>
                </c:pt>
                <c:pt idx="1188">
                  <c:v>4.3013999999999997E-2</c:v>
                </c:pt>
                <c:pt idx="1189">
                  <c:v>4.3032000000000001E-2</c:v>
                </c:pt>
                <c:pt idx="1190">
                  <c:v>4.3046000000000001E-2</c:v>
                </c:pt>
                <c:pt idx="1191">
                  <c:v>4.3070999999999998E-2</c:v>
                </c:pt>
                <c:pt idx="1192">
                  <c:v>4.3078999999999999E-2</c:v>
                </c:pt>
                <c:pt idx="1193">
                  <c:v>4.3083999999999997E-2</c:v>
                </c:pt>
                <c:pt idx="1194">
                  <c:v>4.3090999999999997E-2</c:v>
                </c:pt>
                <c:pt idx="1195">
                  <c:v>4.3099999999999999E-2</c:v>
                </c:pt>
                <c:pt idx="1196">
                  <c:v>4.3117999999999997E-2</c:v>
                </c:pt>
                <c:pt idx="1197">
                  <c:v>4.3128E-2</c:v>
                </c:pt>
                <c:pt idx="1198">
                  <c:v>4.3131999999999997E-2</c:v>
                </c:pt>
                <c:pt idx="1199">
                  <c:v>4.3137000000000002E-2</c:v>
                </c:pt>
                <c:pt idx="1200">
                  <c:v>4.3151000000000002E-2</c:v>
                </c:pt>
                <c:pt idx="1201">
                  <c:v>4.3187000000000003E-2</c:v>
                </c:pt>
                <c:pt idx="1202">
                  <c:v>4.3199000000000001E-2</c:v>
                </c:pt>
                <c:pt idx="1203">
                  <c:v>4.3225E-2</c:v>
                </c:pt>
                <c:pt idx="1204">
                  <c:v>4.3262000000000002E-2</c:v>
                </c:pt>
                <c:pt idx="1205">
                  <c:v>4.3278999999999998E-2</c:v>
                </c:pt>
                <c:pt idx="1206">
                  <c:v>4.3297000000000002E-2</c:v>
                </c:pt>
                <c:pt idx="1207">
                  <c:v>4.3336E-2</c:v>
                </c:pt>
                <c:pt idx="1208">
                  <c:v>4.3389999999999998E-2</c:v>
                </c:pt>
                <c:pt idx="1209">
                  <c:v>4.3437999999999997E-2</c:v>
                </c:pt>
                <c:pt idx="1210">
                  <c:v>4.3455000000000001E-2</c:v>
                </c:pt>
                <c:pt idx="1211">
                  <c:v>4.3471999999999997E-2</c:v>
                </c:pt>
                <c:pt idx="1212">
                  <c:v>4.3522999999999999E-2</c:v>
                </c:pt>
                <c:pt idx="1213">
                  <c:v>4.3527000000000003E-2</c:v>
                </c:pt>
                <c:pt idx="1214">
                  <c:v>4.3548000000000003E-2</c:v>
                </c:pt>
                <c:pt idx="1215">
                  <c:v>4.3572E-2</c:v>
                </c:pt>
                <c:pt idx="1216">
                  <c:v>4.3580000000000001E-2</c:v>
                </c:pt>
                <c:pt idx="1217">
                  <c:v>4.3595000000000002E-2</c:v>
                </c:pt>
                <c:pt idx="1218">
                  <c:v>4.3610999999999997E-2</c:v>
                </c:pt>
                <c:pt idx="1219">
                  <c:v>4.3616000000000002E-2</c:v>
                </c:pt>
                <c:pt idx="1220">
                  <c:v>4.3631000000000003E-2</c:v>
                </c:pt>
                <c:pt idx="1221">
                  <c:v>4.3642E-2</c:v>
                </c:pt>
                <c:pt idx="1222">
                  <c:v>4.3649E-2</c:v>
                </c:pt>
                <c:pt idx="1223">
                  <c:v>4.3652999999999997E-2</c:v>
                </c:pt>
                <c:pt idx="1224">
                  <c:v>4.3663E-2</c:v>
                </c:pt>
                <c:pt idx="1225">
                  <c:v>4.3672999999999997E-2</c:v>
                </c:pt>
                <c:pt idx="1226">
                  <c:v>4.3684000000000001E-2</c:v>
                </c:pt>
                <c:pt idx="1227">
                  <c:v>4.3701999999999998E-2</c:v>
                </c:pt>
                <c:pt idx="1228">
                  <c:v>4.3714000000000003E-2</c:v>
                </c:pt>
                <c:pt idx="1229">
                  <c:v>4.3730999999999999E-2</c:v>
                </c:pt>
                <c:pt idx="1230">
                  <c:v>4.3785999999999999E-2</c:v>
                </c:pt>
                <c:pt idx="1231">
                  <c:v>4.3794E-2</c:v>
                </c:pt>
                <c:pt idx="1232">
                  <c:v>4.3829E-2</c:v>
                </c:pt>
                <c:pt idx="1233">
                  <c:v>4.3841999999999999E-2</c:v>
                </c:pt>
                <c:pt idx="1234">
                  <c:v>4.3860000000000003E-2</c:v>
                </c:pt>
                <c:pt idx="1235">
                  <c:v>4.3882999999999998E-2</c:v>
                </c:pt>
                <c:pt idx="1236">
                  <c:v>4.3901000000000003E-2</c:v>
                </c:pt>
                <c:pt idx="1237">
                  <c:v>4.3902999999999998E-2</c:v>
                </c:pt>
                <c:pt idx="1238">
                  <c:v>4.3908999999999997E-2</c:v>
                </c:pt>
                <c:pt idx="1239">
                  <c:v>4.3936000000000003E-2</c:v>
                </c:pt>
                <c:pt idx="1240">
                  <c:v>4.3945999999999999E-2</c:v>
                </c:pt>
                <c:pt idx="1241">
                  <c:v>4.3968E-2</c:v>
                </c:pt>
                <c:pt idx="1242">
                  <c:v>4.3975E-2</c:v>
                </c:pt>
                <c:pt idx="1243">
                  <c:v>4.3983000000000001E-2</c:v>
                </c:pt>
                <c:pt idx="1244">
                  <c:v>4.3989E-2</c:v>
                </c:pt>
                <c:pt idx="1245">
                  <c:v>4.4011000000000002E-2</c:v>
                </c:pt>
                <c:pt idx="1246">
                  <c:v>4.4037E-2</c:v>
                </c:pt>
                <c:pt idx="1247">
                  <c:v>4.4055999999999998E-2</c:v>
                </c:pt>
                <c:pt idx="1248">
                  <c:v>4.4068000000000003E-2</c:v>
                </c:pt>
                <c:pt idx="1249">
                  <c:v>4.4082000000000003E-2</c:v>
                </c:pt>
                <c:pt idx="1250">
                  <c:v>4.4101000000000001E-2</c:v>
                </c:pt>
                <c:pt idx="1251">
                  <c:v>4.4118999999999998E-2</c:v>
                </c:pt>
                <c:pt idx="1252">
                  <c:v>4.4123000000000002E-2</c:v>
                </c:pt>
                <c:pt idx="1253">
                  <c:v>4.4181999999999999E-2</c:v>
                </c:pt>
                <c:pt idx="1254">
                  <c:v>4.4191000000000001E-2</c:v>
                </c:pt>
                <c:pt idx="1255">
                  <c:v>4.4219000000000001E-2</c:v>
                </c:pt>
                <c:pt idx="1256">
                  <c:v>4.4240000000000002E-2</c:v>
                </c:pt>
                <c:pt idx="1257">
                  <c:v>4.4299999999999999E-2</c:v>
                </c:pt>
                <c:pt idx="1258">
                  <c:v>4.4325000000000003E-2</c:v>
                </c:pt>
                <c:pt idx="1259">
                  <c:v>4.4340999999999998E-2</c:v>
                </c:pt>
                <c:pt idx="1260">
                  <c:v>4.4357000000000001E-2</c:v>
                </c:pt>
                <c:pt idx="1261">
                  <c:v>4.4382999999999999E-2</c:v>
                </c:pt>
                <c:pt idx="1262">
                  <c:v>4.4413000000000001E-2</c:v>
                </c:pt>
                <c:pt idx="1263">
                  <c:v>4.4429000000000003E-2</c:v>
                </c:pt>
                <c:pt idx="1264">
                  <c:v>4.4437999999999998E-2</c:v>
                </c:pt>
                <c:pt idx="1265">
                  <c:v>4.4455000000000001E-2</c:v>
                </c:pt>
                <c:pt idx="1266">
                  <c:v>4.4470000000000003E-2</c:v>
                </c:pt>
                <c:pt idx="1267">
                  <c:v>4.4503000000000001E-2</c:v>
                </c:pt>
                <c:pt idx="1268">
                  <c:v>4.4512999999999997E-2</c:v>
                </c:pt>
                <c:pt idx="1269">
                  <c:v>4.453E-2</c:v>
                </c:pt>
                <c:pt idx="1270">
                  <c:v>4.4533999999999997E-2</c:v>
                </c:pt>
                <c:pt idx="1271">
                  <c:v>4.4542999999999999E-2</c:v>
                </c:pt>
                <c:pt idx="1272">
                  <c:v>4.4572000000000001E-2</c:v>
                </c:pt>
                <c:pt idx="1273">
                  <c:v>4.4613E-2</c:v>
                </c:pt>
                <c:pt idx="1274">
                  <c:v>4.4651000000000003E-2</c:v>
                </c:pt>
                <c:pt idx="1275">
                  <c:v>4.4665000000000003E-2</c:v>
                </c:pt>
                <c:pt idx="1276">
                  <c:v>4.4686999999999998E-2</c:v>
                </c:pt>
                <c:pt idx="1277">
                  <c:v>4.4694999999999999E-2</c:v>
                </c:pt>
                <c:pt idx="1278">
                  <c:v>4.4732000000000001E-2</c:v>
                </c:pt>
                <c:pt idx="1279">
                  <c:v>4.4755000000000003E-2</c:v>
                </c:pt>
                <c:pt idx="1280">
                  <c:v>4.4756999999999998E-2</c:v>
                </c:pt>
                <c:pt idx="1281">
                  <c:v>4.4783999999999997E-2</c:v>
                </c:pt>
                <c:pt idx="1282">
                  <c:v>4.4804999999999998E-2</c:v>
                </c:pt>
                <c:pt idx="1283">
                  <c:v>4.4824000000000003E-2</c:v>
                </c:pt>
                <c:pt idx="1284">
                  <c:v>4.4842E-2</c:v>
                </c:pt>
                <c:pt idx="1285">
                  <c:v>4.4867999999999998E-2</c:v>
                </c:pt>
                <c:pt idx="1286">
                  <c:v>4.4887999999999997E-2</c:v>
                </c:pt>
                <c:pt idx="1287">
                  <c:v>4.4887999999999997E-2</c:v>
                </c:pt>
                <c:pt idx="1288">
                  <c:v>4.4918E-2</c:v>
                </c:pt>
                <c:pt idx="1289">
                  <c:v>4.4961000000000001E-2</c:v>
                </c:pt>
                <c:pt idx="1290">
                  <c:v>4.4969000000000002E-2</c:v>
                </c:pt>
                <c:pt idx="1291">
                  <c:v>4.4984999999999997E-2</c:v>
                </c:pt>
                <c:pt idx="1292">
                  <c:v>4.5003000000000001E-2</c:v>
                </c:pt>
                <c:pt idx="1293">
                  <c:v>4.5011000000000002E-2</c:v>
                </c:pt>
                <c:pt idx="1294">
                  <c:v>4.5047999999999998E-2</c:v>
                </c:pt>
                <c:pt idx="1295">
                  <c:v>4.5069999999999999E-2</c:v>
                </c:pt>
                <c:pt idx="1296">
                  <c:v>4.5076999999999999E-2</c:v>
                </c:pt>
                <c:pt idx="1297">
                  <c:v>4.5080000000000002E-2</c:v>
                </c:pt>
                <c:pt idx="1298">
                  <c:v>4.5083999999999999E-2</c:v>
                </c:pt>
                <c:pt idx="1299">
                  <c:v>4.5087000000000002E-2</c:v>
                </c:pt>
                <c:pt idx="1300">
                  <c:v>4.5093000000000001E-2</c:v>
                </c:pt>
                <c:pt idx="1301">
                  <c:v>4.5133E-2</c:v>
                </c:pt>
                <c:pt idx="1302">
                  <c:v>4.5176000000000001E-2</c:v>
                </c:pt>
                <c:pt idx="1303">
                  <c:v>4.5207999999999998E-2</c:v>
                </c:pt>
                <c:pt idx="1304">
                  <c:v>4.5235999999999998E-2</c:v>
                </c:pt>
                <c:pt idx="1305">
                  <c:v>4.5239000000000001E-2</c:v>
                </c:pt>
                <c:pt idx="1306">
                  <c:v>4.5251E-2</c:v>
                </c:pt>
                <c:pt idx="1307">
                  <c:v>4.5265E-2</c:v>
                </c:pt>
                <c:pt idx="1308">
                  <c:v>4.5275999999999997E-2</c:v>
                </c:pt>
                <c:pt idx="1309">
                  <c:v>4.5289000000000003E-2</c:v>
                </c:pt>
                <c:pt idx="1310">
                  <c:v>4.5293E-2</c:v>
                </c:pt>
                <c:pt idx="1311">
                  <c:v>4.5302000000000002E-2</c:v>
                </c:pt>
                <c:pt idx="1312">
                  <c:v>4.5325999999999998E-2</c:v>
                </c:pt>
                <c:pt idx="1313">
                  <c:v>4.5351000000000002E-2</c:v>
                </c:pt>
                <c:pt idx="1314">
                  <c:v>4.5369E-2</c:v>
                </c:pt>
                <c:pt idx="1315">
                  <c:v>4.5381999999999999E-2</c:v>
                </c:pt>
                <c:pt idx="1316">
                  <c:v>4.5388999999999999E-2</c:v>
                </c:pt>
                <c:pt idx="1317">
                  <c:v>4.5407999999999997E-2</c:v>
                </c:pt>
                <c:pt idx="1318">
                  <c:v>4.5413000000000002E-2</c:v>
                </c:pt>
                <c:pt idx="1319">
                  <c:v>4.5423999999999999E-2</c:v>
                </c:pt>
                <c:pt idx="1320">
                  <c:v>4.5428999999999997E-2</c:v>
                </c:pt>
                <c:pt idx="1321">
                  <c:v>4.5441000000000002E-2</c:v>
                </c:pt>
                <c:pt idx="1322">
                  <c:v>4.5448000000000002E-2</c:v>
                </c:pt>
                <c:pt idx="1323">
                  <c:v>4.5449000000000003E-2</c:v>
                </c:pt>
                <c:pt idx="1324">
                  <c:v>4.5454000000000001E-2</c:v>
                </c:pt>
                <c:pt idx="1325">
                  <c:v>4.5473E-2</c:v>
                </c:pt>
                <c:pt idx="1326">
                  <c:v>4.5476999999999997E-2</c:v>
                </c:pt>
                <c:pt idx="1327">
                  <c:v>4.5502000000000001E-2</c:v>
                </c:pt>
                <c:pt idx="1328">
                  <c:v>4.5525000000000003E-2</c:v>
                </c:pt>
                <c:pt idx="1329">
                  <c:v>4.5530000000000001E-2</c:v>
                </c:pt>
                <c:pt idx="1330">
                  <c:v>4.5531000000000002E-2</c:v>
                </c:pt>
                <c:pt idx="1331">
                  <c:v>4.5539999999999997E-2</c:v>
                </c:pt>
                <c:pt idx="1332">
                  <c:v>4.5551000000000001E-2</c:v>
                </c:pt>
                <c:pt idx="1333">
                  <c:v>4.5562999999999999E-2</c:v>
                </c:pt>
                <c:pt idx="1334">
                  <c:v>4.5568999999999998E-2</c:v>
                </c:pt>
                <c:pt idx="1335">
                  <c:v>4.5592000000000001E-2</c:v>
                </c:pt>
                <c:pt idx="1336">
                  <c:v>4.5615000000000003E-2</c:v>
                </c:pt>
                <c:pt idx="1337">
                  <c:v>4.5620000000000001E-2</c:v>
                </c:pt>
                <c:pt idx="1338">
                  <c:v>4.5636000000000003E-2</c:v>
                </c:pt>
                <c:pt idx="1339">
                  <c:v>4.5642000000000002E-2</c:v>
                </c:pt>
                <c:pt idx="1340">
                  <c:v>4.5664000000000003E-2</c:v>
                </c:pt>
                <c:pt idx="1341">
                  <c:v>4.5682E-2</c:v>
                </c:pt>
                <c:pt idx="1342">
                  <c:v>4.5710000000000001E-2</c:v>
                </c:pt>
                <c:pt idx="1343">
                  <c:v>4.5719000000000003E-2</c:v>
                </c:pt>
                <c:pt idx="1344">
                  <c:v>4.573E-2</c:v>
                </c:pt>
                <c:pt idx="1345">
                  <c:v>4.5746000000000002E-2</c:v>
                </c:pt>
                <c:pt idx="1346">
                  <c:v>4.5754999999999997E-2</c:v>
                </c:pt>
                <c:pt idx="1347">
                  <c:v>4.5783999999999998E-2</c:v>
                </c:pt>
                <c:pt idx="1348">
                  <c:v>4.5787000000000001E-2</c:v>
                </c:pt>
                <c:pt idx="1349">
                  <c:v>4.5815000000000002E-2</c:v>
                </c:pt>
                <c:pt idx="1350">
                  <c:v>4.5821000000000001E-2</c:v>
                </c:pt>
                <c:pt idx="1351">
                  <c:v>4.5831999999999998E-2</c:v>
                </c:pt>
                <c:pt idx="1352">
                  <c:v>4.5863000000000001E-2</c:v>
                </c:pt>
                <c:pt idx="1353">
                  <c:v>4.5872999999999997E-2</c:v>
                </c:pt>
                <c:pt idx="1354">
                  <c:v>4.5879999999999997E-2</c:v>
                </c:pt>
                <c:pt idx="1355">
                  <c:v>4.5885000000000002E-2</c:v>
                </c:pt>
                <c:pt idx="1356">
                  <c:v>4.5907999999999997E-2</c:v>
                </c:pt>
                <c:pt idx="1357">
                  <c:v>4.5925000000000001E-2</c:v>
                </c:pt>
                <c:pt idx="1358">
                  <c:v>4.5959E-2</c:v>
                </c:pt>
                <c:pt idx="1359">
                  <c:v>4.5966E-2</c:v>
                </c:pt>
                <c:pt idx="1360">
                  <c:v>4.5969999999999997E-2</c:v>
                </c:pt>
                <c:pt idx="1361">
                  <c:v>4.5975000000000002E-2</c:v>
                </c:pt>
                <c:pt idx="1362">
                  <c:v>4.5985999999999999E-2</c:v>
                </c:pt>
                <c:pt idx="1363">
                  <c:v>4.5996000000000002E-2</c:v>
                </c:pt>
                <c:pt idx="1364">
                  <c:v>4.6006999999999999E-2</c:v>
                </c:pt>
                <c:pt idx="1365">
                  <c:v>4.6019999999999998E-2</c:v>
                </c:pt>
                <c:pt idx="1366">
                  <c:v>4.6032999999999998E-2</c:v>
                </c:pt>
                <c:pt idx="1367">
                  <c:v>4.6052000000000003E-2</c:v>
                </c:pt>
                <c:pt idx="1368">
                  <c:v>4.6054999999999999E-2</c:v>
                </c:pt>
                <c:pt idx="1369">
                  <c:v>4.6075999999999999E-2</c:v>
                </c:pt>
                <c:pt idx="1370">
                  <c:v>4.6092000000000001E-2</c:v>
                </c:pt>
                <c:pt idx="1371">
                  <c:v>4.6122999999999997E-2</c:v>
                </c:pt>
                <c:pt idx="1372">
                  <c:v>4.6142000000000002E-2</c:v>
                </c:pt>
                <c:pt idx="1373">
                  <c:v>4.6158999999999999E-2</c:v>
                </c:pt>
                <c:pt idx="1374">
                  <c:v>4.6162000000000002E-2</c:v>
                </c:pt>
                <c:pt idx="1375">
                  <c:v>4.6163999999999997E-2</c:v>
                </c:pt>
                <c:pt idx="1376">
                  <c:v>4.6174E-2</c:v>
                </c:pt>
                <c:pt idx="1377">
                  <c:v>4.6183000000000002E-2</c:v>
                </c:pt>
                <c:pt idx="1378">
                  <c:v>4.6204000000000002E-2</c:v>
                </c:pt>
                <c:pt idx="1379">
                  <c:v>4.6226999999999997E-2</c:v>
                </c:pt>
                <c:pt idx="1380">
                  <c:v>4.6240000000000003E-2</c:v>
                </c:pt>
                <c:pt idx="1381">
                  <c:v>4.6273000000000002E-2</c:v>
                </c:pt>
                <c:pt idx="1382">
                  <c:v>4.6295999999999997E-2</c:v>
                </c:pt>
                <c:pt idx="1383">
                  <c:v>4.6299E-2</c:v>
                </c:pt>
                <c:pt idx="1384">
                  <c:v>4.6316999999999997E-2</c:v>
                </c:pt>
                <c:pt idx="1385">
                  <c:v>4.6328000000000001E-2</c:v>
                </c:pt>
                <c:pt idx="1386">
                  <c:v>4.6336000000000002E-2</c:v>
                </c:pt>
                <c:pt idx="1387">
                  <c:v>4.6344000000000003E-2</c:v>
                </c:pt>
                <c:pt idx="1388">
                  <c:v>4.6351999999999997E-2</c:v>
                </c:pt>
                <c:pt idx="1389">
                  <c:v>4.6362E-2</c:v>
                </c:pt>
                <c:pt idx="1390">
                  <c:v>4.6376000000000001E-2</c:v>
                </c:pt>
                <c:pt idx="1391">
                  <c:v>4.6382E-2</c:v>
                </c:pt>
                <c:pt idx="1392">
                  <c:v>4.6407999999999998E-2</c:v>
                </c:pt>
                <c:pt idx="1393">
                  <c:v>4.6413999999999997E-2</c:v>
                </c:pt>
                <c:pt idx="1394">
                  <c:v>4.6420999999999997E-2</c:v>
                </c:pt>
                <c:pt idx="1395">
                  <c:v>4.6452E-2</c:v>
                </c:pt>
                <c:pt idx="1396">
                  <c:v>4.6463999999999998E-2</c:v>
                </c:pt>
                <c:pt idx="1397">
                  <c:v>4.6473E-2</c:v>
                </c:pt>
                <c:pt idx="1398">
                  <c:v>4.6486E-2</c:v>
                </c:pt>
                <c:pt idx="1399">
                  <c:v>4.6512999999999999E-2</c:v>
                </c:pt>
                <c:pt idx="1400">
                  <c:v>4.6532999999999998E-2</c:v>
                </c:pt>
                <c:pt idx="1401">
                  <c:v>4.6540999999999999E-2</c:v>
                </c:pt>
                <c:pt idx="1402">
                  <c:v>4.6575999999999999E-2</c:v>
                </c:pt>
                <c:pt idx="1403">
                  <c:v>4.6588999999999998E-2</c:v>
                </c:pt>
                <c:pt idx="1404">
                  <c:v>4.6595999999999999E-2</c:v>
                </c:pt>
                <c:pt idx="1405">
                  <c:v>4.6607999999999997E-2</c:v>
                </c:pt>
                <c:pt idx="1406">
                  <c:v>4.6625E-2</c:v>
                </c:pt>
                <c:pt idx="1407">
                  <c:v>4.6635999999999997E-2</c:v>
                </c:pt>
                <c:pt idx="1408">
                  <c:v>4.6678999999999998E-2</c:v>
                </c:pt>
                <c:pt idx="1409">
                  <c:v>4.6684999999999997E-2</c:v>
                </c:pt>
                <c:pt idx="1410">
                  <c:v>4.6715E-2</c:v>
                </c:pt>
                <c:pt idx="1411">
                  <c:v>4.6726999999999998E-2</c:v>
                </c:pt>
                <c:pt idx="1412">
                  <c:v>4.6729E-2</c:v>
                </c:pt>
                <c:pt idx="1413">
                  <c:v>4.6738000000000002E-2</c:v>
                </c:pt>
                <c:pt idx="1414">
                  <c:v>4.6758000000000001E-2</c:v>
                </c:pt>
                <c:pt idx="1415">
                  <c:v>4.6758000000000001E-2</c:v>
                </c:pt>
                <c:pt idx="1416">
                  <c:v>4.6760999999999997E-2</c:v>
                </c:pt>
                <c:pt idx="1417">
                  <c:v>4.6765000000000001E-2</c:v>
                </c:pt>
                <c:pt idx="1418">
                  <c:v>4.6767999999999997E-2</c:v>
                </c:pt>
                <c:pt idx="1419">
                  <c:v>4.6782999999999998E-2</c:v>
                </c:pt>
                <c:pt idx="1420">
                  <c:v>4.6789999999999998E-2</c:v>
                </c:pt>
                <c:pt idx="1421">
                  <c:v>4.6842000000000002E-2</c:v>
                </c:pt>
                <c:pt idx="1422">
                  <c:v>4.6854E-2</c:v>
                </c:pt>
                <c:pt idx="1423">
                  <c:v>4.6857000000000003E-2</c:v>
                </c:pt>
                <c:pt idx="1424">
                  <c:v>4.6861E-2</c:v>
                </c:pt>
                <c:pt idx="1425">
                  <c:v>4.6884000000000002E-2</c:v>
                </c:pt>
                <c:pt idx="1426">
                  <c:v>4.6906999999999997E-2</c:v>
                </c:pt>
                <c:pt idx="1427">
                  <c:v>4.6933999999999997E-2</c:v>
                </c:pt>
                <c:pt idx="1428">
                  <c:v>4.6983999999999998E-2</c:v>
                </c:pt>
                <c:pt idx="1429">
                  <c:v>4.7011999999999998E-2</c:v>
                </c:pt>
                <c:pt idx="1430">
                  <c:v>4.7049000000000001E-2</c:v>
                </c:pt>
                <c:pt idx="1431">
                  <c:v>4.7066999999999998E-2</c:v>
                </c:pt>
                <c:pt idx="1432">
                  <c:v>4.7078000000000002E-2</c:v>
                </c:pt>
                <c:pt idx="1433">
                  <c:v>4.7085000000000002E-2</c:v>
                </c:pt>
                <c:pt idx="1434">
                  <c:v>4.7121000000000003E-2</c:v>
                </c:pt>
                <c:pt idx="1435">
                  <c:v>4.7128999999999997E-2</c:v>
                </c:pt>
                <c:pt idx="1436">
                  <c:v>4.7133000000000001E-2</c:v>
                </c:pt>
                <c:pt idx="1437">
                  <c:v>4.7184999999999998E-2</c:v>
                </c:pt>
                <c:pt idx="1438">
                  <c:v>4.7224000000000002E-2</c:v>
                </c:pt>
                <c:pt idx="1439">
                  <c:v>4.7246999999999997E-2</c:v>
                </c:pt>
                <c:pt idx="1440">
                  <c:v>4.7248999999999999E-2</c:v>
                </c:pt>
                <c:pt idx="1441">
                  <c:v>4.7262999999999999E-2</c:v>
                </c:pt>
                <c:pt idx="1442">
                  <c:v>4.7273999999999997E-2</c:v>
                </c:pt>
                <c:pt idx="1443">
                  <c:v>4.7278000000000001E-2</c:v>
                </c:pt>
                <c:pt idx="1444">
                  <c:v>4.7280999999999997E-2</c:v>
                </c:pt>
                <c:pt idx="1445">
                  <c:v>4.7305E-2</c:v>
                </c:pt>
                <c:pt idx="1446">
                  <c:v>4.7313000000000001E-2</c:v>
                </c:pt>
                <c:pt idx="1447">
                  <c:v>4.7316999999999998E-2</c:v>
                </c:pt>
                <c:pt idx="1448">
                  <c:v>4.7329000000000003E-2</c:v>
                </c:pt>
                <c:pt idx="1449">
                  <c:v>4.7333E-2</c:v>
                </c:pt>
                <c:pt idx="1450">
                  <c:v>4.7357000000000003E-2</c:v>
                </c:pt>
                <c:pt idx="1451">
                  <c:v>4.7371000000000003E-2</c:v>
                </c:pt>
                <c:pt idx="1452">
                  <c:v>4.7382000000000001E-2</c:v>
                </c:pt>
                <c:pt idx="1453">
                  <c:v>4.7386999999999999E-2</c:v>
                </c:pt>
                <c:pt idx="1454">
                  <c:v>4.7410000000000001E-2</c:v>
                </c:pt>
                <c:pt idx="1455">
                  <c:v>4.7462999999999998E-2</c:v>
                </c:pt>
                <c:pt idx="1456">
                  <c:v>4.7484999999999999E-2</c:v>
                </c:pt>
                <c:pt idx="1457">
                  <c:v>4.7502999999999997E-2</c:v>
                </c:pt>
                <c:pt idx="1458">
                  <c:v>4.7509999999999997E-2</c:v>
                </c:pt>
                <c:pt idx="1459">
                  <c:v>4.7514000000000001E-2</c:v>
                </c:pt>
                <c:pt idx="1460">
                  <c:v>4.7523999999999997E-2</c:v>
                </c:pt>
                <c:pt idx="1461">
                  <c:v>4.7542000000000001E-2</c:v>
                </c:pt>
                <c:pt idx="1462">
                  <c:v>4.7564000000000002E-2</c:v>
                </c:pt>
                <c:pt idx="1463">
                  <c:v>4.7572999999999997E-2</c:v>
                </c:pt>
                <c:pt idx="1464">
                  <c:v>4.7584000000000001E-2</c:v>
                </c:pt>
                <c:pt idx="1465">
                  <c:v>4.7593999999999997E-2</c:v>
                </c:pt>
                <c:pt idx="1466">
                  <c:v>4.7619000000000002E-2</c:v>
                </c:pt>
                <c:pt idx="1467">
                  <c:v>4.7654000000000002E-2</c:v>
                </c:pt>
                <c:pt idx="1468">
                  <c:v>4.7682000000000002E-2</c:v>
                </c:pt>
                <c:pt idx="1469">
                  <c:v>4.7689000000000002E-2</c:v>
                </c:pt>
                <c:pt idx="1470">
                  <c:v>4.7708E-2</c:v>
                </c:pt>
                <c:pt idx="1471">
                  <c:v>4.7726999999999999E-2</c:v>
                </c:pt>
                <c:pt idx="1472">
                  <c:v>4.7760999999999998E-2</c:v>
                </c:pt>
                <c:pt idx="1473">
                  <c:v>4.7773000000000003E-2</c:v>
                </c:pt>
                <c:pt idx="1474">
                  <c:v>4.7794000000000003E-2</c:v>
                </c:pt>
                <c:pt idx="1475">
                  <c:v>4.7812E-2</c:v>
                </c:pt>
                <c:pt idx="1476">
                  <c:v>4.7827000000000001E-2</c:v>
                </c:pt>
                <c:pt idx="1477">
                  <c:v>4.7856999999999997E-2</c:v>
                </c:pt>
                <c:pt idx="1478">
                  <c:v>4.7886999999999999E-2</c:v>
                </c:pt>
                <c:pt idx="1479">
                  <c:v>4.7896000000000001E-2</c:v>
                </c:pt>
                <c:pt idx="1480">
                  <c:v>4.7905999999999997E-2</c:v>
                </c:pt>
                <c:pt idx="1481">
                  <c:v>4.7921999999999999E-2</c:v>
                </c:pt>
                <c:pt idx="1482">
                  <c:v>4.7947999999999998E-2</c:v>
                </c:pt>
                <c:pt idx="1483">
                  <c:v>4.7961999999999998E-2</c:v>
                </c:pt>
                <c:pt idx="1484">
                  <c:v>4.7982999999999998E-2</c:v>
                </c:pt>
                <c:pt idx="1485">
                  <c:v>4.8013E-2</c:v>
                </c:pt>
                <c:pt idx="1486">
                  <c:v>4.8015000000000002E-2</c:v>
                </c:pt>
                <c:pt idx="1487">
                  <c:v>4.8023999999999997E-2</c:v>
                </c:pt>
                <c:pt idx="1488">
                  <c:v>4.8030000000000003E-2</c:v>
                </c:pt>
                <c:pt idx="1489">
                  <c:v>4.8030999999999997E-2</c:v>
                </c:pt>
                <c:pt idx="1490">
                  <c:v>4.8051999999999997E-2</c:v>
                </c:pt>
                <c:pt idx="1491">
                  <c:v>4.8066999999999999E-2</c:v>
                </c:pt>
                <c:pt idx="1492">
                  <c:v>4.8072999999999998E-2</c:v>
                </c:pt>
                <c:pt idx="1493">
                  <c:v>4.8101999999999999E-2</c:v>
                </c:pt>
                <c:pt idx="1494">
                  <c:v>4.8113999999999997E-2</c:v>
                </c:pt>
                <c:pt idx="1495">
                  <c:v>4.8124E-2</c:v>
                </c:pt>
                <c:pt idx="1496">
                  <c:v>4.8134000000000003E-2</c:v>
                </c:pt>
                <c:pt idx="1497">
                  <c:v>4.8143999999999999E-2</c:v>
                </c:pt>
                <c:pt idx="1498">
                  <c:v>4.8164999999999999E-2</c:v>
                </c:pt>
                <c:pt idx="1499">
                  <c:v>4.8176999999999998E-2</c:v>
                </c:pt>
                <c:pt idx="1500">
                  <c:v>4.8186E-2</c:v>
                </c:pt>
                <c:pt idx="1501">
                  <c:v>4.8196000000000003E-2</c:v>
                </c:pt>
                <c:pt idx="1502">
                  <c:v>4.8233999999999999E-2</c:v>
                </c:pt>
                <c:pt idx="1503">
                  <c:v>4.8263E-2</c:v>
                </c:pt>
                <c:pt idx="1504">
                  <c:v>4.8288999999999999E-2</c:v>
                </c:pt>
                <c:pt idx="1505">
                  <c:v>4.8311E-2</c:v>
                </c:pt>
                <c:pt idx="1506">
                  <c:v>4.8351999999999999E-2</c:v>
                </c:pt>
                <c:pt idx="1507">
                  <c:v>4.8355000000000002E-2</c:v>
                </c:pt>
                <c:pt idx="1508">
                  <c:v>4.8377999999999997E-2</c:v>
                </c:pt>
                <c:pt idx="1509">
                  <c:v>4.8402000000000001E-2</c:v>
                </c:pt>
                <c:pt idx="1510">
                  <c:v>4.8412999999999998E-2</c:v>
                </c:pt>
                <c:pt idx="1511">
                  <c:v>4.8413999999999999E-2</c:v>
                </c:pt>
                <c:pt idx="1512">
                  <c:v>4.8418000000000003E-2</c:v>
                </c:pt>
                <c:pt idx="1513">
                  <c:v>4.8424000000000002E-2</c:v>
                </c:pt>
                <c:pt idx="1514">
                  <c:v>4.8441999999999999E-2</c:v>
                </c:pt>
                <c:pt idx="1515">
                  <c:v>4.8446999999999997E-2</c:v>
                </c:pt>
                <c:pt idx="1516">
                  <c:v>4.8455999999999999E-2</c:v>
                </c:pt>
                <c:pt idx="1517">
                  <c:v>4.8460999999999997E-2</c:v>
                </c:pt>
                <c:pt idx="1518">
                  <c:v>4.8469999999999999E-2</c:v>
                </c:pt>
                <c:pt idx="1519">
                  <c:v>4.8471E-2</c:v>
                </c:pt>
                <c:pt idx="1520">
                  <c:v>4.8479000000000001E-2</c:v>
                </c:pt>
                <c:pt idx="1521">
                  <c:v>4.8494000000000002E-2</c:v>
                </c:pt>
                <c:pt idx="1522">
                  <c:v>4.8500000000000001E-2</c:v>
                </c:pt>
                <c:pt idx="1523">
                  <c:v>4.8505E-2</c:v>
                </c:pt>
                <c:pt idx="1524">
                  <c:v>4.8512E-2</c:v>
                </c:pt>
                <c:pt idx="1525">
                  <c:v>4.8515000000000003E-2</c:v>
                </c:pt>
                <c:pt idx="1526">
                  <c:v>4.8529000000000003E-2</c:v>
                </c:pt>
                <c:pt idx="1527">
                  <c:v>4.8536999999999997E-2</c:v>
                </c:pt>
                <c:pt idx="1528">
                  <c:v>4.8563000000000002E-2</c:v>
                </c:pt>
                <c:pt idx="1529">
                  <c:v>4.8582E-2</c:v>
                </c:pt>
                <c:pt idx="1530">
                  <c:v>4.8586999999999998E-2</c:v>
                </c:pt>
                <c:pt idx="1531">
                  <c:v>4.8599000000000003E-2</c:v>
                </c:pt>
                <c:pt idx="1532">
                  <c:v>4.8647999999999997E-2</c:v>
                </c:pt>
                <c:pt idx="1533">
                  <c:v>4.8662999999999998E-2</c:v>
                </c:pt>
                <c:pt idx="1534">
                  <c:v>4.8669999999999998E-2</c:v>
                </c:pt>
                <c:pt idx="1535">
                  <c:v>4.8672E-2</c:v>
                </c:pt>
                <c:pt idx="1536">
                  <c:v>4.8686E-2</c:v>
                </c:pt>
                <c:pt idx="1537">
                  <c:v>4.8693E-2</c:v>
                </c:pt>
                <c:pt idx="1538">
                  <c:v>4.8710999999999997E-2</c:v>
                </c:pt>
                <c:pt idx="1539">
                  <c:v>4.8715000000000001E-2</c:v>
                </c:pt>
                <c:pt idx="1540">
                  <c:v>4.8728E-2</c:v>
                </c:pt>
                <c:pt idx="1541">
                  <c:v>4.8732999999999999E-2</c:v>
                </c:pt>
                <c:pt idx="1542">
                  <c:v>4.8750000000000002E-2</c:v>
                </c:pt>
                <c:pt idx="1543">
                  <c:v>4.8751999999999997E-2</c:v>
                </c:pt>
                <c:pt idx="1544">
                  <c:v>4.8765999999999997E-2</c:v>
                </c:pt>
                <c:pt idx="1545">
                  <c:v>4.8781999999999999E-2</c:v>
                </c:pt>
                <c:pt idx="1546">
                  <c:v>4.8791000000000001E-2</c:v>
                </c:pt>
                <c:pt idx="1547">
                  <c:v>4.8795999999999999E-2</c:v>
                </c:pt>
                <c:pt idx="1548">
                  <c:v>4.8804E-2</c:v>
                </c:pt>
                <c:pt idx="1549">
                  <c:v>4.8829999999999998E-2</c:v>
                </c:pt>
                <c:pt idx="1550">
                  <c:v>4.8836999999999998E-2</c:v>
                </c:pt>
                <c:pt idx="1551">
                  <c:v>4.8883000000000003E-2</c:v>
                </c:pt>
                <c:pt idx="1552">
                  <c:v>4.8887E-2</c:v>
                </c:pt>
                <c:pt idx="1553">
                  <c:v>4.8917000000000002E-2</c:v>
                </c:pt>
                <c:pt idx="1554">
                  <c:v>4.8918999999999997E-2</c:v>
                </c:pt>
                <c:pt idx="1555">
                  <c:v>4.8977E-2</c:v>
                </c:pt>
                <c:pt idx="1556">
                  <c:v>4.8988999999999998E-2</c:v>
                </c:pt>
                <c:pt idx="1557">
                  <c:v>4.9007000000000002E-2</c:v>
                </c:pt>
                <c:pt idx="1558">
                  <c:v>4.9012E-2</c:v>
                </c:pt>
                <c:pt idx="1559">
                  <c:v>4.9015999999999997E-2</c:v>
                </c:pt>
                <c:pt idx="1560">
                  <c:v>4.9029000000000003E-2</c:v>
                </c:pt>
                <c:pt idx="1561">
                  <c:v>4.9044999999999998E-2</c:v>
                </c:pt>
                <c:pt idx="1562">
                  <c:v>4.9084999999999997E-2</c:v>
                </c:pt>
                <c:pt idx="1563">
                  <c:v>4.9111000000000002E-2</c:v>
                </c:pt>
                <c:pt idx="1564">
                  <c:v>4.9133000000000003E-2</c:v>
                </c:pt>
                <c:pt idx="1565">
                  <c:v>4.9142999999999999E-2</c:v>
                </c:pt>
                <c:pt idx="1566">
                  <c:v>4.9161000000000003E-2</c:v>
                </c:pt>
                <c:pt idx="1567">
                  <c:v>4.9204999999999999E-2</c:v>
                </c:pt>
                <c:pt idx="1568">
                  <c:v>4.9231999999999998E-2</c:v>
                </c:pt>
                <c:pt idx="1569">
                  <c:v>4.9236000000000002E-2</c:v>
                </c:pt>
                <c:pt idx="1570">
                  <c:v>4.9253999999999999E-2</c:v>
                </c:pt>
                <c:pt idx="1571">
                  <c:v>4.9257000000000002E-2</c:v>
                </c:pt>
                <c:pt idx="1572">
                  <c:v>4.9260999999999999E-2</c:v>
                </c:pt>
                <c:pt idx="1573">
                  <c:v>4.9269E-2</c:v>
                </c:pt>
                <c:pt idx="1574">
                  <c:v>4.9271000000000002E-2</c:v>
                </c:pt>
                <c:pt idx="1575">
                  <c:v>4.9280999999999998E-2</c:v>
                </c:pt>
                <c:pt idx="1576">
                  <c:v>4.9299000000000003E-2</c:v>
                </c:pt>
                <c:pt idx="1577">
                  <c:v>4.9312000000000002E-2</c:v>
                </c:pt>
                <c:pt idx="1578">
                  <c:v>4.9334000000000003E-2</c:v>
                </c:pt>
                <c:pt idx="1579">
                  <c:v>4.9356999999999998E-2</c:v>
                </c:pt>
                <c:pt idx="1580">
                  <c:v>4.9362000000000003E-2</c:v>
                </c:pt>
                <c:pt idx="1581">
                  <c:v>4.9387E-2</c:v>
                </c:pt>
                <c:pt idx="1582">
                  <c:v>4.9416000000000002E-2</c:v>
                </c:pt>
                <c:pt idx="1583">
                  <c:v>4.9459000000000003E-2</c:v>
                </c:pt>
                <c:pt idx="1584">
                  <c:v>4.9463E-2</c:v>
                </c:pt>
                <c:pt idx="1585">
                  <c:v>4.9472000000000002E-2</c:v>
                </c:pt>
                <c:pt idx="1586">
                  <c:v>4.9481999999999998E-2</c:v>
                </c:pt>
                <c:pt idx="1587">
                  <c:v>4.9503999999999999E-2</c:v>
                </c:pt>
                <c:pt idx="1588">
                  <c:v>4.9512E-2</c:v>
                </c:pt>
                <c:pt idx="1589">
                  <c:v>4.9532E-2</c:v>
                </c:pt>
                <c:pt idx="1590">
                  <c:v>4.9563000000000003E-2</c:v>
                </c:pt>
                <c:pt idx="1591">
                  <c:v>4.9604000000000002E-2</c:v>
                </c:pt>
                <c:pt idx="1592">
                  <c:v>4.9612999999999997E-2</c:v>
                </c:pt>
                <c:pt idx="1593">
                  <c:v>4.9617000000000001E-2</c:v>
                </c:pt>
                <c:pt idx="1594">
                  <c:v>4.9638000000000002E-2</c:v>
                </c:pt>
                <c:pt idx="1595">
                  <c:v>4.9678E-2</c:v>
                </c:pt>
                <c:pt idx="1596">
                  <c:v>4.9686000000000001E-2</c:v>
                </c:pt>
                <c:pt idx="1597">
                  <c:v>4.9701000000000002E-2</c:v>
                </c:pt>
                <c:pt idx="1598">
                  <c:v>4.9708000000000002E-2</c:v>
                </c:pt>
                <c:pt idx="1599">
                  <c:v>4.9716999999999997E-2</c:v>
                </c:pt>
                <c:pt idx="1600">
                  <c:v>4.9736000000000002E-2</c:v>
                </c:pt>
                <c:pt idx="1601">
                  <c:v>4.9748000000000001E-2</c:v>
                </c:pt>
                <c:pt idx="1602">
                  <c:v>4.9754E-2</c:v>
                </c:pt>
                <c:pt idx="1603">
                  <c:v>4.9758999999999998E-2</c:v>
                </c:pt>
                <c:pt idx="1604">
                  <c:v>4.9779999999999998E-2</c:v>
                </c:pt>
                <c:pt idx="1605">
                  <c:v>4.9786999999999998E-2</c:v>
                </c:pt>
                <c:pt idx="1606">
                  <c:v>4.9813000000000003E-2</c:v>
                </c:pt>
                <c:pt idx="1607">
                  <c:v>4.9814999999999998E-2</c:v>
                </c:pt>
                <c:pt idx="1608">
                  <c:v>4.9827999999999997E-2</c:v>
                </c:pt>
                <c:pt idx="1609">
                  <c:v>4.9861000000000003E-2</c:v>
                </c:pt>
                <c:pt idx="1610">
                  <c:v>4.9879E-2</c:v>
                </c:pt>
                <c:pt idx="1611">
                  <c:v>4.9881000000000002E-2</c:v>
                </c:pt>
                <c:pt idx="1612">
                  <c:v>4.9888000000000002E-2</c:v>
                </c:pt>
                <c:pt idx="1613">
                  <c:v>4.9907E-2</c:v>
                </c:pt>
                <c:pt idx="1614">
                  <c:v>4.9924000000000003E-2</c:v>
                </c:pt>
                <c:pt idx="1615">
                  <c:v>4.9960999999999998E-2</c:v>
                </c:pt>
                <c:pt idx="1616">
                  <c:v>4.9979999999999997E-2</c:v>
                </c:pt>
                <c:pt idx="1617">
                  <c:v>4.9986999999999997E-2</c:v>
                </c:pt>
                <c:pt idx="1618">
                  <c:v>4.9994999999999998E-2</c:v>
                </c:pt>
                <c:pt idx="1619">
                  <c:v>5.0018E-2</c:v>
                </c:pt>
                <c:pt idx="1620">
                  <c:v>5.0046E-2</c:v>
                </c:pt>
                <c:pt idx="1621">
                  <c:v>5.0064999999999998E-2</c:v>
                </c:pt>
                <c:pt idx="1622">
                  <c:v>5.0145000000000002E-2</c:v>
                </c:pt>
                <c:pt idx="1623">
                  <c:v>5.0174000000000003E-2</c:v>
                </c:pt>
                <c:pt idx="1624">
                  <c:v>5.0203999999999999E-2</c:v>
                </c:pt>
                <c:pt idx="1625">
                  <c:v>5.0222000000000003E-2</c:v>
                </c:pt>
                <c:pt idx="1626">
                  <c:v>5.0273999999999999E-2</c:v>
                </c:pt>
                <c:pt idx="1627">
                  <c:v>5.0306999999999998E-2</c:v>
                </c:pt>
                <c:pt idx="1628">
                  <c:v>5.0313999999999998E-2</c:v>
                </c:pt>
                <c:pt idx="1629">
                  <c:v>5.0352000000000001E-2</c:v>
                </c:pt>
                <c:pt idx="1630">
                  <c:v>5.0368000000000003E-2</c:v>
                </c:pt>
                <c:pt idx="1631">
                  <c:v>5.0370999999999999E-2</c:v>
                </c:pt>
                <c:pt idx="1632">
                  <c:v>5.0383999999999998E-2</c:v>
                </c:pt>
                <c:pt idx="1633">
                  <c:v>5.0410000000000003E-2</c:v>
                </c:pt>
                <c:pt idx="1634">
                  <c:v>5.0410999999999997E-2</c:v>
                </c:pt>
                <c:pt idx="1635">
                  <c:v>5.0439999999999999E-2</c:v>
                </c:pt>
                <c:pt idx="1636">
                  <c:v>5.0448E-2</c:v>
                </c:pt>
                <c:pt idx="1637">
                  <c:v>5.0462E-2</c:v>
                </c:pt>
                <c:pt idx="1638">
                  <c:v>5.049E-2</c:v>
                </c:pt>
                <c:pt idx="1639">
                  <c:v>5.0506000000000002E-2</c:v>
                </c:pt>
                <c:pt idx="1640">
                  <c:v>5.0522999999999998E-2</c:v>
                </c:pt>
                <c:pt idx="1641">
                  <c:v>5.0535999999999998E-2</c:v>
                </c:pt>
                <c:pt idx="1642">
                  <c:v>5.0549999999999998E-2</c:v>
                </c:pt>
                <c:pt idx="1643">
                  <c:v>5.0556999999999998E-2</c:v>
                </c:pt>
                <c:pt idx="1644">
                  <c:v>5.0581000000000001E-2</c:v>
                </c:pt>
                <c:pt idx="1645">
                  <c:v>5.0615E-2</c:v>
                </c:pt>
                <c:pt idx="1646">
                  <c:v>5.0629E-2</c:v>
                </c:pt>
                <c:pt idx="1647">
                  <c:v>5.0646999999999998E-2</c:v>
                </c:pt>
                <c:pt idx="1648">
                  <c:v>5.0667999999999998E-2</c:v>
                </c:pt>
                <c:pt idx="1649">
                  <c:v>5.0689999999999999E-2</c:v>
                </c:pt>
                <c:pt idx="1650">
                  <c:v>5.0701000000000003E-2</c:v>
                </c:pt>
                <c:pt idx="1651">
                  <c:v>5.0716999999999998E-2</c:v>
                </c:pt>
                <c:pt idx="1652">
                  <c:v>5.0734000000000001E-2</c:v>
                </c:pt>
                <c:pt idx="1653">
                  <c:v>5.0742000000000002E-2</c:v>
                </c:pt>
                <c:pt idx="1654">
                  <c:v>5.0755000000000002E-2</c:v>
                </c:pt>
                <c:pt idx="1655">
                  <c:v>5.0770000000000003E-2</c:v>
                </c:pt>
                <c:pt idx="1656">
                  <c:v>5.0796000000000001E-2</c:v>
                </c:pt>
                <c:pt idx="1657">
                  <c:v>5.0811000000000002E-2</c:v>
                </c:pt>
                <c:pt idx="1658">
                  <c:v>5.0818000000000002E-2</c:v>
                </c:pt>
                <c:pt idx="1659">
                  <c:v>5.0848999999999998E-2</c:v>
                </c:pt>
                <c:pt idx="1660">
                  <c:v>5.0862999999999998E-2</c:v>
                </c:pt>
                <c:pt idx="1661">
                  <c:v>5.0863999999999999E-2</c:v>
                </c:pt>
                <c:pt idx="1662">
                  <c:v>5.0882999999999998E-2</c:v>
                </c:pt>
                <c:pt idx="1663">
                  <c:v>5.0886000000000001E-2</c:v>
                </c:pt>
                <c:pt idx="1664">
                  <c:v>5.0900000000000001E-2</c:v>
                </c:pt>
                <c:pt idx="1665">
                  <c:v>5.0902000000000003E-2</c:v>
                </c:pt>
                <c:pt idx="1666">
                  <c:v>5.0915000000000002E-2</c:v>
                </c:pt>
                <c:pt idx="1667">
                  <c:v>5.0960999999999999E-2</c:v>
                </c:pt>
                <c:pt idx="1668">
                  <c:v>5.0970000000000001E-2</c:v>
                </c:pt>
                <c:pt idx="1669">
                  <c:v>5.0989E-2</c:v>
                </c:pt>
                <c:pt idx="1670">
                  <c:v>5.1005000000000002E-2</c:v>
                </c:pt>
                <c:pt idx="1671">
                  <c:v>5.1026000000000002E-2</c:v>
                </c:pt>
                <c:pt idx="1672">
                  <c:v>5.1048999999999997E-2</c:v>
                </c:pt>
                <c:pt idx="1673">
                  <c:v>5.1053000000000001E-2</c:v>
                </c:pt>
                <c:pt idx="1674">
                  <c:v>5.1076999999999997E-2</c:v>
                </c:pt>
                <c:pt idx="1675">
                  <c:v>5.1096999999999997E-2</c:v>
                </c:pt>
                <c:pt idx="1676">
                  <c:v>5.1131000000000003E-2</c:v>
                </c:pt>
                <c:pt idx="1677">
                  <c:v>5.1156E-2</c:v>
                </c:pt>
                <c:pt idx="1678">
                  <c:v>5.1180999999999997E-2</c:v>
                </c:pt>
                <c:pt idx="1679">
                  <c:v>5.1181999999999998E-2</c:v>
                </c:pt>
                <c:pt idx="1680">
                  <c:v>5.1202999999999999E-2</c:v>
                </c:pt>
                <c:pt idx="1681">
                  <c:v>5.1208999999999998E-2</c:v>
                </c:pt>
                <c:pt idx="1682">
                  <c:v>5.1215999999999998E-2</c:v>
                </c:pt>
                <c:pt idx="1683">
                  <c:v>5.1220000000000002E-2</c:v>
                </c:pt>
                <c:pt idx="1684">
                  <c:v>5.1230999999999999E-2</c:v>
                </c:pt>
                <c:pt idx="1685">
                  <c:v>5.1248000000000002E-2</c:v>
                </c:pt>
                <c:pt idx="1686">
                  <c:v>5.1279999999999999E-2</c:v>
                </c:pt>
                <c:pt idx="1687">
                  <c:v>5.1322E-2</c:v>
                </c:pt>
                <c:pt idx="1688">
                  <c:v>5.1336E-2</c:v>
                </c:pt>
                <c:pt idx="1689">
                  <c:v>5.1372000000000001E-2</c:v>
                </c:pt>
                <c:pt idx="1690">
                  <c:v>5.1374999999999997E-2</c:v>
                </c:pt>
                <c:pt idx="1691">
                  <c:v>5.1381999999999997E-2</c:v>
                </c:pt>
                <c:pt idx="1692">
                  <c:v>5.1388999999999997E-2</c:v>
                </c:pt>
                <c:pt idx="1693">
                  <c:v>5.1399E-2</c:v>
                </c:pt>
                <c:pt idx="1694">
                  <c:v>5.1413E-2</c:v>
                </c:pt>
                <c:pt idx="1695">
                  <c:v>5.1416999999999997E-2</c:v>
                </c:pt>
                <c:pt idx="1696">
                  <c:v>5.1436000000000003E-2</c:v>
                </c:pt>
                <c:pt idx="1697">
                  <c:v>5.1464999999999997E-2</c:v>
                </c:pt>
                <c:pt idx="1698">
                  <c:v>5.1469000000000001E-2</c:v>
                </c:pt>
                <c:pt idx="1699">
                  <c:v>5.1501999999999999E-2</c:v>
                </c:pt>
                <c:pt idx="1700">
                  <c:v>5.1505000000000002E-2</c:v>
                </c:pt>
                <c:pt idx="1701">
                  <c:v>5.1526000000000002E-2</c:v>
                </c:pt>
                <c:pt idx="1702">
                  <c:v>5.1544E-2</c:v>
                </c:pt>
                <c:pt idx="1703">
                  <c:v>5.1563999999999999E-2</c:v>
                </c:pt>
                <c:pt idx="1704">
                  <c:v>5.1574000000000002E-2</c:v>
                </c:pt>
                <c:pt idx="1705">
                  <c:v>5.1612999999999999E-2</c:v>
                </c:pt>
                <c:pt idx="1706">
                  <c:v>5.1624000000000003E-2</c:v>
                </c:pt>
                <c:pt idx="1707">
                  <c:v>5.1631999999999997E-2</c:v>
                </c:pt>
                <c:pt idx="1708">
                  <c:v>5.1638000000000003E-2</c:v>
                </c:pt>
                <c:pt idx="1709">
                  <c:v>5.1643000000000001E-2</c:v>
                </c:pt>
                <c:pt idx="1710">
                  <c:v>5.1652000000000003E-2</c:v>
                </c:pt>
                <c:pt idx="1711">
                  <c:v>5.1676E-2</c:v>
                </c:pt>
                <c:pt idx="1712">
                  <c:v>5.1679999999999997E-2</c:v>
                </c:pt>
                <c:pt idx="1713">
                  <c:v>5.1698000000000001E-2</c:v>
                </c:pt>
                <c:pt idx="1714">
                  <c:v>5.1707999999999997E-2</c:v>
                </c:pt>
                <c:pt idx="1715">
                  <c:v>5.1713000000000002E-2</c:v>
                </c:pt>
                <c:pt idx="1716">
                  <c:v>5.1733000000000001E-2</c:v>
                </c:pt>
                <c:pt idx="1717">
                  <c:v>5.1749999999999997E-2</c:v>
                </c:pt>
                <c:pt idx="1718">
                  <c:v>5.176E-2</c:v>
                </c:pt>
                <c:pt idx="1719">
                  <c:v>5.1775000000000002E-2</c:v>
                </c:pt>
                <c:pt idx="1720">
                  <c:v>5.1788000000000001E-2</c:v>
                </c:pt>
                <c:pt idx="1721">
                  <c:v>5.1795000000000001E-2</c:v>
                </c:pt>
                <c:pt idx="1722">
                  <c:v>5.1806999999999999E-2</c:v>
                </c:pt>
                <c:pt idx="1723">
                  <c:v>5.1819999999999998E-2</c:v>
                </c:pt>
                <c:pt idx="1724">
                  <c:v>5.1832000000000003E-2</c:v>
                </c:pt>
                <c:pt idx="1725">
                  <c:v>5.1844000000000001E-2</c:v>
                </c:pt>
                <c:pt idx="1726">
                  <c:v>5.1853000000000003E-2</c:v>
                </c:pt>
                <c:pt idx="1727">
                  <c:v>5.1854999999999998E-2</c:v>
                </c:pt>
                <c:pt idx="1728">
                  <c:v>5.1861999999999998E-2</c:v>
                </c:pt>
                <c:pt idx="1729">
                  <c:v>5.1901999999999997E-2</c:v>
                </c:pt>
                <c:pt idx="1730">
                  <c:v>5.1913000000000001E-2</c:v>
                </c:pt>
                <c:pt idx="1731">
                  <c:v>5.1913000000000001E-2</c:v>
                </c:pt>
                <c:pt idx="1732">
                  <c:v>5.1920000000000001E-2</c:v>
                </c:pt>
                <c:pt idx="1733">
                  <c:v>5.1950000000000003E-2</c:v>
                </c:pt>
                <c:pt idx="1734">
                  <c:v>5.1978000000000003E-2</c:v>
                </c:pt>
                <c:pt idx="1735">
                  <c:v>5.1985000000000003E-2</c:v>
                </c:pt>
                <c:pt idx="1736">
                  <c:v>5.2002E-2</c:v>
                </c:pt>
                <c:pt idx="1737">
                  <c:v>5.2012000000000003E-2</c:v>
                </c:pt>
                <c:pt idx="1738">
                  <c:v>5.2033999999999997E-2</c:v>
                </c:pt>
                <c:pt idx="1739">
                  <c:v>5.2048999999999998E-2</c:v>
                </c:pt>
                <c:pt idx="1740">
                  <c:v>5.2052000000000001E-2</c:v>
                </c:pt>
                <c:pt idx="1741">
                  <c:v>5.2063999999999999E-2</c:v>
                </c:pt>
                <c:pt idx="1742">
                  <c:v>5.2075999999999997E-2</c:v>
                </c:pt>
                <c:pt idx="1743">
                  <c:v>5.2096000000000003E-2</c:v>
                </c:pt>
                <c:pt idx="1744">
                  <c:v>5.2109999999999997E-2</c:v>
                </c:pt>
                <c:pt idx="1745">
                  <c:v>5.2114000000000001E-2</c:v>
                </c:pt>
                <c:pt idx="1746">
                  <c:v>5.2151000000000003E-2</c:v>
                </c:pt>
                <c:pt idx="1747">
                  <c:v>5.2202999999999999E-2</c:v>
                </c:pt>
                <c:pt idx="1748">
                  <c:v>5.2207000000000003E-2</c:v>
                </c:pt>
                <c:pt idx="1749">
                  <c:v>5.2224E-2</c:v>
                </c:pt>
                <c:pt idx="1750">
                  <c:v>5.2231E-2</c:v>
                </c:pt>
                <c:pt idx="1751">
                  <c:v>5.2235999999999998E-2</c:v>
                </c:pt>
                <c:pt idx="1752">
                  <c:v>5.2240000000000002E-2</c:v>
                </c:pt>
                <c:pt idx="1753">
                  <c:v>5.2256999999999998E-2</c:v>
                </c:pt>
                <c:pt idx="1754">
                  <c:v>5.228E-2</c:v>
                </c:pt>
                <c:pt idx="1755">
                  <c:v>5.2285999999999999E-2</c:v>
                </c:pt>
                <c:pt idx="1756">
                  <c:v>5.2291999999999998E-2</c:v>
                </c:pt>
                <c:pt idx="1757">
                  <c:v>5.2324000000000002E-2</c:v>
                </c:pt>
                <c:pt idx="1758">
                  <c:v>5.2328E-2</c:v>
                </c:pt>
                <c:pt idx="1759">
                  <c:v>5.2350000000000001E-2</c:v>
                </c:pt>
                <c:pt idx="1760">
                  <c:v>5.2368999999999999E-2</c:v>
                </c:pt>
                <c:pt idx="1761">
                  <c:v>5.2375999999999999E-2</c:v>
                </c:pt>
                <c:pt idx="1762">
                  <c:v>5.2387000000000003E-2</c:v>
                </c:pt>
                <c:pt idx="1763">
                  <c:v>5.2393000000000002E-2</c:v>
                </c:pt>
                <c:pt idx="1764">
                  <c:v>5.2396999999999999E-2</c:v>
                </c:pt>
                <c:pt idx="1765">
                  <c:v>5.2401999999999997E-2</c:v>
                </c:pt>
                <c:pt idx="1766">
                  <c:v>5.2412E-2</c:v>
                </c:pt>
                <c:pt idx="1767">
                  <c:v>5.2417999999999999E-2</c:v>
                </c:pt>
                <c:pt idx="1768">
                  <c:v>5.2439E-2</c:v>
                </c:pt>
                <c:pt idx="1769">
                  <c:v>5.2484999999999997E-2</c:v>
                </c:pt>
                <c:pt idx="1770">
                  <c:v>5.2498999999999997E-2</c:v>
                </c:pt>
                <c:pt idx="1771">
                  <c:v>5.2506999999999998E-2</c:v>
                </c:pt>
                <c:pt idx="1772">
                  <c:v>5.2519999999999997E-2</c:v>
                </c:pt>
                <c:pt idx="1773">
                  <c:v>5.2554999999999998E-2</c:v>
                </c:pt>
                <c:pt idx="1774">
                  <c:v>5.2575999999999998E-2</c:v>
                </c:pt>
                <c:pt idx="1775">
                  <c:v>5.2603999999999998E-2</c:v>
                </c:pt>
                <c:pt idx="1776">
                  <c:v>5.2616000000000003E-2</c:v>
                </c:pt>
                <c:pt idx="1777">
                  <c:v>5.2637999999999997E-2</c:v>
                </c:pt>
                <c:pt idx="1778">
                  <c:v>5.2646999999999999E-2</c:v>
                </c:pt>
                <c:pt idx="1779">
                  <c:v>5.2668E-2</c:v>
                </c:pt>
                <c:pt idx="1780">
                  <c:v>5.2680999999999999E-2</c:v>
                </c:pt>
                <c:pt idx="1781">
                  <c:v>5.2684000000000002E-2</c:v>
                </c:pt>
                <c:pt idx="1782">
                  <c:v>5.2699000000000003E-2</c:v>
                </c:pt>
                <c:pt idx="1783">
                  <c:v>5.2711000000000001E-2</c:v>
                </c:pt>
                <c:pt idx="1784">
                  <c:v>5.2720999999999997E-2</c:v>
                </c:pt>
                <c:pt idx="1785">
                  <c:v>5.2724E-2</c:v>
                </c:pt>
                <c:pt idx="1786">
                  <c:v>5.2727999999999997E-2</c:v>
                </c:pt>
                <c:pt idx="1787">
                  <c:v>5.2771999999999999E-2</c:v>
                </c:pt>
                <c:pt idx="1788">
                  <c:v>5.2812999999999999E-2</c:v>
                </c:pt>
                <c:pt idx="1789">
                  <c:v>5.2867999999999998E-2</c:v>
                </c:pt>
                <c:pt idx="1790">
                  <c:v>5.2878000000000001E-2</c:v>
                </c:pt>
                <c:pt idx="1791">
                  <c:v>5.2925E-2</c:v>
                </c:pt>
                <c:pt idx="1792">
                  <c:v>5.2947000000000001E-2</c:v>
                </c:pt>
                <c:pt idx="1793">
                  <c:v>5.2955000000000002E-2</c:v>
                </c:pt>
                <c:pt idx="1794">
                  <c:v>5.2962000000000002E-2</c:v>
                </c:pt>
                <c:pt idx="1795">
                  <c:v>5.2971999999999998E-2</c:v>
                </c:pt>
                <c:pt idx="1796">
                  <c:v>5.2988E-2</c:v>
                </c:pt>
                <c:pt idx="1797">
                  <c:v>5.2991999999999997E-2</c:v>
                </c:pt>
                <c:pt idx="1798">
                  <c:v>5.3003000000000002E-2</c:v>
                </c:pt>
                <c:pt idx="1799">
                  <c:v>5.3008E-2</c:v>
                </c:pt>
                <c:pt idx="1800">
                  <c:v>5.3029E-2</c:v>
                </c:pt>
                <c:pt idx="1801">
                  <c:v>5.3053000000000003E-2</c:v>
                </c:pt>
                <c:pt idx="1802">
                  <c:v>5.3053999999999997E-2</c:v>
                </c:pt>
                <c:pt idx="1803">
                  <c:v>5.3116999999999998E-2</c:v>
                </c:pt>
                <c:pt idx="1804">
                  <c:v>5.3138999999999999E-2</c:v>
                </c:pt>
                <c:pt idx="1805">
                  <c:v>5.3157000000000003E-2</c:v>
                </c:pt>
                <c:pt idx="1806">
                  <c:v>5.3162000000000001E-2</c:v>
                </c:pt>
                <c:pt idx="1807">
                  <c:v>5.3178000000000003E-2</c:v>
                </c:pt>
                <c:pt idx="1808">
                  <c:v>5.3194999999999999E-2</c:v>
                </c:pt>
                <c:pt idx="1809">
                  <c:v>5.3225000000000001E-2</c:v>
                </c:pt>
                <c:pt idx="1810">
                  <c:v>5.323E-2</c:v>
                </c:pt>
                <c:pt idx="1811">
                  <c:v>5.3247999999999997E-2</c:v>
                </c:pt>
                <c:pt idx="1812">
                  <c:v>5.3249999999999999E-2</c:v>
                </c:pt>
                <c:pt idx="1813">
                  <c:v>5.3269999999999998E-2</c:v>
                </c:pt>
                <c:pt idx="1814">
                  <c:v>5.3273000000000001E-2</c:v>
                </c:pt>
                <c:pt idx="1815">
                  <c:v>5.3311999999999998E-2</c:v>
                </c:pt>
                <c:pt idx="1816">
                  <c:v>5.3341E-2</c:v>
                </c:pt>
                <c:pt idx="1817">
                  <c:v>5.3351999999999997E-2</c:v>
                </c:pt>
                <c:pt idx="1818">
                  <c:v>5.3358999999999997E-2</c:v>
                </c:pt>
                <c:pt idx="1819">
                  <c:v>5.3386000000000003E-2</c:v>
                </c:pt>
                <c:pt idx="1820">
                  <c:v>5.3388999999999999E-2</c:v>
                </c:pt>
                <c:pt idx="1821">
                  <c:v>5.3399000000000002E-2</c:v>
                </c:pt>
                <c:pt idx="1822">
                  <c:v>5.3442000000000003E-2</c:v>
                </c:pt>
                <c:pt idx="1823">
                  <c:v>5.3460000000000001E-2</c:v>
                </c:pt>
                <c:pt idx="1824">
                  <c:v>5.3471999999999999E-2</c:v>
                </c:pt>
                <c:pt idx="1825">
                  <c:v>5.3482000000000002E-2</c:v>
                </c:pt>
                <c:pt idx="1826">
                  <c:v>5.3511999999999997E-2</c:v>
                </c:pt>
                <c:pt idx="1827">
                  <c:v>5.3563E-2</c:v>
                </c:pt>
                <c:pt idx="1828">
                  <c:v>5.3568999999999999E-2</c:v>
                </c:pt>
                <c:pt idx="1829">
                  <c:v>5.3572000000000002E-2</c:v>
                </c:pt>
                <c:pt idx="1830">
                  <c:v>5.3584E-2</c:v>
                </c:pt>
                <c:pt idx="1831">
                  <c:v>5.3629000000000003E-2</c:v>
                </c:pt>
                <c:pt idx="1832">
                  <c:v>5.364E-2</c:v>
                </c:pt>
                <c:pt idx="1833">
                  <c:v>5.3651999999999998E-2</c:v>
                </c:pt>
                <c:pt idx="1834">
                  <c:v>5.3659999999999999E-2</c:v>
                </c:pt>
                <c:pt idx="1835">
                  <c:v>5.3670000000000002E-2</c:v>
                </c:pt>
                <c:pt idx="1836">
                  <c:v>5.3693999999999999E-2</c:v>
                </c:pt>
                <c:pt idx="1837">
                  <c:v>5.3699999999999998E-2</c:v>
                </c:pt>
                <c:pt idx="1838">
                  <c:v>5.3705000000000003E-2</c:v>
                </c:pt>
                <c:pt idx="1839">
                  <c:v>5.3724000000000001E-2</c:v>
                </c:pt>
                <c:pt idx="1840">
                  <c:v>5.3747999999999997E-2</c:v>
                </c:pt>
                <c:pt idx="1841">
                  <c:v>5.3766000000000001E-2</c:v>
                </c:pt>
                <c:pt idx="1842">
                  <c:v>5.3794000000000002E-2</c:v>
                </c:pt>
                <c:pt idx="1843">
                  <c:v>5.3821000000000001E-2</c:v>
                </c:pt>
                <c:pt idx="1844">
                  <c:v>5.3825999999999999E-2</c:v>
                </c:pt>
                <c:pt idx="1845">
                  <c:v>5.3867999999999999E-2</c:v>
                </c:pt>
                <c:pt idx="1846">
                  <c:v>5.3885000000000002E-2</c:v>
                </c:pt>
                <c:pt idx="1847">
                  <c:v>5.3892000000000002E-2</c:v>
                </c:pt>
                <c:pt idx="1848">
                  <c:v>5.3900000000000003E-2</c:v>
                </c:pt>
                <c:pt idx="1849">
                  <c:v>5.391E-2</c:v>
                </c:pt>
                <c:pt idx="1850">
                  <c:v>5.3921999999999998E-2</c:v>
                </c:pt>
                <c:pt idx="1851">
                  <c:v>5.3938E-2</c:v>
                </c:pt>
                <c:pt idx="1852">
                  <c:v>5.3962000000000003E-2</c:v>
                </c:pt>
                <c:pt idx="1853">
                  <c:v>5.3981000000000001E-2</c:v>
                </c:pt>
                <c:pt idx="1854">
                  <c:v>5.3995000000000001E-2</c:v>
                </c:pt>
                <c:pt idx="1855">
                  <c:v>5.4001E-2</c:v>
                </c:pt>
                <c:pt idx="1856">
                  <c:v>5.4002000000000001E-2</c:v>
                </c:pt>
                <c:pt idx="1857">
                  <c:v>5.4015000000000001E-2</c:v>
                </c:pt>
                <c:pt idx="1858">
                  <c:v>5.4019999999999999E-2</c:v>
                </c:pt>
                <c:pt idx="1859">
                  <c:v>5.4030000000000002E-2</c:v>
                </c:pt>
                <c:pt idx="1860">
                  <c:v>5.4052999999999997E-2</c:v>
                </c:pt>
                <c:pt idx="1861">
                  <c:v>5.4058000000000002E-2</c:v>
                </c:pt>
                <c:pt idx="1862">
                  <c:v>5.4112E-2</c:v>
                </c:pt>
                <c:pt idx="1863">
                  <c:v>5.4126000000000001E-2</c:v>
                </c:pt>
                <c:pt idx="1864">
                  <c:v>5.4146E-2</c:v>
                </c:pt>
                <c:pt idx="1865">
                  <c:v>5.4165999999999999E-2</c:v>
                </c:pt>
                <c:pt idx="1866">
                  <c:v>5.4186999999999999E-2</c:v>
                </c:pt>
                <c:pt idx="1867">
                  <c:v>5.4190000000000002E-2</c:v>
                </c:pt>
                <c:pt idx="1868">
                  <c:v>5.4200999999999999E-2</c:v>
                </c:pt>
                <c:pt idx="1869">
                  <c:v>5.4214999999999999E-2</c:v>
                </c:pt>
                <c:pt idx="1870">
                  <c:v>5.4218000000000002E-2</c:v>
                </c:pt>
                <c:pt idx="1871">
                  <c:v>5.4226000000000003E-2</c:v>
                </c:pt>
                <c:pt idx="1872">
                  <c:v>5.4232000000000002E-2</c:v>
                </c:pt>
                <c:pt idx="1873">
                  <c:v>5.4244000000000001E-2</c:v>
                </c:pt>
                <c:pt idx="1874">
                  <c:v>5.4279000000000001E-2</c:v>
                </c:pt>
                <c:pt idx="1875">
                  <c:v>5.4311999999999999E-2</c:v>
                </c:pt>
                <c:pt idx="1876">
                  <c:v>5.4341E-2</c:v>
                </c:pt>
                <c:pt idx="1877">
                  <c:v>5.4349000000000001E-2</c:v>
                </c:pt>
                <c:pt idx="1878">
                  <c:v>5.4378999999999997E-2</c:v>
                </c:pt>
                <c:pt idx="1879">
                  <c:v>5.4385999999999997E-2</c:v>
                </c:pt>
                <c:pt idx="1880">
                  <c:v>5.4392000000000003E-2</c:v>
                </c:pt>
                <c:pt idx="1881">
                  <c:v>5.4427999999999997E-2</c:v>
                </c:pt>
                <c:pt idx="1882">
                  <c:v>5.4441999999999997E-2</c:v>
                </c:pt>
                <c:pt idx="1883">
                  <c:v>5.4479E-2</c:v>
                </c:pt>
                <c:pt idx="1884">
                  <c:v>5.4494000000000001E-2</c:v>
                </c:pt>
                <c:pt idx="1885">
                  <c:v>5.4502000000000002E-2</c:v>
                </c:pt>
                <c:pt idx="1886">
                  <c:v>5.4507E-2</c:v>
                </c:pt>
                <c:pt idx="1887">
                  <c:v>5.4561999999999999E-2</c:v>
                </c:pt>
                <c:pt idx="1888">
                  <c:v>5.4567999999999998E-2</c:v>
                </c:pt>
                <c:pt idx="1889">
                  <c:v>5.4612000000000001E-2</c:v>
                </c:pt>
                <c:pt idx="1890">
                  <c:v>5.4639E-2</c:v>
                </c:pt>
                <c:pt idx="1891">
                  <c:v>5.4657999999999998E-2</c:v>
                </c:pt>
                <c:pt idx="1892">
                  <c:v>5.4664999999999998E-2</c:v>
                </c:pt>
                <c:pt idx="1893">
                  <c:v>5.4668000000000001E-2</c:v>
                </c:pt>
                <c:pt idx="1894">
                  <c:v>5.4690000000000003E-2</c:v>
                </c:pt>
                <c:pt idx="1895">
                  <c:v>5.4704999999999997E-2</c:v>
                </c:pt>
                <c:pt idx="1896">
                  <c:v>5.4741999999999999E-2</c:v>
                </c:pt>
                <c:pt idx="1897">
                  <c:v>5.4745000000000002E-2</c:v>
                </c:pt>
                <c:pt idx="1898">
                  <c:v>5.4797999999999999E-2</c:v>
                </c:pt>
                <c:pt idx="1899">
                  <c:v>5.4808000000000003E-2</c:v>
                </c:pt>
                <c:pt idx="1900">
                  <c:v>5.4837999999999998E-2</c:v>
                </c:pt>
                <c:pt idx="1901">
                  <c:v>5.4869000000000001E-2</c:v>
                </c:pt>
                <c:pt idx="1902">
                  <c:v>5.4892000000000003E-2</c:v>
                </c:pt>
                <c:pt idx="1903">
                  <c:v>5.4892999999999997E-2</c:v>
                </c:pt>
                <c:pt idx="1904">
                  <c:v>5.4934999999999998E-2</c:v>
                </c:pt>
                <c:pt idx="1905">
                  <c:v>5.4947000000000003E-2</c:v>
                </c:pt>
                <c:pt idx="1906">
                  <c:v>5.5029000000000002E-2</c:v>
                </c:pt>
                <c:pt idx="1907">
                  <c:v>5.5071000000000002E-2</c:v>
                </c:pt>
                <c:pt idx="1908">
                  <c:v>5.5076E-2</c:v>
                </c:pt>
                <c:pt idx="1909">
                  <c:v>5.5097E-2</c:v>
                </c:pt>
                <c:pt idx="1910">
                  <c:v>5.5155000000000003E-2</c:v>
                </c:pt>
                <c:pt idx="1911">
                  <c:v>5.5155999999999997E-2</c:v>
                </c:pt>
                <c:pt idx="1912">
                  <c:v>5.5183999999999997E-2</c:v>
                </c:pt>
                <c:pt idx="1913">
                  <c:v>5.5187E-2</c:v>
                </c:pt>
                <c:pt idx="1914">
                  <c:v>5.5198999999999998E-2</c:v>
                </c:pt>
                <c:pt idx="1915">
                  <c:v>5.5204999999999997E-2</c:v>
                </c:pt>
                <c:pt idx="1916">
                  <c:v>5.5232999999999997E-2</c:v>
                </c:pt>
                <c:pt idx="1917">
                  <c:v>5.5246000000000003E-2</c:v>
                </c:pt>
                <c:pt idx="1918">
                  <c:v>5.5258000000000002E-2</c:v>
                </c:pt>
                <c:pt idx="1919">
                  <c:v>5.5291E-2</c:v>
                </c:pt>
                <c:pt idx="1920">
                  <c:v>5.5322000000000003E-2</c:v>
                </c:pt>
                <c:pt idx="1921">
                  <c:v>5.5338999999999999E-2</c:v>
                </c:pt>
                <c:pt idx="1922">
                  <c:v>5.5371999999999998E-2</c:v>
                </c:pt>
                <c:pt idx="1923">
                  <c:v>5.5383000000000002E-2</c:v>
                </c:pt>
                <c:pt idx="1924">
                  <c:v>5.5407999999999999E-2</c:v>
                </c:pt>
                <c:pt idx="1925">
                  <c:v>5.5433999999999997E-2</c:v>
                </c:pt>
                <c:pt idx="1926">
                  <c:v>5.5451E-2</c:v>
                </c:pt>
                <c:pt idx="1927">
                  <c:v>5.5466000000000001E-2</c:v>
                </c:pt>
                <c:pt idx="1928">
                  <c:v>5.5472E-2</c:v>
                </c:pt>
                <c:pt idx="1929">
                  <c:v>5.5480000000000002E-2</c:v>
                </c:pt>
                <c:pt idx="1930">
                  <c:v>5.5506E-2</c:v>
                </c:pt>
                <c:pt idx="1931">
                  <c:v>5.5528000000000001E-2</c:v>
                </c:pt>
                <c:pt idx="1932">
                  <c:v>5.5544999999999997E-2</c:v>
                </c:pt>
                <c:pt idx="1933">
                  <c:v>5.5551999999999997E-2</c:v>
                </c:pt>
                <c:pt idx="1934">
                  <c:v>5.5563000000000001E-2</c:v>
                </c:pt>
                <c:pt idx="1935">
                  <c:v>5.5578000000000002E-2</c:v>
                </c:pt>
                <c:pt idx="1936">
                  <c:v>5.5608999999999999E-2</c:v>
                </c:pt>
                <c:pt idx="1937">
                  <c:v>5.5627000000000003E-2</c:v>
                </c:pt>
                <c:pt idx="1938">
                  <c:v>5.5641999999999997E-2</c:v>
                </c:pt>
                <c:pt idx="1939">
                  <c:v>5.5656999999999998E-2</c:v>
                </c:pt>
                <c:pt idx="1940">
                  <c:v>5.5668000000000002E-2</c:v>
                </c:pt>
                <c:pt idx="1941">
                  <c:v>5.5691999999999998E-2</c:v>
                </c:pt>
                <c:pt idx="1942">
                  <c:v>5.5702000000000002E-2</c:v>
                </c:pt>
                <c:pt idx="1943">
                  <c:v>5.5711999999999998E-2</c:v>
                </c:pt>
                <c:pt idx="1944">
                  <c:v>5.5735E-2</c:v>
                </c:pt>
                <c:pt idx="1945">
                  <c:v>5.5736000000000001E-2</c:v>
                </c:pt>
                <c:pt idx="1946">
                  <c:v>5.5767999999999998E-2</c:v>
                </c:pt>
                <c:pt idx="1947">
                  <c:v>5.5815999999999998E-2</c:v>
                </c:pt>
                <c:pt idx="1948">
                  <c:v>5.5839E-2</c:v>
                </c:pt>
                <c:pt idx="1949">
                  <c:v>5.5856000000000003E-2</c:v>
                </c:pt>
                <c:pt idx="1950">
                  <c:v>5.5870000000000003E-2</c:v>
                </c:pt>
                <c:pt idx="1951">
                  <c:v>5.5875000000000001E-2</c:v>
                </c:pt>
                <c:pt idx="1952">
                  <c:v>5.5877000000000003E-2</c:v>
                </c:pt>
                <c:pt idx="1953">
                  <c:v>5.5888E-2</c:v>
                </c:pt>
                <c:pt idx="1954">
                  <c:v>5.5892999999999998E-2</c:v>
                </c:pt>
                <c:pt idx="1955">
                  <c:v>5.5902E-2</c:v>
                </c:pt>
                <c:pt idx="1956">
                  <c:v>5.5933999999999998E-2</c:v>
                </c:pt>
                <c:pt idx="1957">
                  <c:v>5.5946000000000003E-2</c:v>
                </c:pt>
                <c:pt idx="1958">
                  <c:v>5.5993000000000001E-2</c:v>
                </c:pt>
                <c:pt idx="1959">
                  <c:v>5.6017999999999998E-2</c:v>
                </c:pt>
                <c:pt idx="1960">
                  <c:v>5.6028000000000001E-2</c:v>
                </c:pt>
                <c:pt idx="1961">
                  <c:v>5.6051999999999998E-2</c:v>
                </c:pt>
                <c:pt idx="1962">
                  <c:v>5.6080999999999999E-2</c:v>
                </c:pt>
                <c:pt idx="1963">
                  <c:v>5.6103E-2</c:v>
                </c:pt>
                <c:pt idx="1964">
                  <c:v>5.6126000000000002E-2</c:v>
                </c:pt>
                <c:pt idx="1965">
                  <c:v>5.6161999999999997E-2</c:v>
                </c:pt>
                <c:pt idx="1966">
                  <c:v>5.6189999999999997E-2</c:v>
                </c:pt>
                <c:pt idx="1967">
                  <c:v>5.6217000000000003E-2</c:v>
                </c:pt>
                <c:pt idx="1968">
                  <c:v>5.6226999999999999E-2</c:v>
                </c:pt>
                <c:pt idx="1969">
                  <c:v>5.6231999999999997E-2</c:v>
                </c:pt>
                <c:pt idx="1970">
                  <c:v>5.6247999999999999E-2</c:v>
                </c:pt>
                <c:pt idx="1971">
                  <c:v>5.6259999999999998E-2</c:v>
                </c:pt>
                <c:pt idx="1972">
                  <c:v>5.6270000000000001E-2</c:v>
                </c:pt>
                <c:pt idx="1973">
                  <c:v>5.6288999999999999E-2</c:v>
                </c:pt>
                <c:pt idx="1974">
                  <c:v>5.6298000000000001E-2</c:v>
                </c:pt>
                <c:pt idx="1975">
                  <c:v>5.6300999999999997E-2</c:v>
                </c:pt>
                <c:pt idx="1976">
                  <c:v>5.6307000000000003E-2</c:v>
                </c:pt>
                <c:pt idx="1977">
                  <c:v>5.6318E-2</c:v>
                </c:pt>
                <c:pt idx="1978">
                  <c:v>5.6335999999999997E-2</c:v>
                </c:pt>
                <c:pt idx="1979">
                  <c:v>5.6364999999999998E-2</c:v>
                </c:pt>
                <c:pt idx="1980">
                  <c:v>5.6388000000000001E-2</c:v>
                </c:pt>
                <c:pt idx="1981">
                  <c:v>5.6391999999999998E-2</c:v>
                </c:pt>
                <c:pt idx="1982">
                  <c:v>5.6409000000000001E-2</c:v>
                </c:pt>
                <c:pt idx="1983">
                  <c:v>5.6420999999999999E-2</c:v>
                </c:pt>
                <c:pt idx="1984">
                  <c:v>5.6432999999999997E-2</c:v>
                </c:pt>
                <c:pt idx="1985">
                  <c:v>5.6439000000000003E-2</c:v>
                </c:pt>
                <c:pt idx="1986">
                  <c:v>5.6466000000000002E-2</c:v>
                </c:pt>
                <c:pt idx="1987">
                  <c:v>5.6476999999999999E-2</c:v>
                </c:pt>
                <c:pt idx="1988">
                  <c:v>5.6492000000000001E-2</c:v>
                </c:pt>
                <c:pt idx="1989">
                  <c:v>5.6505E-2</c:v>
                </c:pt>
                <c:pt idx="1990">
                  <c:v>5.6520000000000001E-2</c:v>
                </c:pt>
                <c:pt idx="1991">
                  <c:v>5.6543000000000003E-2</c:v>
                </c:pt>
                <c:pt idx="1992">
                  <c:v>5.6578000000000003E-2</c:v>
                </c:pt>
                <c:pt idx="1993">
                  <c:v>5.6593999999999998E-2</c:v>
                </c:pt>
                <c:pt idx="1994">
                  <c:v>5.6607999999999999E-2</c:v>
                </c:pt>
                <c:pt idx="1995">
                  <c:v>5.6613999999999998E-2</c:v>
                </c:pt>
                <c:pt idx="1996">
                  <c:v>5.6625000000000002E-2</c:v>
                </c:pt>
                <c:pt idx="1997">
                  <c:v>5.6652000000000001E-2</c:v>
                </c:pt>
                <c:pt idx="1998">
                  <c:v>5.6660000000000002E-2</c:v>
                </c:pt>
                <c:pt idx="1999">
                  <c:v>5.6676999999999998E-2</c:v>
                </c:pt>
                <c:pt idx="2000">
                  <c:v>5.6683999999999998E-2</c:v>
                </c:pt>
                <c:pt idx="2001">
                  <c:v>5.6710000000000003E-2</c:v>
                </c:pt>
                <c:pt idx="2002">
                  <c:v>5.6716999999999997E-2</c:v>
                </c:pt>
                <c:pt idx="2003">
                  <c:v>5.6730999999999997E-2</c:v>
                </c:pt>
                <c:pt idx="2004">
                  <c:v>5.6738999999999998E-2</c:v>
                </c:pt>
                <c:pt idx="2005">
                  <c:v>5.6752999999999998E-2</c:v>
                </c:pt>
                <c:pt idx="2006">
                  <c:v>5.6770000000000001E-2</c:v>
                </c:pt>
                <c:pt idx="2007">
                  <c:v>5.6800000000000003E-2</c:v>
                </c:pt>
                <c:pt idx="2008">
                  <c:v>5.6834000000000003E-2</c:v>
                </c:pt>
                <c:pt idx="2009">
                  <c:v>5.6847000000000002E-2</c:v>
                </c:pt>
                <c:pt idx="2010">
                  <c:v>5.6875000000000002E-2</c:v>
                </c:pt>
                <c:pt idx="2011">
                  <c:v>5.6890000000000003E-2</c:v>
                </c:pt>
                <c:pt idx="2012">
                  <c:v>5.6919999999999998E-2</c:v>
                </c:pt>
                <c:pt idx="2013">
                  <c:v>5.6938000000000002E-2</c:v>
                </c:pt>
                <c:pt idx="2014">
                  <c:v>5.6949E-2</c:v>
                </c:pt>
                <c:pt idx="2015">
                  <c:v>5.6991E-2</c:v>
                </c:pt>
                <c:pt idx="2016">
                  <c:v>5.7008000000000003E-2</c:v>
                </c:pt>
                <c:pt idx="2017">
                  <c:v>5.7020000000000001E-2</c:v>
                </c:pt>
                <c:pt idx="2018">
                  <c:v>5.7037999999999998E-2</c:v>
                </c:pt>
                <c:pt idx="2019">
                  <c:v>5.7054000000000001E-2</c:v>
                </c:pt>
                <c:pt idx="2020">
                  <c:v>5.706E-2</c:v>
                </c:pt>
                <c:pt idx="2021">
                  <c:v>5.7078999999999998E-2</c:v>
                </c:pt>
                <c:pt idx="2022">
                  <c:v>5.7092999999999998E-2</c:v>
                </c:pt>
                <c:pt idx="2023">
                  <c:v>5.7098000000000003E-2</c:v>
                </c:pt>
                <c:pt idx="2024">
                  <c:v>5.7112999999999997E-2</c:v>
                </c:pt>
                <c:pt idx="2025">
                  <c:v>5.7147999999999997E-2</c:v>
                </c:pt>
                <c:pt idx="2026">
                  <c:v>5.7154000000000003E-2</c:v>
                </c:pt>
                <c:pt idx="2027">
                  <c:v>5.7174000000000003E-2</c:v>
                </c:pt>
                <c:pt idx="2028">
                  <c:v>5.7192E-2</c:v>
                </c:pt>
                <c:pt idx="2029">
                  <c:v>5.7228000000000001E-2</c:v>
                </c:pt>
                <c:pt idx="2030">
                  <c:v>5.7257000000000002E-2</c:v>
                </c:pt>
                <c:pt idx="2031">
                  <c:v>5.7262E-2</c:v>
                </c:pt>
                <c:pt idx="2032">
                  <c:v>5.7276000000000001E-2</c:v>
                </c:pt>
                <c:pt idx="2033">
                  <c:v>5.7290000000000001E-2</c:v>
                </c:pt>
                <c:pt idx="2034">
                  <c:v>5.7306999999999997E-2</c:v>
                </c:pt>
                <c:pt idx="2035">
                  <c:v>5.731E-2</c:v>
                </c:pt>
                <c:pt idx="2036">
                  <c:v>5.7334999999999997E-2</c:v>
                </c:pt>
                <c:pt idx="2037">
                  <c:v>5.7361000000000002E-2</c:v>
                </c:pt>
                <c:pt idx="2038">
                  <c:v>5.7386E-2</c:v>
                </c:pt>
                <c:pt idx="2039">
                  <c:v>5.7452999999999997E-2</c:v>
                </c:pt>
                <c:pt idx="2040">
                  <c:v>5.7467999999999998E-2</c:v>
                </c:pt>
                <c:pt idx="2041">
                  <c:v>5.7474999999999998E-2</c:v>
                </c:pt>
                <c:pt idx="2042">
                  <c:v>5.7494000000000003E-2</c:v>
                </c:pt>
                <c:pt idx="2043">
                  <c:v>5.7515999999999998E-2</c:v>
                </c:pt>
                <c:pt idx="2044">
                  <c:v>5.7518E-2</c:v>
                </c:pt>
                <c:pt idx="2045">
                  <c:v>5.7525E-2</c:v>
                </c:pt>
                <c:pt idx="2046">
                  <c:v>5.7540000000000001E-2</c:v>
                </c:pt>
                <c:pt idx="2047">
                  <c:v>5.7550999999999998E-2</c:v>
                </c:pt>
                <c:pt idx="2048">
                  <c:v>5.7562000000000002E-2</c:v>
                </c:pt>
                <c:pt idx="2049">
                  <c:v>5.7572999999999999E-2</c:v>
                </c:pt>
                <c:pt idx="2050">
                  <c:v>5.7582000000000001E-2</c:v>
                </c:pt>
                <c:pt idx="2051">
                  <c:v>5.7592999999999998E-2</c:v>
                </c:pt>
                <c:pt idx="2052">
                  <c:v>5.7604000000000002E-2</c:v>
                </c:pt>
                <c:pt idx="2053">
                  <c:v>5.7625000000000003E-2</c:v>
                </c:pt>
                <c:pt idx="2054">
                  <c:v>5.7639999999999997E-2</c:v>
                </c:pt>
                <c:pt idx="2055">
                  <c:v>5.7659000000000002E-2</c:v>
                </c:pt>
                <c:pt idx="2056">
                  <c:v>5.7662999999999999E-2</c:v>
                </c:pt>
                <c:pt idx="2057">
                  <c:v>5.7680000000000002E-2</c:v>
                </c:pt>
                <c:pt idx="2058">
                  <c:v>5.7683999999999999E-2</c:v>
                </c:pt>
                <c:pt idx="2059">
                  <c:v>5.7702000000000003E-2</c:v>
                </c:pt>
                <c:pt idx="2060">
                  <c:v>5.7727000000000001E-2</c:v>
                </c:pt>
                <c:pt idx="2061">
                  <c:v>5.7736999999999997E-2</c:v>
                </c:pt>
                <c:pt idx="2062">
                  <c:v>5.7750999999999997E-2</c:v>
                </c:pt>
                <c:pt idx="2063">
                  <c:v>5.7764000000000003E-2</c:v>
                </c:pt>
                <c:pt idx="2064">
                  <c:v>5.7797000000000001E-2</c:v>
                </c:pt>
                <c:pt idx="2065">
                  <c:v>5.7806000000000003E-2</c:v>
                </c:pt>
                <c:pt idx="2066">
                  <c:v>5.7813999999999997E-2</c:v>
                </c:pt>
                <c:pt idx="2067">
                  <c:v>5.7848999999999998E-2</c:v>
                </c:pt>
                <c:pt idx="2068">
                  <c:v>5.7854999999999997E-2</c:v>
                </c:pt>
                <c:pt idx="2069">
                  <c:v>5.7874000000000002E-2</c:v>
                </c:pt>
                <c:pt idx="2070">
                  <c:v>5.7882999999999997E-2</c:v>
                </c:pt>
                <c:pt idx="2071">
                  <c:v>5.7901000000000001E-2</c:v>
                </c:pt>
                <c:pt idx="2072">
                  <c:v>5.7918999999999998E-2</c:v>
                </c:pt>
                <c:pt idx="2073">
                  <c:v>5.7938000000000003E-2</c:v>
                </c:pt>
                <c:pt idx="2074">
                  <c:v>5.7948E-2</c:v>
                </c:pt>
                <c:pt idx="2075">
                  <c:v>5.7984000000000001E-2</c:v>
                </c:pt>
                <c:pt idx="2076">
                  <c:v>5.7998000000000001E-2</c:v>
                </c:pt>
                <c:pt idx="2077">
                  <c:v>5.8021999999999997E-2</c:v>
                </c:pt>
                <c:pt idx="2078">
                  <c:v>5.8032E-2</c:v>
                </c:pt>
                <c:pt idx="2079">
                  <c:v>5.8042999999999997E-2</c:v>
                </c:pt>
                <c:pt idx="2080">
                  <c:v>5.8074000000000001E-2</c:v>
                </c:pt>
                <c:pt idx="2081">
                  <c:v>5.8097000000000003E-2</c:v>
                </c:pt>
                <c:pt idx="2082">
                  <c:v>5.8105999999999998E-2</c:v>
                </c:pt>
                <c:pt idx="2083">
                  <c:v>5.8119999999999998E-2</c:v>
                </c:pt>
                <c:pt idx="2084">
                  <c:v>5.8148999999999999E-2</c:v>
                </c:pt>
                <c:pt idx="2085">
                  <c:v>5.8165000000000001E-2</c:v>
                </c:pt>
                <c:pt idx="2086">
                  <c:v>5.8202999999999998E-2</c:v>
                </c:pt>
                <c:pt idx="2087">
                  <c:v>5.8227000000000001E-2</c:v>
                </c:pt>
                <c:pt idx="2088">
                  <c:v>5.8233E-2</c:v>
                </c:pt>
                <c:pt idx="2089">
                  <c:v>5.8247E-2</c:v>
                </c:pt>
                <c:pt idx="2090">
                  <c:v>5.8265999999999998E-2</c:v>
                </c:pt>
                <c:pt idx="2091">
                  <c:v>5.8273999999999999E-2</c:v>
                </c:pt>
                <c:pt idx="2092">
                  <c:v>5.8291999999999997E-2</c:v>
                </c:pt>
                <c:pt idx="2093">
                  <c:v>5.8298999999999997E-2</c:v>
                </c:pt>
                <c:pt idx="2094">
                  <c:v>5.8309E-2</c:v>
                </c:pt>
                <c:pt idx="2095">
                  <c:v>5.8344E-2</c:v>
                </c:pt>
                <c:pt idx="2096">
                  <c:v>5.8355999999999998E-2</c:v>
                </c:pt>
                <c:pt idx="2097">
                  <c:v>5.8366000000000001E-2</c:v>
                </c:pt>
                <c:pt idx="2098">
                  <c:v>5.8372E-2</c:v>
                </c:pt>
                <c:pt idx="2099">
                  <c:v>5.8397999999999999E-2</c:v>
                </c:pt>
                <c:pt idx="2100">
                  <c:v>5.8446999999999999E-2</c:v>
                </c:pt>
                <c:pt idx="2101">
                  <c:v>5.8452999999999998E-2</c:v>
                </c:pt>
                <c:pt idx="2102">
                  <c:v>5.8458999999999997E-2</c:v>
                </c:pt>
                <c:pt idx="2103">
                  <c:v>5.8486999999999997E-2</c:v>
                </c:pt>
                <c:pt idx="2104">
                  <c:v>5.8491000000000001E-2</c:v>
                </c:pt>
                <c:pt idx="2105">
                  <c:v>5.8534999999999997E-2</c:v>
                </c:pt>
                <c:pt idx="2106">
                  <c:v>5.8546000000000001E-2</c:v>
                </c:pt>
                <c:pt idx="2107">
                  <c:v>5.8560000000000001E-2</c:v>
                </c:pt>
                <c:pt idx="2108">
                  <c:v>5.8574000000000001E-2</c:v>
                </c:pt>
                <c:pt idx="2109">
                  <c:v>5.858E-2</c:v>
                </c:pt>
                <c:pt idx="2110">
                  <c:v>5.8596000000000002E-2</c:v>
                </c:pt>
                <c:pt idx="2111">
                  <c:v>5.8615E-2</c:v>
                </c:pt>
                <c:pt idx="2112">
                  <c:v>5.8629000000000001E-2</c:v>
                </c:pt>
                <c:pt idx="2113">
                  <c:v>5.8632999999999998E-2</c:v>
                </c:pt>
                <c:pt idx="2114">
                  <c:v>5.8657000000000001E-2</c:v>
                </c:pt>
                <c:pt idx="2115">
                  <c:v>5.8666999999999997E-2</c:v>
                </c:pt>
                <c:pt idx="2116">
                  <c:v>5.8713000000000001E-2</c:v>
                </c:pt>
                <c:pt idx="2117">
                  <c:v>5.8739E-2</c:v>
                </c:pt>
                <c:pt idx="2118">
                  <c:v>5.8754000000000001E-2</c:v>
                </c:pt>
                <c:pt idx="2119">
                  <c:v>5.8774E-2</c:v>
                </c:pt>
                <c:pt idx="2120">
                  <c:v>5.8793999999999999E-2</c:v>
                </c:pt>
                <c:pt idx="2121">
                  <c:v>5.8826000000000003E-2</c:v>
                </c:pt>
                <c:pt idx="2122">
                  <c:v>5.8833999999999997E-2</c:v>
                </c:pt>
                <c:pt idx="2123">
                  <c:v>5.8844E-2</c:v>
                </c:pt>
                <c:pt idx="2124">
                  <c:v>5.8847999999999998E-2</c:v>
                </c:pt>
                <c:pt idx="2125">
                  <c:v>5.8862999999999999E-2</c:v>
                </c:pt>
                <c:pt idx="2126">
                  <c:v>5.8882999999999998E-2</c:v>
                </c:pt>
                <c:pt idx="2127">
                  <c:v>5.8930999999999997E-2</c:v>
                </c:pt>
                <c:pt idx="2128">
                  <c:v>5.8944000000000003E-2</c:v>
                </c:pt>
                <c:pt idx="2129">
                  <c:v>5.8968E-2</c:v>
                </c:pt>
                <c:pt idx="2130">
                  <c:v>5.8987999999999999E-2</c:v>
                </c:pt>
                <c:pt idx="2131">
                  <c:v>5.8998000000000002E-2</c:v>
                </c:pt>
                <c:pt idx="2132">
                  <c:v>5.9053000000000001E-2</c:v>
                </c:pt>
                <c:pt idx="2133">
                  <c:v>5.9063999999999998E-2</c:v>
                </c:pt>
                <c:pt idx="2134">
                  <c:v>5.9074000000000002E-2</c:v>
                </c:pt>
                <c:pt idx="2135">
                  <c:v>5.9087000000000001E-2</c:v>
                </c:pt>
                <c:pt idx="2136">
                  <c:v>5.9103000000000003E-2</c:v>
                </c:pt>
                <c:pt idx="2137">
                  <c:v>5.9135E-2</c:v>
                </c:pt>
                <c:pt idx="2138">
                  <c:v>5.9159000000000003E-2</c:v>
                </c:pt>
                <c:pt idx="2139">
                  <c:v>5.9194999999999998E-2</c:v>
                </c:pt>
                <c:pt idx="2140">
                  <c:v>5.9216999999999999E-2</c:v>
                </c:pt>
                <c:pt idx="2141">
                  <c:v>5.9239E-2</c:v>
                </c:pt>
                <c:pt idx="2142">
                  <c:v>5.9275000000000001E-2</c:v>
                </c:pt>
                <c:pt idx="2143">
                  <c:v>5.9289000000000001E-2</c:v>
                </c:pt>
                <c:pt idx="2144">
                  <c:v>5.9308E-2</c:v>
                </c:pt>
                <c:pt idx="2145">
                  <c:v>5.9312999999999998E-2</c:v>
                </c:pt>
                <c:pt idx="2146">
                  <c:v>5.9319999999999998E-2</c:v>
                </c:pt>
                <c:pt idx="2147">
                  <c:v>5.9352000000000002E-2</c:v>
                </c:pt>
                <c:pt idx="2148">
                  <c:v>5.9358000000000001E-2</c:v>
                </c:pt>
                <c:pt idx="2149">
                  <c:v>5.9401000000000002E-2</c:v>
                </c:pt>
                <c:pt idx="2150">
                  <c:v>5.944E-2</c:v>
                </c:pt>
                <c:pt idx="2151">
                  <c:v>5.9457999999999997E-2</c:v>
                </c:pt>
                <c:pt idx="2152">
                  <c:v>5.9489E-2</c:v>
                </c:pt>
                <c:pt idx="2153">
                  <c:v>5.9496E-2</c:v>
                </c:pt>
                <c:pt idx="2154">
                  <c:v>5.9521999999999999E-2</c:v>
                </c:pt>
                <c:pt idx="2155">
                  <c:v>5.9541999999999998E-2</c:v>
                </c:pt>
                <c:pt idx="2156">
                  <c:v>5.9552000000000001E-2</c:v>
                </c:pt>
                <c:pt idx="2157">
                  <c:v>5.9561999999999997E-2</c:v>
                </c:pt>
                <c:pt idx="2158">
                  <c:v>5.9569999999999998E-2</c:v>
                </c:pt>
                <c:pt idx="2159">
                  <c:v>5.9591999999999999E-2</c:v>
                </c:pt>
                <c:pt idx="2160">
                  <c:v>5.9594000000000001E-2</c:v>
                </c:pt>
                <c:pt idx="2161">
                  <c:v>5.9619999999999999E-2</c:v>
                </c:pt>
                <c:pt idx="2162">
                  <c:v>5.9632999999999999E-2</c:v>
                </c:pt>
                <c:pt idx="2163">
                  <c:v>5.9646999999999999E-2</c:v>
                </c:pt>
                <c:pt idx="2164">
                  <c:v>5.9670000000000001E-2</c:v>
                </c:pt>
                <c:pt idx="2165">
                  <c:v>5.9683E-2</c:v>
                </c:pt>
                <c:pt idx="2166">
                  <c:v>5.9694999999999998E-2</c:v>
                </c:pt>
                <c:pt idx="2167">
                  <c:v>5.9711E-2</c:v>
                </c:pt>
                <c:pt idx="2168">
                  <c:v>5.9735000000000003E-2</c:v>
                </c:pt>
                <c:pt idx="2169">
                  <c:v>5.9768000000000002E-2</c:v>
                </c:pt>
                <c:pt idx="2170">
                  <c:v>5.9817000000000002E-2</c:v>
                </c:pt>
                <c:pt idx="2171">
                  <c:v>5.9848999999999999E-2</c:v>
                </c:pt>
                <c:pt idx="2172">
                  <c:v>5.9861999999999999E-2</c:v>
                </c:pt>
                <c:pt idx="2173">
                  <c:v>5.9899000000000001E-2</c:v>
                </c:pt>
                <c:pt idx="2174">
                  <c:v>5.9908000000000003E-2</c:v>
                </c:pt>
                <c:pt idx="2175">
                  <c:v>5.9916999999999998E-2</c:v>
                </c:pt>
                <c:pt idx="2176">
                  <c:v>5.9949000000000002E-2</c:v>
                </c:pt>
                <c:pt idx="2177">
                  <c:v>5.9970000000000002E-2</c:v>
                </c:pt>
                <c:pt idx="2178">
                  <c:v>5.9981E-2</c:v>
                </c:pt>
                <c:pt idx="2179">
                  <c:v>5.9989000000000001E-2</c:v>
                </c:pt>
                <c:pt idx="2180">
                  <c:v>5.9998999999999997E-2</c:v>
                </c:pt>
                <c:pt idx="2181">
                  <c:v>6.0011000000000002E-2</c:v>
                </c:pt>
                <c:pt idx="2182">
                  <c:v>6.0052000000000001E-2</c:v>
                </c:pt>
                <c:pt idx="2183">
                  <c:v>6.0063999999999999E-2</c:v>
                </c:pt>
                <c:pt idx="2184">
                  <c:v>6.0081000000000002E-2</c:v>
                </c:pt>
                <c:pt idx="2185">
                  <c:v>6.0113E-2</c:v>
                </c:pt>
                <c:pt idx="2186">
                  <c:v>6.0128000000000001E-2</c:v>
                </c:pt>
                <c:pt idx="2187">
                  <c:v>6.0171000000000002E-2</c:v>
                </c:pt>
                <c:pt idx="2188">
                  <c:v>6.0179000000000003E-2</c:v>
                </c:pt>
                <c:pt idx="2189">
                  <c:v>6.0193999999999998E-2</c:v>
                </c:pt>
                <c:pt idx="2190">
                  <c:v>6.0218000000000001E-2</c:v>
                </c:pt>
                <c:pt idx="2191">
                  <c:v>6.0239000000000001E-2</c:v>
                </c:pt>
                <c:pt idx="2192">
                  <c:v>6.0274000000000001E-2</c:v>
                </c:pt>
                <c:pt idx="2193">
                  <c:v>6.0310999999999997E-2</c:v>
                </c:pt>
                <c:pt idx="2194">
                  <c:v>6.0326999999999999E-2</c:v>
                </c:pt>
                <c:pt idx="2195">
                  <c:v>6.0336000000000001E-2</c:v>
                </c:pt>
                <c:pt idx="2196">
                  <c:v>6.0342E-2</c:v>
                </c:pt>
                <c:pt idx="2197">
                  <c:v>6.0352999999999997E-2</c:v>
                </c:pt>
                <c:pt idx="2198">
                  <c:v>6.0363E-2</c:v>
                </c:pt>
                <c:pt idx="2199">
                  <c:v>6.0374999999999998E-2</c:v>
                </c:pt>
                <c:pt idx="2200">
                  <c:v>6.0406000000000001E-2</c:v>
                </c:pt>
                <c:pt idx="2201">
                  <c:v>6.0415999999999997E-2</c:v>
                </c:pt>
                <c:pt idx="2202">
                  <c:v>6.0419E-2</c:v>
                </c:pt>
                <c:pt idx="2203">
                  <c:v>6.0457999999999998E-2</c:v>
                </c:pt>
                <c:pt idx="2204">
                  <c:v>6.0470000000000003E-2</c:v>
                </c:pt>
                <c:pt idx="2205">
                  <c:v>6.0474E-2</c:v>
                </c:pt>
                <c:pt idx="2206">
                  <c:v>6.0504000000000002E-2</c:v>
                </c:pt>
                <c:pt idx="2207">
                  <c:v>6.0506999999999998E-2</c:v>
                </c:pt>
                <c:pt idx="2208">
                  <c:v>6.0514999999999999E-2</c:v>
                </c:pt>
                <c:pt idx="2209">
                  <c:v>6.0534999999999999E-2</c:v>
                </c:pt>
                <c:pt idx="2210">
                  <c:v>6.0546000000000003E-2</c:v>
                </c:pt>
                <c:pt idx="2211">
                  <c:v>6.0569999999999999E-2</c:v>
                </c:pt>
                <c:pt idx="2212">
                  <c:v>6.0574000000000003E-2</c:v>
                </c:pt>
                <c:pt idx="2213">
                  <c:v>6.0607000000000001E-2</c:v>
                </c:pt>
                <c:pt idx="2214">
                  <c:v>6.0643000000000002E-2</c:v>
                </c:pt>
                <c:pt idx="2215">
                  <c:v>6.0657999999999997E-2</c:v>
                </c:pt>
                <c:pt idx="2216">
                  <c:v>6.0673999999999999E-2</c:v>
                </c:pt>
                <c:pt idx="2217">
                  <c:v>6.0696E-2</c:v>
                </c:pt>
                <c:pt idx="2218">
                  <c:v>6.0711000000000001E-2</c:v>
                </c:pt>
                <c:pt idx="2219">
                  <c:v>6.0726000000000002E-2</c:v>
                </c:pt>
                <c:pt idx="2220">
                  <c:v>6.0743999999999999E-2</c:v>
                </c:pt>
                <c:pt idx="2221">
                  <c:v>6.0769999999999998E-2</c:v>
                </c:pt>
                <c:pt idx="2222">
                  <c:v>6.0804999999999998E-2</c:v>
                </c:pt>
                <c:pt idx="2223">
                  <c:v>6.0821E-2</c:v>
                </c:pt>
                <c:pt idx="2224">
                  <c:v>6.0838000000000003E-2</c:v>
                </c:pt>
                <c:pt idx="2225">
                  <c:v>6.0857000000000001E-2</c:v>
                </c:pt>
                <c:pt idx="2226">
                  <c:v>6.0871000000000001E-2</c:v>
                </c:pt>
                <c:pt idx="2227">
                  <c:v>6.0874999999999999E-2</c:v>
                </c:pt>
                <c:pt idx="2228">
                  <c:v>6.0898000000000001E-2</c:v>
                </c:pt>
                <c:pt idx="2229">
                  <c:v>6.0902999999999999E-2</c:v>
                </c:pt>
                <c:pt idx="2230">
                  <c:v>6.0919000000000001E-2</c:v>
                </c:pt>
                <c:pt idx="2231">
                  <c:v>6.0929999999999998E-2</c:v>
                </c:pt>
                <c:pt idx="2232">
                  <c:v>6.0935000000000003E-2</c:v>
                </c:pt>
                <c:pt idx="2233">
                  <c:v>6.0997999999999997E-2</c:v>
                </c:pt>
                <c:pt idx="2234">
                  <c:v>6.1018000000000003E-2</c:v>
                </c:pt>
                <c:pt idx="2235">
                  <c:v>6.1054999999999998E-2</c:v>
                </c:pt>
                <c:pt idx="2236">
                  <c:v>6.1059000000000002E-2</c:v>
                </c:pt>
                <c:pt idx="2237">
                  <c:v>6.1088999999999997E-2</c:v>
                </c:pt>
                <c:pt idx="2238">
                  <c:v>6.1100000000000002E-2</c:v>
                </c:pt>
                <c:pt idx="2239">
                  <c:v>6.1114000000000002E-2</c:v>
                </c:pt>
                <c:pt idx="2240">
                  <c:v>6.1126E-2</c:v>
                </c:pt>
                <c:pt idx="2241">
                  <c:v>6.1187999999999999E-2</c:v>
                </c:pt>
                <c:pt idx="2242">
                  <c:v>6.1192999999999997E-2</c:v>
                </c:pt>
                <c:pt idx="2243">
                  <c:v>6.1214999999999999E-2</c:v>
                </c:pt>
                <c:pt idx="2244">
                  <c:v>6.1226999999999997E-2</c:v>
                </c:pt>
                <c:pt idx="2245">
                  <c:v>6.1244E-2</c:v>
                </c:pt>
                <c:pt idx="2246">
                  <c:v>6.1246000000000002E-2</c:v>
                </c:pt>
                <c:pt idx="2247">
                  <c:v>6.1282000000000003E-2</c:v>
                </c:pt>
                <c:pt idx="2248">
                  <c:v>6.1295000000000002E-2</c:v>
                </c:pt>
                <c:pt idx="2249">
                  <c:v>6.1321000000000001E-2</c:v>
                </c:pt>
                <c:pt idx="2250">
                  <c:v>6.1329000000000002E-2</c:v>
                </c:pt>
                <c:pt idx="2251">
                  <c:v>6.1338999999999998E-2</c:v>
                </c:pt>
                <c:pt idx="2252">
                  <c:v>6.1343000000000002E-2</c:v>
                </c:pt>
                <c:pt idx="2253">
                  <c:v>6.1369E-2</c:v>
                </c:pt>
                <c:pt idx="2254">
                  <c:v>6.1397E-2</c:v>
                </c:pt>
                <c:pt idx="2255">
                  <c:v>6.1404E-2</c:v>
                </c:pt>
                <c:pt idx="2256">
                  <c:v>6.1414999999999997E-2</c:v>
                </c:pt>
                <c:pt idx="2257">
                  <c:v>6.1430999999999999E-2</c:v>
                </c:pt>
                <c:pt idx="2258">
                  <c:v>6.1435999999999998E-2</c:v>
                </c:pt>
                <c:pt idx="2259">
                  <c:v>6.1441000000000003E-2</c:v>
                </c:pt>
                <c:pt idx="2260">
                  <c:v>6.1467000000000001E-2</c:v>
                </c:pt>
                <c:pt idx="2261">
                  <c:v>6.1497999999999997E-2</c:v>
                </c:pt>
                <c:pt idx="2262">
                  <c:v>6.1511999999999997E-2</c:v>
                </c:pt>
                <c:pt idx="2263">
                  <c:v>6.1513999999999999E-2</c:v>
                </c:pt>
                <c:pt idx="2264">
                  <c:v>6.1568999999999999E-2</c:v>
                </c:pt>
                <c:pt idx="2265">
                  <c:v>6.1573999999999997E-2</c:v>
                </c:pt>
                <c:pt idx="2266">
                  <c:v>6.1587000000000003E-2</c:v>
                </c:pt>
                <c:pt idx="2267">
                  <c:v>6.1617999999999999E-2</c:v>
                </c:pt>
                <c:pt idx="2268">
                  <c:v>6.1622999999999997E-2</c:v>
                </c:pt>
                <c:pt idx="2269">
                  <c:v>6.1661000000000001E-2</c:v>
                </c:pt>
                <c:pt idx="2270">
                  <c:v>6.1685999999999998E-2</c:v>
                </c:pt>
                <c:pt idx="2271">
                  <c:v>6.1692999999999998E-2</c:v>
                </c:pt>
                <c:pt idx="2272">
                  <c:v>6.1693999999999999E-2</c:v>
                </c:pt>
                <c:pt idx="2273">
                  <c:v>6.1698000000000003E-2</c:v>
                </c:pt>
                <c:pt idx="2274">
                  <c:v>6.1712999999999997E-2</c:v>
                </c:pt>
                <c:pt idx="2275">
                  <c:v>6.1741999999999998E-2</c:v>
                </c:pt>
                <c:pt idx="2276">
                  <c:v>6.1790999999999999E-2</c:v>
                </c:pt>
                <c:pt idx="2277">
                  <c:v>6.1799E-2</c:v>
                </c:pt>
                <c:pt idx="2278">
                  <c:v>6.182E-2</c:v>
                </c:pt>
                <c:pt idx="2279">
                  <c:v>6.1843000000000002E-2</c:v>
                </c:pt>
                <c:pt idx="2280">
                  <c:v>6.1851999999999997E-2</c:v>
                </c:pt>
                <c:pt idx="2281">
                  <c:v>6.1860999999999999E-2</c:v>
                </c:pt>
                <c:pt idx="2282">
                  <c:v>6.1866999999999998E-2</c:v>
                </c:pt>
                <c:pt idx="2283">
                  <c:v>6.1872000000000003E-2</c:v>
                </c:pt>
                <c:pt idx="2284">
                  <c:v>6.1896E-2</c:v>
                </c:pt>
                <c:pt idx="2285">
                  <c:v>6.1927999999999997E-2</c:v>
                </c:pt>
                <c:pt idx="2286">
                  <c:v>6.1957999999999999E-2</c:v>
                </c:pt>
                <c:pt idx="2287">
                  <c:v>6.1978999999999999E-2</c:v>
                </c:pt>
                <c:pt idx="2288">
                  <c:v>6.2026999999999999E-2</c:v>
                </c:pt>
                <c:pt idx="2289">
                  <c:v>6.2064000000000001E-2</c:v>
                </c:pt>
                <c:pt idx="2290">
                  <c:v>6.2073000000000003E-2</c:v>
                </c:pt>
                <c:pt idx="2291">
                  <c:v>6.2087000000000003E-2</c:v>
                </c:pt>
                <c:pt idx="2292">
                  <c:v>6.2119000000000001E-2</c:v>
                </c:pt>
                <c:pt idx="2293">
                  <c:v>6.2141000000000002E-2</c:v>
                </c:pt>
                <c:pt idx="2294">
                  <c:v>6.2171999999999998E-2</c:v>
                </c:pt>
                <c:pt idx="2295">
                  <c:v>6.2205999999999997E-2</c:v>
                </c:pt>
                <c:pt idx="2296">
                  <c:v>6.2213999999999998E-2</c:v>
                </c:pt>
                <c:pt idx="2297">
                  <c:v>6.2219999999999998E-2</c:v>
                </c:pt>
                <c:pt idx="2298">
                  <c:v>6.2225000000000003E-2</c:v>
                </c:pt>
                <c:pt idx="2299">
                  <c:v>6.2274000000000003E-2</c:v>
                </c:pt>
                <c:pt idx="2300">
                  <c:v>6.2318999999999999E-2</c:v>
                </c:pt>
                <c:pt idx="2301">
                  <c:v>6.2393999999999998E-2</c:v>
                </c:pt>
                <c:pt idx="2302">
                  <c:v>6.2404000000000001E-2</c:v>
                </c:pt>
                <c:pt idx="2303">
                  <c:v>6.2411000000000001E-2</c:v>
                </c:pt>
                <c:pt idx="2304">
                  <c:v>6.2434000000000003E-2</c:v>
                </c:pt>
                <c:pt idx="2305">
                  <c:v>6.2490999999999998E-2</c:v>
                </c:pt>
                <c:pt idx="2306">
                  <c:v>6.2497999999999998E-2</c:v>
                </c:pt>
                <c:pt idx="2307">
                  <c:v>6.2514E-2</c:v>
                </c:pt>
                <c:pt idx="2308">
                  <c:v>6.2530000000000002E-2</c:v>
                </c:pt>
                <c:pt idx="2309">
                  <c:v>6.2538999999999997E-2</c:v>
                </c:pt>
                <c:pt idx="2310">
                  <c:v>6.2553999999999998E-2</c:v>
                </c:pt>
                <c:pt idx="2311">
                  <c:v>6.2576999999999994E-2</c:v>
                </c:pt>
                <c:pt idx="2312">
                  <c:v>6.2612000000000001E-2</c:v>
                </c:pt>
                <c:pt idx="2313">
                  <c:v>6.2653E-2</c:v>
                </c:pt>
                <c:pt idx="2314">
                  <c:v>6.2668000000000001E-2</c:v>
                </c:pt>
                <c:pt idx="2315">
                  <c:v>6.2683000000000003E-2</c:v>
                </c:pt>
                <c:pt idx="2316">
                  <c:v>6.2700000000000006E-2</c:v>
                </c:pt>
                <c:pt idx="2317">
                  <c:v>6.2718999999999997E-2</c:v>
                </c:pt>
                <c:pt idx="2318">
                  <c:v>6.2720999999999999E-2</c:v>
                </c:pt>
                <c:pt idx="2319">
                  <c:v>6.2734999999999999E-2</c:v>
                </c:pt>
                <c:pt idx="2320">
                  <c:v>6.2767000000000003E-2</c:v>
                </c:pt>
                <c:pt idx="2321">
                  <c:v>6.2770000000000006E-2</c:v>
                </c:pt>
                <c:pt idx="2322">
                  <c:v>6.2772999999999995E-2</c:v>
                </c:pt>
                <c:pt idx="2323">
                  <c:v>6.2812999999999994E-2</c:v>
                </c:pt>
                <c:pt idx="2324">
                  <c:v>6.2825000000000006E-2</c:v>
                </c:pt>
                <c:pt idx="2325">
                  <c:v>6.2841999999999995E-2</c:v>
                </c:pt>
                <c:pt idx="2326">
                  <c:v>6.2862000000000001E-2</c:v>
                </c:pt>
                <c:pt idx="2327">
                  <c:v>6.2865000000000004E-2</c:v>
                </c:pt>
                <c:pt idx="2328">
                  <c:v>6.2879000000000004E-2</c:v>
                </c:pt>
                <c:pt idx="2329">
                  <c:v>6.2889E-2</c:v>
                </c:pt>
                <c:pt idx="2330">
                  <c:v>6.2910999999999995E-2</c:v>
                </c:pt>
                <c:pt idx="2331">
                  <c:v>6.2917000000000001E-2</c:v>
                </c:pt>
                <c:pt idx="2332">
                  <c:v>6.2946000000000002E-2</c:v>
                </c:pt>
                <c:pt idx="2333">
                  <c:v>6.2974000000000002E-2</c:v>
                </c:pt>
                <c:pt idx="2334">
                  <c:v>6.2988000000000002E-2</c:v>
                </c:pt>
                <c:pt idx="2335">
                  <c:v>6.2995999999999996E-2</c:v>
                </c:pt>
                <c:pt idx="2336">
                  <c:v>6.2998999999999999E-2</c:v>
                </c:pt>
                <c:pt idx="2337">
                  <c:v>6.3003000000000003E-2</c:v>
                </c:pt>
                <c:pt idx="2338">
                  <c:v>6.3020999999999994E-2</c:v>
                </c:pt>
                <c:pt idx="2339">
                  <c:v>6.3037999999999997E-2</c:v>
                </c:pt>
                <c:pt idx="2340">
                  <c:v>6.3057000000000002E-2</c:v>
                </c:pt>
                <c:pt idx="2341">
                  <c:v>6.3100000000000003E-2</c:v>
                </c:pt>
                <c:pt idx="2342">
                  <c:v>6.3111E-2</c:v>
                </c:pt>
                <c:pt idx="2343">
                  <c:v>6.3171000000000005E-2</c:v>
                </c:pt>
                <c:pt idx="2344">
                  <c:v>6.3174999999999995E-2</c:v>
                </c:pt>
                <c:pt idx="2345">
                  <c:v>6.3189999999999996E-2</c:v>
                </c:pt>
                <c:pt idx="2346">
                  <c:v>6.3212000000000004E-2</c:v>
                </c:pt>
                <c:pt idx="2347">
                  <c:v>6.3228000000000006E-2</c:v>
                </c:pt>
                <c:pt idx="2348">
                  <c:v>6.3246999999999998E-2</c:v>
                </c:pt>
                <c:pt idx="2349">
                  <c:v>6.3256999999999994E-2</c:v>
                </c:pt>
                <c:pt idx="2350">
                  <c:v>6.3265000000000002E-2</c:v>
                </c:pt>
                <c:pt idx="2351">
                  <c:v>6.3277E-2</c:v>
                </c:pt>
                <c:pt idx="2352">
                  <c:v>6.3279000000000002E-2</c:v>
                </c:pt>
                <c:pt idx="2353">
                  <c:v>6.3321000000000002E-2</c:v>
                </c:pt>
                <c:pt idx="2354">
                  <c:v>6.3367999999999994E-2</c:v>
                </c:pt>
                <c:pt idx="2355">
                  <c:v>6.3376000000000002E-2</c:v>
                </c:pt>
                <c:pt idx="2356">
                  <c:v>6.3383999999999996E-2</c:v>
                </c:pt>
                <c:pt idx="2357">
                  <c:v>6.3390000000000002E-2</c:v>
                </c:pt>
                <c:pt idx="2358">
                  <c:v>6.3404000000000002E-2</c:v>
                </c:pt>
                <c:pt idx="2359">
                  <c:v>6.3442999999999999E-2</c:v>
                </c:pt>
                <c:pt idx="2360">
                  <c:v>6.3464999999999994E-2</c:v>
                </c:pt>
                <c:pt idx="2361">
                  <c:v>6.3472000000000001E-2</c:v>
                </c:pt>
                <c:pt idx="2362">
                  <c:v>6.3504000000000005E-2</c:v>
                </c:pt>
                <c:pt idx="2363">
                  <c:v>6.3521999999999995E-2</c:v>
                </c:pt>
                <c:pt idx="2364">
                  <c:v>6.3548999999999994E-2</c:v>
                </c:pt>
                <c:pt idx="2365">
                  <c:v>6.3552999999999998E-2</c:v>
                </c:pt>
                <c:pt idx="2366">
                  <c:v>6.3558000000000003E-2</c:v>
                </c:pt>
                <c:pt idx="2367">
                  <c:v>6.3569000000000001E-2</c:v>
                </c:pt>
                <c:pt idx="2368">
                  <c:v>6.3576999999999995E-2</c:v>
                </c:pt>
                <c:pt idx="2369">
                  <c:v>6.3585000000000003E-2</c:v>
                </c:pt>
                <c:pt idx="2370">
                  <c:v>6.3596E-2</c:v>
                </c:pt>
                <c:pt idx="2371">
                  <c:v>6.3620999999999997E-2</c:v>
                </c:pt>
                <c:pt idx="2372">
                  <c:v>6.3648999999999997E-2</c:v>
                </c:pt>
                <c:pt idx="2373">
                  <c:v>6.3662999999999997E-2</c:v>
                </c:pt>
                <c:pt idx="2374">
                  <c:v>6.3676999999999997E-2</c:v>
                </c:pt>
                <c:pt idx="2375">
                  <c:v>6.3689999999999997E-2</c:v>
                </c:pt>
                <c:pt idx="2376">
                  <c:v>6.3716999999999996E-2</c:v>
                </c:pt>
                <c:pt idx="2377">
                  <c:v>6.3732999999999998E-2</c:v>
                </c:pt>
                <c:pt idx="2378">
                  <c:v>6.3739000000000004E-2</c:v>
                </c:pt>
                <c:pt idx="2379">
                  <c:v>6.3741999999999993E-2</c:v>
                </c:pt>
                <c:pt idx="2380">
                  <c:v>6.3772999999999996E-2</c:v>
                </c:pt>
                <c:pt idx="2381">
                  <c:v>6.3808000000000004E-2</c:v>
                </c:pt>
                <c:pt idx="2382">
                  <c:v>6.3811000000000007E-2</c:v>
                </c:pt>
                <c:pt idx="2383">
                  <c:v>6.3819000000000001E-2</c:v>
                </c:pt>
                <c:pt idx="2384">
                  <c:v>6.3824000000000006E-2</c:v>
                </c:pt>
                <c:pt idx="2385">
                  <c:v>6.3857999999999998E-2</c:v>
                </c:pt>
                <c:pt idx="2386">
                  <c:v>6.3920000000000005E-2</c:v>
                </c:pt>
                <c:pt idx="2387">
                  <c:v>6.3950000000000007E-2</c:v>
                </c:pt>
                <c:pt idx="2388">
                  <c:v>6.3957E-2</c:v>
                </c:pt>
                <c:pt idx="2389">
                  <c:v>6.3975000000000004E-2</c:v>
                </c:pt>
                <c:pt idx="2390">
                  <c:v>6.3986000000000001E-2</c:v>
                </c:pt>
                <c:pt idx="2391">
                  <c:v>6.3995999999999997E-2</c:v>
                </c:pt>
                <c:pt idx="2392">
                  <c:v>6.4027000000000001E-2</c:v>
                </c:pt>
                <c:pt idx="2393">
                  <c:v>6.404E-2</c:v>
                </c:pt>
                <c:pt idx="2394">
                  <c:v>6.4061999999999994E-2</c:v>
                </c:pt>
                <c:pt idx="2395">
                  <c:v>6.4069000000000001E-2</c:v>
                </c:pt>
                <c:pt idx="2396">
                  <c:v>6.4085000000000003E-2</c:v>
                </c:pt>
                <c:pt idx="2397">
                  <c:v>6.4113000000000003E-2</c:v>
                </c:pt>
                <c:pt idx="2398">
                  <c:v>6.4117999999999994E-2</c:v>
                </c:pt>
                <c:pt idx="2399">
                  <c:v>6.4126000000000002E-2</c:v>
                </c:pt>
                <c:pt idx="2400">
                  <c:v>6.4156000000000005E-2</c:v>
                </c:pt>
                <c:pt idx="2401">
                  <c:v>6.4165E-2</c:v>
                </c:pt>
                <c:pt idx="2402">
                  <c:v>6.4210000000000003E-2</c:v>
                </c:pt>
                <c:pt idx="2403">
                  <c:v>6.4217999999999997E-2</c:v>
                </c:pt>
                <c:pt idx="2404">
                  <c:v>6.4222000000000001E-2</c:v>
                </c:pt>
                <c:pt idx="2405">
                  <c:v>6.4246999999999999E-2</c:v>
                </c:pt>
                <c:pt idx="2406">
                  <c:v>6.4255999999999994E-2</c:v>
                </c:pt>
                <c:pt idx="2407">
                  <c:v>6.4264000000000002E-2</c:v>
                </c:pt>
                <c:pt idx="2408">
                  <c:v>6.4287999999999998E-2</c:v>
                </c:pt>
                <c:pt idx="2409">
                  <c:v>6.4294000000000004E-2</c:v>
                </c:pt>
                <c:pt idx="2410">
                  <c:v>6.4311999999999994E-2</c:v>
                </c:pt>
                <c:pt idx="2411">
                  <c:v>6.4322000000000004E-2</c:v>
                </c:pt>
                <c:pt idx="2412">
                  <c:v>6.4324000000000006E-2</c:v>
                </c:pt>
                <c:pt idx="2413">
                  <c:v>6.4348000000000002E-2</c:v>
                </c:pt>
                <c:pt idx="2414">
                  <c:v>6.4361000000000002E-2</c:v>
                </c:pt>
                <c:pt idx="2415">
                  <c:v>6.4362000000000003E-2</c:v>
                </c:pt>
                <c:pt idx="2416">
                  <c:v>6.4380999999999994E-2</c:v>
                </c:pt>
                <c:pt idx="2417">
                  <c:v>6.4385999999999999E-2</c:v>
                </c:pt>
                <c:pt idx="2418">
                  <c:v>6.4393000000000006E-2</c:v>
                </c:pt>
                <c:pt idx="2419">
                  <c:v>6.4396999999999996E-2</c:v>
                </c:pt>
                <c:pt idx="2420">
                  <c:v>6.4403000000000002E-2</c:v>
                </c:pt>
                <c:pt idx="2421">
                  <c:v>6.4425999999999997E-2</c:v>
                </c:pt>
                <c:pt idx="2422">
                  <c:v>6.4447000000000004E-2</c:v>
                </c:pt>
                <c:pt idx="2423">
                  <c:v>6.4451999999999995E-2</c:v>
                </c:pt>
                <c:pt idx="2424">
                  <c:v>6.4471000000000001E-2</c:v>
                </c:pt>
                <c:pt idx="2425">
                  <c:v>6.4491000000000007E-2</c:v>
                </c:pt>
                <c:pt idx="2426">
                  <c:v>6.4499000000000001E-2</c:v>
                </c:pt>
                <c:pt idx="2427">
                  <c:v>6.4516000000000004E-2</c:v>
                </c:pt>
                <c:pt idx="2428">
                  <c:v>6.4532000000000006E-2</c:v>
                </c:pt>
                <c:pt idx="2429">
                  <c:v>6.4574000000000006E-2</c:v>
                </c:pt>
                <c:pt idx="2430">
                  <c:v>6.4599000000000004E-2</c:v>
                </c:pt>
                <c:pt idx="2431">
                  <c:v>6.4628000000000005E-2</c:v>
                </c:pt>
                <c:pt idx="2432">
                  <c:v>6.4643000000000006E-2</c:v>
                </c:pt>
                <c:pt idx="2433">
                  <c:v>6.4647999999999997E-2</c:v>
                </c:pt>
                <c:pt idx="2434">
                  <c:v>6.4658999999999994E-2</c:v>
                </c:pt>
                <c:pt idx="2435">
                  <c:v>6.4665E-2</c:v>
                </c:pt>
                <c:pt idx="2436">
                  <c:v>6.4672999999999994E-2</c:v>
                </c:pt>
                <c:pt idx="2437">
                  <c:v>6.4687999999999996E-2</c:v>
                </c:pt>
                <c:pt idx="2438">
                  <c:v>6.4697000000000005E-2</c:v>
                </c:pt>
                <c:pt idx="2439">
                  <c:v>6.4731999999999998E-2</c:v>
                </c:pt>
                <c:pt idx="2440">
                  <c:v>6.4741000000000007E-2</c:v>
                </c:pt>
                <c:pt idx="2441">
                  <c:v>6.4762E-2</c:v>
                </c:pt>
                <c:pt idx="2442">
                  <c:v>6.4772999999999997E-2</c:v>
                </c:pt>
                <c:pt idx="2443">
                  <c:v>6.4811999999999995E-2</c:v>
                </c:pt>
                <c:pt idx="2444">
                  <c:v>6.4848000000000003E-2</c:v>
                </c:pt>
                <c:pt idx="2445">
                  <c:v>6.4853999999999995E-2</c:v>
                </c:pt>
                <c:pt idx="2446">
                  <c:v>6.4856999999999998E-2</c:v>
                </c:pt>
                <c:pt idx="2447">
                  <c:v>6.4906000000000005E-2</c:v>
                </c:pt>
                <c:pt idx="2448">
                  <c:v>6.4909999999999995E-2</c:v>
                </c:pt>
                <c:pt idx="2449">
                  <c:v>6.4936999999999995E-2</c:v>
                </c:pt>
                <c:pt idx="2450">
                  <c:v>6.4946000000000004E-2</c:v>
                </c:pt>
                <c:pt idx="2451">
                  <c:v>6.4957000000000001E-2</c:v>
                </c:pt>
                <c:pt idx="2452">
                  <c:v>6.4963000000000007E-2</c:v>
                </c:pt>
                <c:pt idx="2453">
                  <c:v>6.4976000000000006E-2</c:v>
                </c:pt>
                <c:pt idx="2454">
                  <c:v>6.4984E-2</c:v>
                </c:pt>
                <c:pt idx="2455">
                  <c:v>6.4993999999999996E-2</c:v>
                </c:pt>
                <c:pt idx="2456">
                  <c:v>6.5028000000000002E-2</c:v>
                </c:pt>
                <c:pt idx="2457">
                  <c:v>6.5060000000000007E-2</c:v>
                </c:pt>
                <c:pt idx="2458">
                  <c:v>6.5077999999999997E-2</c:v>
                </c:pt>
                <c:pt idx="2459">
                  <c:v>6.5085000000000004E-2</c:v>
                </c:pt>
                <c:pt idx="2460">
                  <c:v>6.5109E-2</c:v>
                </c:pt>
                <c:pt idx="2461">
                  <c:v>6.5119999999999997E-2</c:v>
                </c:pt>
                <c:pt idx="2462">
                  <c:v>6.5138000000000001E-2</c:v>
                </c:pt>
                <c:pt idx="2463">
                  <c:v>6.5184000000000006E-2</c:v>
                </c:pt>
                <c:pt idx="2464">
                  <c:v>6.5196000000000004E-2</c:v>
                </c:pt>
                <c:pt idx="2465">
                  <c:v>6.5213999999999994E-2</c:v>
                </c:pt>
                <c:pt idx="2466">
                  <c:v>6.5235000000000001E-2</c:v>
                </c:pt>
                <c:pt idx="2467">
                  <c:v>6.5237000000000003E-2</c:v>
                </c:pt>
                <c:pt idx="2468">
                  <c:v>6.5243999999999996E-2</c:v>
                </c:pt>
                <c:pt idx="2469">
                  <c:v>6.5256999999999996E-2</c:v>
                </c:pt>
                <c:pt idx="2470">
                  <c:v>6.5266000000000005E-2</c:v>
                </c:pt>
                <c:pt idx="2471">
                  <c:v>6.5277000000000002E-2</c:v>
                </c:pt>
                <c:pt idx="2472">
                  <c:v>6.5298999999999996E-2</c:v>
                </c:pt>
                <c:pt idx="2473">
                  <c:v>6.5336000000000005E-2</c:v>
                </c:pt>
                <c:pt idx="2474">
                  <c:v>6.5343999999999999E-2</c:v>
                </c:pt>
                <c:pt idx="2475">
                  <c:v>6.5351999999999993E-2</c:v>
                </c:pt>
                <c:pt idx="2476">
                  <c:v>6.5364000000000005E-2</c:v>
                </c:pt>
                <c:pt idx="2477">
                  <c:v>6.5373000000000001E-2</c:v>
                </c:pt>
                <c:pt idx="2478">
                  <c:v>6.5387000000000001E-2</c:v>
                </c:pt>
                <c:pt idx="2479">
                  <c:v>6.5398999999999999E-2</c:v>
                </c:pt>
                <c:pt idx="2480">
                  <c:v>6.5422999999999995E-2</c:v>
                </c:pt>
                <c:pt idx="2481">
                  <c:v>6.5431000000000003E-2</c:v>
                </c:pt>
                <c:pt idx="2482">
                  <c:v>6.5447000000000005E-2</c:v>
                </c:pt>
                <c:pt idx="2483">
                  <c:v>6.5453999999999998E-2</c:v>
                </c:pt>
                <c:pt idx="2484">
                  <c:v>6.5479999999999997E-2</c:v>
                </c:pt>
                <c:pt idx="2485">
                  <c:v>6.5515000000000004E-2</c:v>
                </c:pt>
                <c:pt idx="2486">
                  <c:v>6.5518999999999994E-2</c:v>
                </c:pt>
                <c:pt idx="2487">
                  <c:v>6.5530000000000005E-2</c:v>
                </c:pt>
                <c:pt idx="2488">
                  <c:v>6.5545999999999993E-2</c:v>
                </c:pt>
                <c:pt idx="2489">
                  <c:v>6.5592999999999999E-2</c:v>
                </c:pt>
                <c:pt idx="2490">
                  <c:v>6.5605999999999998E-2</c:v>
                </c:pt>
                <c:pt idx="2491">
                  <c:v>6.5609000000000001E-2</c:v>
                </c:pt>
                <c:pt idx="2492">
                  <c:v>6.5632999999999997E-2</c:v>
                </c:pt>
                <c:pt idx="2493">
                  <c:v>6.5637000000000001E-2</c:v>
                </c:pt>
                <c:pt idx="2494">
                  <c:v>6.5658999999999995E-2</c:v>
                </c:pt>
                <c:pt idx="2495">
                  <c:v>6.5661999999999998E-2</c:v>
                </c:pt>
                <c:pt idx="2496">
                  <c:v>6.5668000000000004E-2</c:v>
                </c:pt>
                <c:pt idx="2497">
                  <c:v>6.5693000000000001E-2</c:v>
                </c:pt>
                <c:pt idx="2498">
                  <c:v>6.5701999999999997E-2</c:v>
                </c:pt>
                <c:pt idx="2499">
                  <c:v>6.5719E-2</c:v>
                </c:pt>
                <c:pt idx="2500">
                  <c:v>6.5731999999999999E-2</c:v>
                </c:pt>
                <c:pt idx="2501">
                  <c:v>6.5736000000000003E-2</c:v>
                </c:pt>
                <c:pt idx="2502">
                  <c:v>6.5759999999999999E-2</c:v>
                </c:pt>
                <c:pt idx="2503">
                  <c:v>6.5764000000000003E-2</c:v>
                </c:pt>
                <c:pt idx="2504">
                  <c:v>6.5775E-2</c:v>
                </c:pt>
                <c:pt idx="2505">
                  <c:v>6.5808000000000005E-2</c:v>
                </c:pt>
                <c:pt idx="2506">
                  <c:v>6.5828999999999999E-2</c:v>
                </c:pt>
                <c:pt idx="2507">
                  <c:v>6.5852999999999995E-2</c:v>
                </c:pt>
                <c:pt idx="2508">
                  <c:v>6.5869999999999998E-2</c:v>
                </c:pt>
                <c:pt idx="2509">
                  <c:v>6.5876000000000004E-2</c:v>
                </c:pt>
                <c:pt idx="2510">
                  <c:v>6.5901000000000001E-2</c:v>
                </c:pt>
                <c:pt idx="2511">
                  <c:v>6.5907999999999994E-2</c:v>
                </c:pt>
                <c:pt idx="2512">
                  <c:v>6.5923999999999996E-2</c:v>
                </c:pt>
                <c:pt idx="2513">
                  <c:v>6.5931000000000003E-2</c:v>
                </c:pt>
                <c:pt idx="2514">
                  <c:v>6.5947000000000006E-2</c:v>
                </c:pt>
                <c:pt idx="2515">
                  <c:v>6.5976999999999994E-2</c:v>
                </c:pt>
                <c:pt idx="2516">
                  <c:v>6.5980999999999998E-2</c:v>
                </c:pt>
                <c:pt idx="2517">
                  <c:v>6.6000000000000003E-2</c:v>
                </c:pt>
                <c:pt idx="2518">
                  <c:v>6.6006999999999996E-2</c:v>
                </c:pt>
                <c:pt idx="2519">
                  <c:v>6.6035999999999997E-2</c:v>
                </c:pt>
                <c:pt idx="2520">
                  <c:v>6.6048999999999997E-2</c:v>
                </c:pt>
                <c:pt idx="2521">
                  <c:v>6.6069000000000003E-2</c:v>
                </c:pt>
                <c:pt idx="2522">
                  <c:v>6.6097000000000003E-2</c:v>
                </c:pt>
                <c:pt idx="2523">
                  <c:v>6.6106999999999999E-2</c:v>
                </c:pt>
                <c:pt idx="2524">
                  <c:v>6.6143999999999994E-2</c:v>
                </c:pt>
                <c:pt idx="2525">
                  <c:v>6.6170999999999994E-2</c:v>
                </c:pt>
                <c:pt idx="2526">
                  <c:v>6.6191E-2</c:v>
                </c:pt>
                <c:pt idx="2527">
                  <c:v>6.6217999999999999E-2</c:v>
                </c:pt>
                <c:pt idx="2528">
                  <c:v>6.6236000000000003E-2</c:v>
                </c:pt>
                <c:pt idx="2529">
                  <c:v>6.6239000000000006E-2</c:v>
                </c:pt>
                <c:pt idx="2530">
                  <c:v>6.6245999999999999E-2</c:v>
                </c:pt>
                <c:pt idx="2531">
                  <c:v>6.6254999999999994E-2</c:v>
                </c:pt>
                <c:pt idx="2532">
                  <c:v>6.6268999999999995E-2</c:v>
                </c:pt>
                <c:pt idx="2533">
                  <c:v>6.6270999999999997E-2</c:v>
                </c:pt>
                <c:pt idx="2534">
                  <c:v>6.6295000000000007E-2</c:v>
                </c:pt>
                <c:pt idx="2535">
                  <c:v>6.6310999999999995E-2</c:v>
                </c:pt>
                <c:pt idx="2536">
                  <c:v>6.6320000000000004E-2</c:v>
                </c:pt>
                <c:pt idx="2537">
                  <c:v>6.6350999999999993E-2</c:v>
                </c:pt>
                <c:pt idx="2538">
                  <c:v>6.6362000000000004E-2</c:v>
                </c:pt>
                <c:pt idx="2539">
                  <c:v>6.6367999999999996E-2</c:v>
                </c:pt>
                <c:pt idx="2540">
                  <c:v>6.6372E-2</c:v>
                </c:pt>
                <c:pt idx="2541">
                  <c:v>6.6377000000000005E-2</c:v>
                </c:pt>
                <c:pt idx="2542">
                  <c:v>6.6389000000000004E-2</c:v>
                </c:pt>
                <c:pt idx="2543">
                  <c:v>6.6416000000000003E-2</c:v>
                </c:pt>
                <c:pt idx="2544">
                  <c:v>6.6446000000000005E-2</c:v>
                </c:pt>
                <c:pt idx="2545">
                  <c:v>6.6470000000000001E-2</c:v>
                </c:pt>
                <c:pt idx="2546">
                  <c:v>6.6475999999999993E-2</c:v>
                </c:pt>
                <c:pt idx="2547">
                  <c:v>6.6489000000000006E-2</c:v>
                </c:pt>
                <c:pt idx="2548">
                  <c:v>6.6498000000000002E-2</c:v>
                </c:pt>
                <c:pt idx="2549">
                  <c:v>6.6511000000000001E-2</c:v>
                </c:pt>
                <c:pt idx="2550">
                  <c:v>6.6521999999999998E-2</c:v>
                </c:pt>
                <c:pt idx="2551">
                  <c:v>6.6545000000000007E-2</c:v>
                </c:pt>
                <c:pt idx="2552">
                  <c:v>6.6563999999999998E-2</c:v>
                </c:pt>
                <c:pt idx="2553">
                  <c:v>6.6583000000000003E-2</c:v>
                </c:pt>
                <c:pt idx="2554">
                  <c:v>6.6589999999999996E-2</c:v>
                </c:pt>
                <c:pt idx="2555">
                  <c:v>6.6614999999999994E-2</c:v>
                </c:pt>
                <c:pt idx="2556">
                  <c:v>6.6625000000000004E-2</c:v>
                </c:pt>
                <c:pt idx="2557">
                  <c:v>6.6659999999999997E-2</c:v>
                </c:pt>
                <c:pt idx="2558">
                  <c:v>6.6674999999999998E-2</c:v>
                </c:pt>
                <c:pt idx="2559">
                  <c:v>6.6697000000000006E-2</c:v>
                </c:pt>
                <c:pt idx="2560">
                  <c:v>6.6716999999999999E-2</c:v>
                </c:pt>
                <c:pt idx="2561">
                  <c:v>6.6738000000000006E-2</c:v>
                </c:pt>
                <c:pt idx="2562">
                  <c:v>6.6753000000000007E-2</c:v>
                </c:pt>
                <c:pt idx="2563">
                  <c:v>6.676E-2</c:v>
                </c:pt>
                <c:pt idx="2564">
                  <c:v>6.6780999999999993E-2</c:v>
                </c:pt>
                <c:pt idx="2565">
                  <c:v>6.6802E-2</c:v>
                </c:pt>
                <c:pt idx="2566">
                  <c:v>6.6819000000000003E-2</c:v>
                </c:pt>
                <c:pt idx="2567">
                  <c:v>6.6848000000000005E-2</c:v>
                </c:pt>
                <c:pt idx="2568">
                  <c:v>6.6885E-2</c:v>
                </c:pt>
                <c:pt idx="2569">
                  <c:v>6.6901000000000002E-2</c:v>
                </c:pt>
                <c:pt idx="2570">
                  <c:v>6.6910999999999998E-2</c:v>
                </c:pt>
                <c:pt idx="2571">
                  <c:v>6.6924999999999998E-2</c:v>
                </c:pt>
                <c:pt idx="2572">
                  <c:v>6.694E-2</c:v>
                </c:pt>
                <c:pt idx="2573">
                  <c:v>6.6950999999999997E-2</c:v>
                </c:pt>
                <c:pt idx="2574">
                  <c:v>6.6969000000000001E-2</c:v>
                </c:pt>
                <c:pt idx="2575">
                  <c:v>6.6975000000000007E-2</c:v>
                </c:pt>
                <c:pt idx="2576">
                  <c:v>6.6982E-2</c:v>
                </c:pt>
                <c:pt idx="2577">
                  <c:v>6.6989999999999994E-2</c:v>
                </c:pt>
                <c:pt idx="2578">
                  <c:v>6.6992999999999997E-2</c:v>
                </c:pt>
                <c:pt idx="2579">
                  <c:v>6.7002999999999993E-2</c:v>
                </c:pt>
                <c:pt idx="2580">
                  <c:v>6.7012000000000002E-2</c:v>
                </c:pt>
                <c:pt idx="2581">
                  <c:v>6.7021999999999998E-2</c:v>
                </c:pt>
                <c:pt idx="2582">
                  <c:v>6.7035999999999998E-2</c:v>
                </c:pt>
                <c:pt idx="2583">
                  <c:v>6.7053000000000001E-2</c:v>
                </c:pt>
                <c:pt idx="2584">
                  <c:v>6.7065E-2</c:v>
                </c:pt>
                <c:pt idx="2585">
                  <c:v>6.7083000000000004E-2</c:v>
                </c:pt>
                <c:pt idx="2586">
                  <c:v>6.7091999999999999E-2</c:v>
                </c:pt>
                <c:pt idx="2587">
                  <c:v>6.7107E-2</c:v>
                </c:pt>
                <c:pt idx="2588">
                  <c:v>6.7128999999999994E-2</c:v>
                </c:pt>
                <c:pt idx="2589">
                  <c:v>6.7146999999999998E-2</c:v>
                </c:pt>
                <c:pt idx="2590">
                  <c:v>6.7179000000000003E-2</c:v>
                </c:pt>
                <c:pt idx="2591">
                  <c:v>6.7194000000000004E-2</c:v>
                </c:pt>
                <c:pt idx="2592">
                  <c:v>6.7218E-2</c:v>
                </c:pt>
                <c:pt idx="2593">
                  <c:v>6.7228999999999997E-2</c:v>
                </c:pt>
                <c:pt idx="2594">
                  <c:v>6.7238999999999993E-2</c:v>
                </c:pt>
                <c:pt idx="2595">
                  <c:v>6.7242999999999997E-2</c:v>
                </c:pt>
                <c:pt idx="2596">
                  <c:v>6.7285999999999999E-2</c:v>
                </c:pt>
                <c:pt idx="2597">
                  <c:v>6.7304000000000003E-2</c:v>
                </c:pt>
                <c:pt idx="2598">
                  <c:v>6.7322000000000007E-2</c:v>
                </c:pt>
                <c:pt idx="2599">
                  <c:v>6.7343E-2</c:v>
                </c:pt>
                <c:pt idx="2600">
                  <c:v>6.7349999999999993E-2</c:v>
                </c:pt>
                <c:pt idx="2601">
                  <c:v>6.7365999999999995E-2</c:v>
                </c:pt>
                <c:pt idx="2602">
                  <c:v>6.7379999999999995E-2</c:v>
                </c:pt>
                <c:pt idx="2603">
                  <c:v>6.7392999999999995E-2</c:v>
                </c:pt>
                <c:pt idx="2604">
                  <c:v>6.7413000000000001E-2</c:v>
                </c:pt>
                <c:pt idx="2605">
                  <c:v>6.7422999999999997E-2</c:v>
                </c:pt>
                <c:pt idx="2606">
                  <c:v>6.7433000000000007E-2</c:v>
                </c:pt>
                <c:pt idx="2607">
                  <c:v>6.7460000000000006E-2</c:v>
                </c:pt>
                <c:pt idx="2608">
                  <c:v>6.7484000000000002E-2</c:v>
                </c:pt>
                <c:pt idx="2609">
                  <c:v>6.7503999999999995E-2</c:v>
                </c:pt>
                <c:pt idx="2610">
                  <c:v>6.7526000000000003E-2</c:v>
                </c:pt>
                <c:pt idx="2611">
                  <c:v>6.7538000000000001E-2</c:v>
                </c:pt>
                <c:pt idx="2612">
                  <c:v>6.7546999999999996E-2</c:v>
                </c:pt>
                <c:pt idx="2613">
                  <c:v>6.7563999999999999E-2</c:v>
                </c:pt>
                <c:pt idx="2614">
                  <c:v>6.7571999999999993E-2</c:v>
                </c:pt>
                <c:pt idx="2615">
                  <c:v>6.7577999999999999E-2</c:v>
                </c:pt>
                <c:pt idx="2616">
                  <c:v>6.7599999999999993E-2</c:v>
                </c:pt>
                <c:pt idx="2617">
                  <c:v>6.7659999999999998E-2</c:v>
                </c:pt>
                <c:pt idx="2618">
                  <c:v>6.7696000000000006E-2</c:v>
                </c:pt>
                <c:pt idx="2619">
                  <c:v>6.7706000000000002E-2</c:v>
                </c:pt>
                <c:pt idx="2620">
                  <c:v>6.7719000000000001E-2</c:v>
                </c:pt>
                <c:pt idx="2621">
                  <c:v>6.7724000000000006E-2</c:v>
                </c:pt>
                <c:pt idx="2622">
                  <c:v>6.7726999999999996E-2</c:v>
                </c:pt>
                <c:pt idx="2623">
                  <c:v>6.7741999999999997E-2</c:v>
                </c:pt>
                <c:pt idx="2624">
                  <c:v>6.7770999999999998E-2</c:v>
                </c:pt>
                <c:pt idx="2625">
                  <c:v>6.7779000000000006E-2</c:v>
                </c:pt>
                <c:pt idx="2626">
                  <c:v>6.7782999999999996E-2</c:v>
                </c:pt>
                <c:pt idx="2627">
                  <c:v>6.7797999999999997E-2</c:v>
                </c:pt>
                <c:pt idx="2628">
                  <c:v>6.7818000000000003E-2</c:v>
                </c:pt>
                <c:pt idx="2629">
                  <c:v>6.7830000000000001E-2</c:v>
                </c:pt>
                <c:pt idx="2630">
                  <c:v>6.7871000000000001E-2</c:v>
                </c:pt>
                <c:pt idx="2631">
                  <c:v>6.7881999999999998E-2</c:v>
                </c:pt>
                <c:pt idx="2632">
                  <c:v>6.7886000000000002E-2</c:v>
                </c:pt>
                <c:pt idx="2633">
                  <c:v>6.7941000000000001E-2</c:v>
                </c:pt>
                <c:pt idx="2634">
                  <c:v>6.7957000000000004E-2</c:v>
                </c:pt>
                <c:pt idx="2635">
                  <c:v>6.7959000000000006E-2</c:v>
                </c:pt>
                <c:pt idx="2636">
                  <c:v>6.7964999999999998E-2</c:v>
                </c:pt>
                <c:pt idx="2637">
                  <c:v>6.7974000000000007E-2</c:v>
                </c:pt>
                <c:pt idx="2638">
                  <c:v>6.8000000000000005E-2</c:v>
                </c:pt>
                <c:pt idx="2639">
                  <c:v>6.8021999999999999E-2</c:v>
                </c:pt>
                <c:pt idx="2640">
                  <c:v>6.8029000000000006E-2</c:v>
                </c:pt>
                <c:pt idx="2641">
                  <c:v>6.8045999999999995E-2</c:v>
                </c:pt>
                <c:pt idx="2642">
                  <c:v>6.8056000000000005E-2</c:v>
                </c:pt>
                <c:pt idx="2643">
                  <c:v>6.8065000000000001E-2</c:v>
                </c:pt>
                <c:pt idx="2644">
                  <c:v>6.8079000000000001E-2</c:v>
                </c:pt>
                <c:pt idx="2645">
                  <c:v>6.8112000000000006E-2</c:v>
                </c:pt>
                <c:pt idx="2646">
                  <c:v>6.8139000000000005E-2</c:v>
                </c:pt>
                <c:pt idx="2647">
                  <c:v>6.8162E-2</c:v>
                </c:pt>
                <c:pt idx="2648">
                  <c:v>6.8173999999999998E-2</c:v>
                </c:pt>
                <c:pt idx="2649">
                  <c:v>6.8193000000000004E-2</c:v>
                </c:pt>
                <c:pt idx="2650">
                  <c:v>6.8198999999999996E-2</c:v>
                </c:pt>
                <c:pt idx="2651">
                  <c:v>6.8224999999999994E-2</c:v>
                </c:pt>
                <c:pt idx="2652">
                  <c:v>6.8227999999999997E-2</c:v>
                </c:pt>
                <c:pt idx="2653">
                  <c:v>6.8237000000000006E-2</c:v>
                </c:pt>
                <c:pt idx="2654">
                  <c:v>6.8254999999999996E-2</c:v>
                </c:pt>
                <c:pt idx="2655">
                  <c:v>6.8274000000000001E-2</c:v>
                </c:pt>
                <c:pt idx="2656">
                  <c:v>6.8289000000000002E-2</c:v>
                </c:pt>
                <c:pt idx="2657">
                  <c:v>6.8293000000000006E-2</c:v>
                </c:pt>
                <c:pt idx="2658">
                  <c:v>6.8305000000000005E-2</c:v>
                </c:pt>
                <c:pt idx="2659">
                  <c:v>6.8353999999999998E-2</c:v>
                </c:pt>
                <c:pt idx="2660">
                  <c:v>6.8395999999999998E-2</c:v>
                </c:pt>
                <c:pt idx="2661">
                  <c:v>6.8404999999999994E-2</c:v>
                </c:pt>
                <c:pt idx="2662">
                  <c:v>6.8407999999999997E-2</c:v>
                </c:pt>
                <c:pt idx="2663">
                  <c:v>6.8415000000000004E-2</c:v>
                </c:pt>
                <c:pt idx="2664">
                  <c:v>6.8425E-2</c:v>
                </c:pt>
                <c:pt idx="2665">
                  <c:v>6.8435999999999997E-2</c:v>
                </c:pt>
                <c:pt idx="2666">
                  <c:v>6.8477999999999997E-2</c:v>
                </c:pt>
                <c:pt idx="2667">
                  <c:v>6.8517999999999996E-2</c:v>
                </c:pt>
                <c:pt idx="2668">
                  <c:v>6.8529999999999994E-2</c:v>
                </c:pt>
                <c:pt idx="2669">
                  <c:v>6.8543999999999994E-2</c:v>
                </c:pt>
                <c:pt idx="2670">
                  <c:v>6.8585999999999994E-2</c:v>
                </c:pt>
                <c:pt idx="2671">
                  <c:v>6.8612999999999993E-2</c:v>
                </c:pt>
                <c:pt idx="2672">
                  <c:v>6.8628999999999996E-2</c:v>
                </c:pt>
                <c:pt idx="2673">
                  <c:v>6.8633E-2</c:v>
                </c:pt>
                <c:pt idx="2674">
                  <c:v>6.8647E-2</c:v>
                </c:pt>
                <c:pt idx="2675">
                  <c:v>6.8658999999999998E-2</c:v>
                </c:pt>
                <c:pt idx="2676">
                  <c:v>6.8668999999999994E-2</c:v>
                </c:pt>
                <c:pt idx="2677">
                  <c:v>6.8677000000000002E-2</c:v>
                </c:pt>
                <c:pt idx="2678">
                  <c:v>6.8695000000000006E-2</c:v>
                </c:pt>
                <c:pt idx="2679">
                  <c:v>6.8718000000000001E-2</c:v>
                </c:pt>
                <c:pt idx="2680">
                  <c:v>6.8740999999999997E-2</c:v>
                </c:pt>
                <c:pt idx="2681">
                  <c:v>6.8747000000000003E-2</c:v>
                </c:pt>
                <c:pt idx="2682">
                  <c:v>6.8760000000000002E-2</c:v>
                </c:pt>
                <c:pt idx="2683">
                  <c:v>6.8763000000000005E-2</c:v>
                </c:pt>
                <c:pt idx="2684">
                  <c:v>6.8779999999999994E-2</c:v>
                </c:pt>
                <c:pt idx="2685">
                  <c:v>6.8789000000000003E-2</c:v>
                </c:pt>
                <c:pt idx="2686">
                  <c:v>6.8798999999999999E-2</c:v>
                </c:pt>
                <c:pt idx="2687">
                  <c:v>6.8820000000000006E-2</c:v>
                </c:pt>
                <c:pt idx="2688">
                  <c:v>6.8881999999999999E-2</c:v>
                </c:pt>
                <c:pt idx="2689">
                  <c:v>6.8906999999999996E-2</c:v>
                </c:pt>
                <c:pt idx="2690">
                  <c:v>6.8914000000000003E-2</c:v>
                </c:pt>
                <c:pt idx="2691">
                  <c:v>6.8930000000000005E-2</c:v>
                </c:pt>
                <c:pt idx="2692">
                  <c:v>6.8945999999999993E-2</c:v>
                </c:pt>
                <c:pt idx="2693">
                  <c:v>6.8972000000000006E-2</c:v>
                </c:pt>
                <c:pt idx="2694">
                  <c:v>6.8975999999999996E-2</c:v>
                </c:pt>
                <c:pt idx="2695">
                  <c:v>6.8983000000000003E-2</c:v>
                </c:pt>
                <c:pt idx="2696">
                  <c:v>6.9043999999999994E-2</c:v>
                </c:pt>
                <c:pt idx="2697">
                  <c:v>6.9048999999999999E-2</c:v>
                </c:pt>
                <c:pt idx="2698">
                  <c:v>6.905E-2</c:v>
                </c:pt>
                <c:pt idx="2699">
                  <c:v>6.9085999999999995E-2</c:v>
                </c:pt>
                <c:pt idx="2700">
                  <c:v>6.9094000000000003E-2</c:v>
                </c:pt>
                <c:pt idx="2701">
                  <c:v>6.9120000000000001E-2</c:v>
                </c:pt>
                <c:pt idx="2702">
                  <c:v>6.9127999999999995E-2</c:v>
                </c:pt>
                <c:pt idx="2703">
                  <c:v>6.9140999999999994E-2</c:v>
                </c:pt>
                <c:pt idx="2704">
                  <c:v>6.9153000000000006E-2</c:v>
                </c:pt>
                <c:pt idx="2705">
                  <c:v>6.9186999999999999E-2</c:v>
                </c:pt>
                <c:pt idx="2706">
                  <c:v>6.9192000000000004E-2</c:v>
                </c:pt>
                <c:pt idx="2707">
                  <c:v>6.9216E-2</c:v>
                </c:pt>
                <c:pt idx="2708">
                  <c:v>6.9223999999999994E-2</c:v>
                </c:pt>
                <c:pt idx="2709">
                  <c:v>6.9287000000000001E-2</c:v>
                </c:pt>
                <c:pt idx="2710">
                  <c:v>6.9309999999999997E-2</c:v>
                </c:pt>
                <c:pt idx="2711">
                  <c:v>6.9323999999999997E-2</c:v>
                </c:pt>
                <c:pt idx="2712">
                  <c:v>6.9337999999999997E-2</c:v>
                </c:pt>
                <c:pt idx="2713">
                  <c:v>6.9353999999999999E-2</c:v>
                </c:pt>
                <c:pt idx="2714">
                  <c:v>6.9380999999999998E-2</c:v>
                </c:pt>
                <c:pt idx="2715">
                  <c:v>6.9399000000000002E-2</c:v>
                </c:pt>
                <c:pt idx="2716">
                  <c:v>6.9413000000000002E-2</c:v>
                </c:pt>
                <c:pt idx="2717">
                  <c:v>6.9448999999999997E-2</c:v>
                </c:pt>
                <c:pt idx="2718">
                  <c:v>6.9456000000000004E-2</c:v>
                </c:pt>
                <c:pt idx="2719">
                  <c:v>6.9463999999999998E-2</c:v>
                </c:pt>
                <c:pt idx="2720">
                  <c:v>6.9472000000000006E-2</c:v>
                </c:pt>
                <c:pt idx="2721">
                  <c:v>6.9476999999999997E-2</c:v>
                </c:pt>
                <c:pt idx="2722">
                  <c:v>6.9505999999999998E-2</c:v>
                </c:pt>
                <c:pt idx="2723">
                  <c:v>6.9525000000000003E-2</c:v>
                </c:pt>
                <c:pt idx="2724">
                  <c:v>6.9528000000000006E-2</c:v>
                </c:pt>
                <c:pt idx="2725">
                  <c:v>6.9567000000000004E-2</c:v>
                </c:pt>
                <c:pt idx="2726">
                  <c:v>6.9598999999999994E-2</c:v>
                </c:pt>
                <c:pt idx="2727">
                  <c:v>6.9622000000000003E-2</c:v>
                </c:pt>
                <c:pt idx="2728">
                  <c:v>6.9650000000000004E-2</c:v>
                </c:pt>
                <c:pt idx="2729">
                  <c:v>6.966E-2</c:v>
                </c:pt>
                <c:pt idx="2730">
                  <c:v>6.9676000000000002E-2</c:v>
                </c:pt>
                <c:pt idx="2731">
                  <c:v>6.9702E-2</c:v>
                </c:pt>
                <c:pt idx="2732">
                  <c:v>6.9708999999999993E-2</c:v>
                </c:pt>
                <c:pt idx="2733">
                  <c:v>6.9716E-2</c:v>
                </c:pt>
                <c:pt idx="2734">
                  <c:v>6.9734000000000004E-2</c:v>
                </c:pt>
                <c:pt idx="2735">
                  <c:v>6.9738999999999995E-2</c:v>
                </c:pt>
                <c:pt idx="2736">
                  <c:v>6.9757E-2</c:v>
                </c:pt>
                <c:pt idx="2737">
                  <c:v>6.9809999999999997E-2</c:v>
                </c:pt>
                <c:pt idx="2738">
                  <c:v>6.9841E-2</c:v>
                </c:pt>
                <c:pt idx="2739">
                  <c:v>6.9851999999999997E-2</c:v>
                </c:pt>
                <c:pt idx="2740">
                  <c:v>6.9877999999999996E-2</c:v>
                </c:pt>
                <c:pt idx="2741">
                  <c:v>6.9883000000000001E-2</c:v>
                </c:pt>
                <c:pt idx="2742">
                  <c:v>6.9898000000000002E-2</c:v>
                </c:pt>
                <c:pt idx="2743">
                  <c:v>6.9903000000000007E-2</c:v>
                </c:pt>
                <c:pt idx="2744">
                  <c:v>6.9917000000000007E-2</c:v>
                </c:pt>
                <c:pt idx="2745">
                  <c:v>6.9934999999999997E-2</c:v>
                </c:pt>
                <c:pt idx="2746">
                  <c:v>6.9958000000000006E-2</c:v>
                </c:pt>
                <c:pt idx="2747">
                  <c:v>6.9984000000000005E-2</c:v>
                </c:pt>
                <c:pt idx="2748">
                  <c:v>6.9999000000000006E-2</c:v>
                </c:pt>
                <c:pt idx="2749">
                  <c:v>7.0015999999999995E-2</c:v>
                </c:pt>
                <c:pt idx="2750">
                  <c:v>7.0030999999999996E-2</c:v>
                </c:pt>
                <c:pt idx="2751">
                  <c:v>7.0041999999999993E-2</c:v>
                </c:pt>
                <c:pt idx="2752">
                  <c:v>7.0057999999999995E-2</c:v>
                </c:pt>
                <c:pt idx="2753">
                  <c:v>7.0069999999999993E-2</c:v>
                </c:pt>
                <c:pt idx="2754">
                  <c:v>7.0077E-2</c:v>
                </c:pt>
                <c:pt idx="2755">
                  <c:v>7.0109000000000005E-2</c:v>
                </c:pt>
                <c:pt idx="2756">
                  <c:v>7.0141999999999996E-2</c:v>
                </c:pt>
                <c:pt idx="2757">
                  <c:v>7.0152000000000006E-2</c:v>
                </c:pt>
                <c:pt idx="2758">
                  <c:v>7.0164000000000004E-2</c:v>
                </c:pt>
                <c:pt idx="2759">
                  <c:v>7.0176000000000002E-2</c:v>
                </c:pt>
                <c:pt idx="2760">
                  <c:v>7.0192000000000004E-2</c:v>
                </c:pt>
                <c:pt idx="2761">
                  <c:v>7.0194999999999994E-2</c:v>
                </c:pt>
                <c:pt idx="2762">
                  <c:v>7.0198999999999998E-2</c:v>
                </c:pt>
                <c:pt idx="2763">
                  <c:v>7.0203000000000002E-2</c:v>
                </c:pt>
                <c:pt idx="2764">
                  <c:v>7.0227999999999999E-2</c:v>
                </c:pt>
                <c:pt idx="2765">
                  <c:v>7.0237999999999995E-2</c:v>
                </c:pt>
                <c:pt idx="2766">
                  <c:v>7.0241999999999999E-2</c:v>
                </c:pt>
                <c:pt idx="2767">
                  <c:v>7.0250999999999994E-2</c:v>
                </c:pt>
                <c:pt idx="2768">
                  <c:v>7.0263999999999993E-2</c:v>
                </c:pt>
                <c:pt idx="2769">
                  <c:v>7.0283999999999999E-2</c:v>
                </c:pt>
                <c:pt idx="2770">
                  <c:v>7.0296999999999998E-2</c:v>
                </c:pt>
                <c:pt idx="2771">
                  <c:v>7.0351999999999998E-2</c:v>
                </c:pt>
                <c:pt idx="2772">
                  <c:v>7.0379999999999998E-2</c:v>
                </c:pt>
                <c:pt idx="2773">
                  <c:v>7.0394999999999999E-2</c:v>
                </c:pt>
                <c:pt idx="2774">
                  <c:v>7.0403999999999994E-2</c:v>
                </c:pt>
                <c:pt idx="2775">
                  <c:v>7.0419999999999996E-2</c:v>
                </c:pt>
                <c:pt idx="2776">
                  <c:v>7.0422999999999999E-2</c:v>
                </c:pt>
                <c:pt idx="2777">
                  <c:v>7.0444000000000007E-2</c:v>
                </c:pt>
                <c:pt idx="2778">
                  <c:v>7.0469000000000004E-2</c:v>
                </c:pt>
                <c:pt idx="2779">
                  <c:v>7.0475999999999997E-2</c:v>
                </c:pt>
                <c:pt idx="2780">
                  <c:v>7.0498000000000005E-2</c:v>
                </c:pt>
                <c:pt idx="2781">
                  <c:v>7.0513999999999993E-2</c:v>
                </c:pt>
                <c:pt idx="2782">
                  <c:v>7.0526000000000005E-2</c:v>
                </c:pt>
                <c:pt idx="2783">
                  <c:v>7.0538000000000003E-2</c:v>
                </c:pt>
                <c:pt idx="2784">
                  <c:v>7.0555999999999994E-2</c:v>
                </c:pt>
                <c:pt idx="2785">
                  <c:v>7.0572999999999997E-2</c:v>
                </c:pt>
                <c:pt idx="2786">
                  <c:v>7.0599999999999996E-2</c:v>
                </c:pt>
                <c:pt idx="2787">
                  <c:v>7.0604E-2</c:v>
                </c:pt>
                <c:pt idx="2788">
                  <c:v>7.0610999999999993E-2</c:v>
                </c:pt>
                <c:pt idx="2789">
                  <c:v>7.0629999999999998E-2</c:v>
                </c:pt>
                <c:pt idx="2790">
                  <c:v>7.0653999999999995E-2</c:v>
                </c:pt>
                <c:pt idx="2791">
                  <c:v>7.0671999999999999E-2</c:v>
                </c:pt>
                <c:pt idx="2792">
                  <c:v>7.0716000000000001E-2</c:v>
                </c:pt>
                <c:pt idx="2793">
                  <c:v>7.0732000000000003E-2</c:v>
                </c:pt>
                <c:pt idx="2794">
                  <c:v>7.0736999999999994E-2</c:v>
                </c:pt>
                <c:pt idx="2795">
                  <c:v>7.0752999999999996E-2</c:v>
                </c:pt>
                <c:pt idx="2796">
                  <c:v>7.0773000000000003E-2</c:v>
                </c:pt>
                <c:pt idx="2797">
                  <c:v>7.0777999999999994E-2</c:v>
                </c:pt>
                <c:pt idx="2798">
                  <c:v>7.0786000000000002E-2</c:v>
                </c:pt>
                <c:pt idx="2799">
                  <c:v>7.0799000000000001E-2</c:v>
                </c:pt>
                <c:pt idx="2800">
                  <c:v>7.0809999999999998E-2</c:v>
                </c:pt>
                <c:pt idx="2801">
                  <c:v>7.0814000000000002E-2</c:v>
                </c:pt>
                <c:pt idx="2802">
                  <c:v>7.0837999999999998E-2</c:v>
                </c:pt>
                <c:pt idx="2803">
                  <c:v>7.0852999999999999E-2</c:v>
                </c:pt>
                <c:pt idx="2804">
                  <c:v>7.0870000000000002E-2</c:v>
                </c:pt>
                <c:pt idx="2805">
                  <c:v>7.0892999999999998E-2</c:v>
                </c:pt>
                <c:pt idx="2806">
                  <c:v>7.0926000000000003E-2</c:v>
                </c:pt>
                <c:pt idx="2807">
                  <c:v>7.0947999999999997E-2</c:v>
                </c:pt>
                <c:pt idx="2808">
                  <c:v>7.0973999999999995E-2</c:v>
                </c:pt>
                <c:pt idx="2809">
                  <c:v>7.0999999999999994E-2</c:v>
                </c:pt>
                <c:pt idx="2810">
                  <c:v>7.1011000000000005E-2</c:v>
                </c:pt>
                <c:pt idx="2811">
                  <c:v>7.1018999999999999E-2</c:v>
                </c:pt>
                <c:pt idx="2812">
                  <c:v>7.1040000000000006E-2</c:v>
                </c:pt>
                <c:pt idx="2813">
                  <c:v>7.1053000000000005E-2</c:v>
                </c:pt>
                <c:pt idx="2814">
                  <c:v>7.1057999999999996E-2</c:v>
                </c:pt>
                <c:pt idx="2815">
                  <c:v>7.1065000000000003E-2</c:v>
                </c:pt>
                <c:pt idx="2816">
                  <c:v>7.1083999999999994E-2</c:v>
                </c:pt>
                <c:pt idx="2817">
                  <c:v>7.1099999999999997E-2</c:v>
                </c:pt>
                <c:pt idx="2818">
                  <c:v>7.1118000000000001E-2</c:v>
                </c:pt>
                <c:pt idx="2819">
                  <c:v>7.1132000000000001E-2</c:v>
                </c:pt>
                <c:pt idx="2820">
                  <c:v>7.1137000000000006E-2</c:v>
                </c:pt>
                <c:pt idx="2821">
                  <c:v>7.1143999999999999E-2</c:v>
                </c:pt>
                <c:pt idx="2822">
                  <c:v>7.1214E-2</c:v>
                </c:pt>
                <c:pt idx="2823">
                  <c:v>7.1235000000000007E-2</c:v>
                </c:pt>
                <c:pt idx="2824">
                  <c:v>7.1240999999999999E-2</c:v>
                </c:pt>
                <c:pt idx="2825">
                  <c:v>7.1286000000000002E-2</c:v>
                </c:pt>
                <c:pt idx="2826">
                  <c:v>7.1289000000000005E-2</c:v>
                </c:pt>
                <c:pt idx="2827">
                  <c:v>7.1294999999999997E-2</c:v>
                </c:pt>
                <c:pt idx="2828">
                  <c:v>7.1304999999999993E-2</c:v>
                </c:pt>
                <c:pt idx="2829">
                  <c:v>7.1307999999999996E-2</c:v>
                </c:pt>
                <c:pt idx="2830">
                  <c:v>7.1331000000000006E-2</c:v>
                </c:pt>
                <c:pt idx="2831">
                  <c:v>7.1333999999999995E-2</c:v>
                </c:pt>
                <c:pt idx="2832">
                  <c:v>7.1359000000000006E-2</c:v>
                </c:pt>
                <c:pt idx="2833">
                  <c:v>7.1361999999999995E-2</c:v>
                </c:pt>
                <c:pt idx="2834">
                  <c:v>7.1369000000000002E-2</c:v>
                </c:pt>
                <c:pt idx="2835">
                  <c:v>7.1383000000000002E-2</c:v>
                </c:pt>
                <c:pt idx="2836">
                  <c:v>7.1386000000000005E-2</c:v>
                </c:pt>
                <c:pt idx="2837">
                  <c:v>7.1398000000000003E-2</c:v>
                </c:pt>
                <c:pt idx="2838">
                  <c:v>7.1416999999999994E-2</c:v>
                </c:pt>
                <c:pt idx="2839">
                  <c:v>7.1430999999999994E-2</c:v>
                </c:pt>
                <c:pt idx="2840">
                  <c:v>7.1451000000000001E-2</c:v>
                </c:pt>
                <c:pt idx="2841">
                  <c:v>7.1458999999999995E-2</c:v>
                </c:pt>
                <c:pt idx="2842">
                  <c:v>7.1483000000000005E-2</c:v>
                </c:pt>
                <c:pt idx="2843">
                  <c:v>7.1502999999999997E-2</c:v>
                </c:pt>
                <c:pt idx="2844">
                  <c:v>7.1524000000000004E-2</c:v>
                </c:pt>
                <c:pt idx="2845">
                  <c:v>7.1543999999999996E-2</c:v>
                </c:pt>
                <c:pt idx="2846">
                  <c:v>7.1555999999999995E-2</c:v>
                </c:pt>
                <c:pt idx="2847">
                  <c:v>7.1579000000000004E-2</c:v>
                </c:pt>
                <c:pt idx="2848">
                  <c:v>7.1600999999999998E-2</c:v>
                </c:pt>
                <c:pt idx="2849">
                  <c:v>7.1603E-2</c:v>
                </c:pt>
                <c:pt idx="2850">
                  <c:v>7.1607000000000004E-2</c:v>
                </c:pt>
                <c:pt idx="2851">
                  <c:v>7.1623000000000006E-2</c:v>
                </c:pt>
                <c:pt idx="2852">
                  <c:v>7.1641999999999997E-2</c:v>
                </c:pt>
                <c:pt idx="2853">
                  <c:v>7.1653999999999995E-2</c:v>
                </c:pt>
                <c:pt idx="2854">
                  <c:v>7.1688000000000002E-2</c:v>
                </c:pt>
                <c:pt idx="2855">
                  <c:v>7.1706000000000006E-2</c:v>
                </c:pt>
                <c:pt idx="2856">
                  <c:v>7.1714E-2</c:v>
                </c:pt>
                <c:pt idx="2857">
                  <c:v>7.1734000000000006E-2</c:v>
                </c:pt>
                <c:pt idx="2858">
                  <c:v>7.1752999999999997E-2</c:v>
                </c:pt>
                <c:pt idx="2859">
                  <c:v>7.1762999999999993E-2</c:v>
                </c:pt>
                <c:pt idx="2860">
                  <c:v>7.1765999999999996E-2</c:v>
                </c:pt>
                <c:pt idx="2861">
                  <c:v>7.1772000000000002E-2</c:v>
                </c:pt>
                <c:pt idx="2862">
                  <c:v>7.1774000000000004E-2</c:v>
                </c:pt>
                <c:pt idx="2863">
                  <c:v>7.1788000000000005E-2</c:v>
                </c:pt>
                <c:pt idx="2864">
                  <c:v>7.1791999999999995E-2</c:v>
                </c:pt>
                <c:pt idx="2865">
                  <c:v>7.1797E-2</c:v>
                </c:pt>
                <c:pt idx="2866">
                  <c:v>7.1814000000000003E-2</c:v>
                </c:pt>
                <c:pt idx="2867">
                  <c:v>7.1855000000000002E-2</c:v>
                </c:pt>
                <c:pt idx="2868">
                  <c:v>7.1858000000000005E-2</c:v>
                </c:pt>
                <c:pt idx="2869">
                  <c:v>7.1868000000000001E-2</c:v>
                </c:pt>
                <c:pt idx="2870">
                  <c:v>7.1872000000000005E-2</c:v>
                </c:pt>
                <c:pt idx="2871">
                  <c:v>7.1891999999999998E-2</c:v>
                </c:pt>
                <c:pt idx="2872">
                  <c:v>7.1900000000000006E-2</c:v>
                </c:pt>
                <c:pt idx="2873">
                  <c:v>7.1905999999999998E-2</c:v>
                </c:pt>
                <c:pt idx="2874">
                  <c:v>7.1911000000000003E-2</c:v>
                </c:pt>
                <c:pt idx="2875">
                  <c:v>7.1940000000000004E-2</c:v>
                </c:pt>
                <c:pt idx="2876">
                  <c:v>7.1960999999999997E-2</c:v>
                </c:pt>
                <c:pt idx="2877">
                  <c:v>7.1976999999999999E-2</c:v>
                </c:pt>
                <c:pt idx="2878">
                  <c:v>7.2006000000000001E-2</c:v>
                </c:pt>
                <c:pt idx="2879">
                  <c:v>7.2025000000000006E-2</c:v>
                </c:pt>
                <c:pt idx="2880">
                  <c:v>7.2045999999999999E-2</c:v>
                </c:pt>
                <c:pt idx="2881">
                  <c:v>7.2066000000000005E-2</c:v>
                </c:pt>
                <c:pt idx="2882">
                  <c:v>7.2081999999999993E-2</c:v>
                </c:pt>
                <c:pt idx="2883">
                  <c:v>7.2100999999999998E-2</c:v>
                </c:pt>
                <c:pt idx="2884">
                  <c:v>7.2155999999999998E-2</c:v>
                </c:pt>
                <c:pt idx="2885">
                  <c:v>7.2162000000000004E-2</c:v>
                </c:pt>
                <c:pt idx="2886">
                  <c:v>7.2166999999999995E-2</c:v>
                </c:pt>
                <c:pt idx="2887">
                  <c:v>7.2170999999999999E-2</c:v>
                </c:pt>
                <c:pt idx="2888">
                  <c:v>7.2196999999999997E-2</c:v>
                </c:pt>
                <c:pt idx="2889">
                  <c:v>7.2197999999999998E-2</c:v>
                </c:pt>
                <c:pt idx="2890">
                  <c:v>7.2214E-2</c:v>
                </c:pt>
                <c:pt idx="2891">
                  <c:v>7.2221999999999995E-2</c:v>
                </c:pt>
                <c:pt idx="2892">
                  <c:v>7.2227E-2</c:v>
                </c:pt>
                <c:pt idx="2893">
                  <c:v>7.2248000000000007E-2</c:v>
                </c:pt>
                <c:pt idx="2894">
                  <c:v>7.2265999999999997E-2</c:v>
                </c:pt>
                <c:pt idx="2895">
                  <c:v>7.2272000000000003E-2</c:v>
                </c:pt>
                <c:pt idx="2896">
                  <c:v>7.2305999999999995E-2</c:v>
                </c:pt>
                <c:pt idx="2897">
                  <c:v>7.2320999999999996E-2</c:v>
                </c:pt>
                <c:pt idx="2898">
                  <c:v>7.2340000000000002E-2</c:v>
                </c:pt>
                <c:pt idx="2899">
                  <c:v>7.2356000000000004E-2</c:v>
                </c:pt>
                <c:pt idx="2900">
                  <c:v>7.2372000000000006E-2</c:v>
                </c:pt>
                <c:pt idx="2901">
                  <c:v>7.2388999999999995E-2</c:v>
                </c:pt>
                <c:pt idx="2902">
                  <c:v>7.2406999999999999E-2</c:v>
                </c:pt>
                <c:pt idx="2903">
                  <c:v>7.2428999999999993E-2</c:v>
                </c:pt>
                <c:pt idx="2904">
                  <c:v>7.2446999999999998E-2</c:v>
                </c:pt>
                <c:pt idx="2905">
                  <c:v>7.2461999999999999E-2</c:v>
                </c:pt>
                <c:pt idx="2906">
                  <c:v>7.2469000000000006E-2</c:v>
                </c:pt>
                <c:pt idx="2907">
                  <c:v>7.2491E-2</c:v>
                </c:pt>
                <c:pt idx="2908">
                  <c:v>7.2514999999999996E-2</c:v>
                </c:pt>
                <c:pt idx="2909">
                  <c:v>7.2528999999999996E-2</c:v>
                </c:pt>
                <c:pt idx="2910">
                  <c:v>7.2537000000000004E-2</c:v>
                </c:pt>
                <c:pt idx="2911">
                  <c:v>7.2553999999999993E-2</c:v>
                </c:pt>
                <c:pt idx="2912">
                  <c:v>7.2577000000000003E-2</c:v>
                </c:pt>
                <c:pt idx="2913">
                  <c:v>7.2581000000000007E-2</c:v>
                </c:pt>
                <c:pt idx="2914">
                  <c:v>7.2595000000000007E-2</c:v>
                </c:pt>
                <c:pt idx="2915">
                  <c:v>7.2616E-2</c:v>
                </c:pt>
                <c:pt idx="2916">
                  <c:v>7.2623999999999994E-2</c:v>
                </c:pt>
                <c:pt idx="2917">
                  <c:v>7.2628999999999999E-2</c:v>
                </c:pt>
                <c:pt idx="2918">
                  <c:v>7.2636000000000006E-2</c:v>
                </c:pt>
                <c:pt idx="2919">
                  <c:v>7.2646000000000002E-2</c:v>
                </c:pt>
                <c:pt idx="2920">
                  <c:v>7.2686000000000001E-2</c:v>
                </c:pt>
                <c:pt idx="2921">
                  <c:v>7.2738999999999998E-2</c:v>
                </c:pt>
                <c:pt idx="2922">
                  <c:v>7.2742000000000001E-2</c:v>
                </c:pt>
                <c:pt idx="2923">
                  <c:v>7.2747000000000006E-2</c:v>
                </c:pt>
                <c:pt idx="2924">
                  <c:v>7.2764999999999996E-2</c:v>
                </c:pt>
                <c:pt idx="2925">
                  <c:v>7.2784000000000001E-2</c:v>
                </c:pt>
                <c:pt idx="2926">
                  <c:v>7.2791999999999996E-2</c:v>
                </c:pt>
                <c:pt idx="2927">
                  <c:v>7.2808999999999999E-2</c:v>
                </c:pt>
                <c:pt idx="2928">
                  <c:v>7.2839000000000001E-2</c:v>
                </c:pt>
                <c:pt idx="2929">
                  <c:v>7.2870000000000004E-2</c:v>
                </c:pt>
                <c:pt idx="2930">
                  <c:v>7.2888999999999995E-2</c:v>
                </c:pt>
                <c:pt idx="2931">
                  <c:v>7.2904999999999998E-2</c:v>
                </c:pt>
                <c:pt idx="2932">
                  <c:v>7.2922000000000001E-2</c:v>
                </c:pt>
                <c:pt idx="2933">
                  <c:v>7.2929999999999995E-2</c:v>
                </c:pt>
                <c:pt idx="2934">
                  <c:v>7.2932999999999998E-2</c:v>
                </c:pt>
                <c:pt idx="2935">
                  <c:v>7.2942000000000007E-2</c:v>
                </c:pt>
                <c:pt idx="2936">
                  <c:v>7.2951000000000002E-2</c:v>
                </c:pt>
                <c:pt idx="2937">
                  <c:v>7.2954000000000005E-2</c:v>
                </c:pt>
                <c:pt idx="2938">
                  <c:v>7.2955000000000006E-2</c:v>
                </c:pt>
                <c:pt idx="2939">
                  <c:v>7.2973999999999997E-2</c:v>
                </c:pt>
                <c:pt idx="2940">
                  <c:v>7.2991E-2</c:v>
                </c:pt>
                <c:pt idx="2941">
                  <c:v>7.3015999999999998E-2</c:v>
                </c:pt>
                <c:pt idx="2942">
                  <c:v>7.3067999999999994E-2</c:v>
                </c:pt>
                <c:pt idx="2943">
                  <c:v>7.3082999999999995E-2</c:v>
                </c:pt>
                <c:pt idx="2944">
                  <c:v>7.3084999999999997E-2</c:v>
                </c:pt>
                <c:pt idx="2945">
                  <c:v>7.3103000000000001E-2</c:v>
                </c:pt>
                <c:pt idx="2946">
                  <c:v>7.3117000000000001E-2</c:v>
                </c:pt>
                <c:pt idx="2947">
                  <c:v>7.3129E-2</c:v>
                </c:pt>
                <c:pt idx="2948">
                  <c:v>7.3144000000000001E-2</c:v>
                </c:pt>
                <c:pt idx="2949">
                  <c:v>7.3149000000000006E-2</c:v>
                </c:pt>
                <c:pt idx="2950">
                  <c:v>7.3153999999999997E-2</c:v>
                </c:pt>
                <c:pt idx="2951">
                  <c:v>7.3163000000000006E-2</c:v>
                </c:pt>
                <c:pt idx="2952">
                  <c:v>7.3167999999999997E-2</c:v>
                </c:pt>
                <c:pt idx="2953">
                  <c:v>7.3192999999999994E-2</c:v>
                </c:pt>
                <c:pt idx="2954">
                  <c:v>7.3217000000000004E-2</c:v>
                </c:pt>
                <c:pt idx="2955">
                  <c:v>7.3247000000000007E-2</c:v>
                </c:pt>
                <c:pt idx="2956">
                  <c:v>7.3256000000000002E-2</c:v>
                </c:pt>
                <c:pt idx="2957">
                  <c:v>7.3265999999999998E-2</c:v>
                </c:pt>
                <c:pt idx="2958">
                  <c:v>7.3313000000000003E-2</c:v>
                </c:pt>
                <c:pt idx="2959">
                  <c:v>7.3328000000000004E-2</c:v>
                </c:pt>
                <c:pt idx="2960">
                  <c:v>7.3344999999999994E-2</c:v>
                </c:pt>
                <c:pt idx="2961">
                  <c:v>7.3355000000000004E-2</c:v>
                </c:pt>
                <c:pt idx="2962">
                  <c:v>7.3362999999999998E-2</c:v>
                </c:pt>
                <c:pt idx="2963">
                  <c:v>7.3372000000000007E-2</c:v>
                </c:pt>
                <c:pt idx="2964">
                  <c:v>7.3390999999999998E-2</c:v>
                </c:pt>
                <c:pt idx="2965">
                  <c:v>7.3402999999999996E-2</c:v>
                </c:pt>
                <c:pt idx="2966">
                  <c:v>7.3417999999999997E-2</c:v>
                </c:pt>
                <c:pt idx="2967">
                  <c:v>7.3441000000000006E-2</c:v>
                </c:pt>
                <c:pt idx="2968">
                  <c:v>7.3443999999999995E-2</c:v>
                </c:pt>
                <c:pt idx="2969">
                  <c:v>7.3458999999999997E-2</c:v>
                </c:pt>
                <c:pt idx="2970">
                  <c:v>7.3467000000000005E-2</c:v>
                </c:pt>
                <c:pt idx="2971">
                  <c:v>7.3474999999999999E-2</c:v>
                </c:pt>
                <c:pt idx="2972">
                  <c:v>7.3487999999999998E-2</c:v>
                </c:pt>
                <c:pt idx="2973">
                  <c:v>7.3497999999999994E-2</c:v>
                </c:pt>
                <c:pt idx="2974">
                  <c:v>7.3512999999999995E-2</c:v>
                </c:pt>
                <c:pt idx="2975">
                  <c:v>7.3534000000000002E-2</c:v>
                </c:pt>
                <c:pt idx="2976">
                  <c:v>7.3544999999999999E-2</c:v>
                </c:pt>
                <c:pt idx="2977">
                  <c:v>7.3563000000000003E-2</c:v>
                </c:pt>
                <c:pt idx="2978">
                  <c:v>7.3571999999999999E-2</c:v>
                </c:pt>
                <c:pt idx="2979">
                  <c:v>7.3610999999999996E-2</c:v>
                </c:pt>
                <c:pt idx="2980">
                  <c:v>7.3626999999999998E-2</c:v>
                </c:pt>
                <c:pt idx="2981">
                  <c:v>7.3635000000000006E-2</c:v>
                </c:pt>
                <c:pt idx="2982">
                  <c:v>7.3645000000000002E-2</c:v>
                </c:pt>
                <c:pt idx="2983">
                  <c:v>7.3666999999999996E-2</c:v>
                </c:pt>
                <c:pt idx="2984">
                  <c:v>7.3676000000000005E-2</c:v>
                </c:pt>
                <c:pt idx="2985">
                  <c:v>7.3680999999999996E-2</c:v>
                </c:pt>
                <c:pt idx="2986">
                  <c:v>7.3696999999999999E-2</c:v>
                </c:pt>
                <c:pt idx="2987">
                  <c:v>7.3706999999999995E-2</c:v>
                </c:pt>
                <c:pt idx="2988">
                  <c:v>7.3724999999999999E-2</c:v>
                </c:pt>
                <c:pt idx="2989">
                  <c:v>7.3735999999999996E-2</c:v>
                </c:pt>
                <c:pt idx="2990">
                  <c:v>7.3747999999999994E-2</c:v>
                </c:pt>
                <c:pt idx="2991">
                  <c:v>7.3750999999999997E-2</c:v>
                </c:pt>
                <c:pt idx="2992">
                  <c:v>7.3759000000000005E-2</c:v>
                </c:pt>
                <c:pt idx="2993">
                  <c:v>7.3761999999999994E-2</c:v>
                </c:pt>
                <c:pt idx="2994">
                  <c:v>7.3774000000000006E-2</c:v>
                </c:pt>
                <c:pt idx="2995">
                  <c:v>7.3809E-2</c:v>
                </c:pt>
                <c:pt idx="2996">
                  <c:v>7.3817999999999995E-2</c:v>
                </c:pt>
                <c:pt idx="2997">
                  <c:v>7.3821999999999999E-2</c:v>
                </c:pt>
                <c:pt idx="2998">
                  <c:v>7.3837E-2</c:v>
                </c:pt>
                <c:pt idx="2999">
                  <c:v>7.3846999999999996E-2</c:v>
                </c:pt>
                <c:pt idx="3000">
                  <c:v>7.3870000000000005E-2</c:v>
                </c:pt>
                <c:pt idx="3001">
                  <c:v>7.3877999999999999E-2</c:v>
                </c:pt>
                <c:pt idx="3002">
                  <c:v>7.3888999999999996E-2</c:v>
                </c:pt>
                <c:pt idx="3003">
                  <c:v>7.3895000000000002E-2</c:v>
                </c:pt>
                <c:pt idx="3004">
                  <c:v>7.3902999999999996E-2</c:v>
                </c:pt>
                <c:pt idx="3005">
                  <c:v>7.3915999999999996E-2</c:v>
                </c:pt>
                <c:pt idx="3006">
                  <c:v>7.3924000000000004E-2</c:v>
                </c:pt>
                <c:pt idx="3007">
                  <c:v>7.3939000000000005E-2</c:v>
                </c:pt>
                <c:pt idx="3008">
                  <c:v>7.3949000000000001E-2</c:v>
                </c:pt>
                <c:pt idx="3009">
                  <c:v>7.3954000000000006E-2</c:v>
                </c:pt>
                <c:pt idx="3010">
                  <c:v>7.3957999999999996E-2</c:v>
                </c:pt>
                <c:pt idx="3011">
                  <c:v>7.3966000000000004E-2</c:v>
                </c:pt>
                <c:pt idx="3012">
                  <c:v>7.399E-2</c:v>
                </c:pt>
                <c:pt idx="3013">
                  <c:v>7.3996000000000006E-2</c:v>
                </c:pt>
                <c:pt idx="3014">
                  <c:v>7.4001999999999998E-2</c:v>
                </c:pt>
                <c:pt idx="3015">
                  <c:v>7.4036000000000005E-2</c:v>
                </c:pt>
                <c:pt idx="3016">
                  <c:v>7.4051000000000006E-2</c:v>
                </c:pt>
                <c:pt idx="3017">
                  <c:v>7.4069999999999997E-2</c:v>
                </c:pt>
                <c:pt idx="3018">
                  <c:v>7.4079999999999993E-2</c:v>
                </c:pt>
                <c:pt idx="3019">
                  <c:v>7.4092000000000005E-2</c:v>
                </c:pt>
                <c:pt idx="3020">
                  <c:v>7.4117000000000002E-2</c:v>
                </c:pt>
                <c:pt idx="3021">
                  <c:v>7.4126999999999998E-2</c:v>
                </c:pt>
                <c:pt idx="3022">
                  <c:v>7.4162000000000006E-2</c:v>
                </c:pt>
                <c:pt idx="3023">
                  <c:v>7.417E-2</c:v>
                </c:pt>
                <c:pt idx="3024">
                  <c:v>7.4192999999999995E-2</c:v>
                </c:pt>
                <c:pt idx="3025">
                  <c:v>7.4203000000000005E-2</c:v>
                </c:pt>
                <c:pt idx="3026">
                  <c:v>7.4230000000000004E-2</c:v>
                </c:pt>
                <c:pt idx="3027">
                  <c:v>7.4244000000000004E-2</c:v>
                </c:pt>
                <c:pt idx="3028">
                  <c:v>7.4251999999999999E-2</c:v>
                </c:pt>
                <c:pt idx="3029">
                  <c:v>7.4260999999999994E-2</c:v>
                </c:pt>
                <c:pt idx="3030">
                  <c:v>7.4273000000000006E-2</c:v>
                </c:pt>
                <c:pt idx="3031">
                  <c:v>7.4290999999999996E-2</c:v>
                </c:pt>
                <c:pt idx="3032">
                  <c:v>7.4305999999999997E-2</c:v>
                </c:pt>
                <c:pt idx="3033">
                  <c:v>7.4337E-2</c:v>
                </c:pt>
                <c:pt idx="3034">
                  <c:v>7.4366000000000002E-2</c:v>
                </c:pt>
                <c:pt idx="3035">
                  <c:v>7.4371999999999994E-2</c:v>
                </c:pt>
                <c:pt idx="3036">
                  <c:v>7.4378E-2</c:v>
                </c:pt>
                <c:pt idx="3037">
                  <c:v>7.4384000000000006E-2</c:v>
                </c:pt>
                <c:pt idx="3038">
                  <c:v>7.4390999999999999E-2</c:v>
                </c:pt>
                <c:pt idx="3039">
                  <c:v>7.4401999999999996E-2</c:v>
                </c:pt>
                <c:pt idx="3040">
                  <c:v>7.4415999999999996E-2</c:v>
                </c:pt>
                <c:pt idx="3041">
                  <c:v>7.4425000000000005E-2</c:v>
                </c:pt>
                <c:pt idx="3042">
                  <c:v>7.4426999999999993E-2</c:v>
                </c:pt>
                <c:pt idx="3043">
                  <c:v>7.4440999999999993E-2</c:v>
                </c:pt>
                <c:pt idx="3044">
                  <c:v>7.4457999999999996E-2</c:v>
                </c:pt>
                <c:pt idx="3045">
                  <c:v>7.4462E-2</c:v>
                </c:pt>
                <c:pt idx="3046">
                  <c:v>7.4486999999999998E-2</c:v>
                </c:pt>
                <c:pt idx="3047">
                  <c:v>7.4500999999999998E-2</c:v>
                </c:pt>
                <c:pt idx="3048">
                  <c:v>7.4515999999999999E-2</c:v>
                </c:pt>
                <c:pt idx="3049">
                  <c:v>7.4535000000000004E-2</c:v>
                </c:pt>
                <c:pt idx="3050">
                  <c:v>7.4562000000000003E-2</c:v>
                </c:pt>
                <c:pt idx="3051">
                  <c:v>7.4566999999999994E-2</c:v>
                </c:pt>
                <c:pt idx="3052">
                  <c:v>7.4574000000000001E-2</c:v>
                </c:pt>
                <c:pt idx="3053">
                  <c:v>7.4616000000000002E-2</c:v>
                </c:pt>
                <c:pt idx="3054">
                  <c:v>7.4650999999999995E-2</c:v>
                </c:pt>
                <c:pt idx="3055">
                  <c:v>7.467E-2</c:v>
                </c:pt>
                <c:pt idx="3056">
                  <c:v>7.4679999999999996E-2</c:v>
                </c:pt>
                <c:pt idx="3057">
                  <c:v>7.4690000000000006E-2</c:v>
                </c:pt>
                <c:pt idx="3058">
                  <c:v>7.4692999999999996E-2</c:v>
                </c:pt>
                <c:pt idx="3059">
                  <c:v>7.4697E-2</c:v>
                </c:pt>
                <c:pt idx="3060">
                  <c:v>7.4728000000000003E-2</c:v>
                </c:pt>
                <c:pt idx="3061">
                  <c:v>7.4730000000000005E-2</c:v>
                </c:pt>
                <c:pt idx="3062">
                  <c:v>7.4734999999999996E-2</c:v>
                </c:pt>
                <c:pt idx="3063">
                  <c:v>7.4777999999999997E-2</c:v>
                </c:pt>
                <c:pt idx="3064">
                  <c:v>7.4796000000000001E-2</c:v>
                </c:pt>
                <c:pt idx="3065">
                  <c:v>7.4802999999999994E-2</c:v>
                </c:pt>
                <c:pt idx="3066">
                  <c:v>7.4827000000000005E-2</c:v>
                </c:pt>
                <c:pt idx="3067">
                  <c:v>7.4837000000000001E-2</c:v>
                </c:pt>
                <c:pt idx="3068">
                  <c:v>7.4852000000000002E-2</c:v>
                </c:pt>
                <c:pt idx="3069">
                  <c:v>7.4867000000000003E-2</c:v>
                </c:pt>
                <c:pt idx="3070">
                  <c:v>7.4892E-2</c:v>
                </c:pt>
                <c:pt idx="3071">
                  <c:v>7.4902999999999997E-2</c:v>
                </c:pt>
                <c:pt idx="3072">
                  <c:v>7.4912000000000006E-2</c:v>
                </c:pt>
                <c:pt idx="3073">
                  <c:v>7.4948000000000001E-2</c:v>
                </c:pt>
                <c:pt idx="3074">
                  <c:v>7.4981000000000006E-2</c:v>
                </c:pt>
                <c:pt idx="3075">
                  <c:v>7.5022000000000005E-2</c:v>
                </c:pt>
                <c:pt idx="3076">
                  <c:v>7.5024999999999994E-2</c:v>
                </c:pt>
                <c:pt idx="3077">
                  <c:v>7.5031E-2</c:v>
                </c:pt>
                <c:pt idx="3078">
                  <c:v>7.5124999999999997E-2</c:v>
                </c:pt>
                <c:pt idx="3079">
                  <c:v>7.5129000000000001E-2</c:v>
                </c:pt>
                <c:pt idx="3080">
                  <c:v>7.5134999999999993E-2</c:v>
                </c:pt>
                <c:pt idx="3081">
                  <c:v>7.5136999999999995E-2</c:v>
                </c:pt>
                <c:pt idx="3082">
                  <c:v>7.5144000000000002E-2</c:v>
                </c:pt>
                <c:pt idx="3083">
                  <c:v>7.5149999999999995E-2</c:v>
                </c:pt>
                <c:pt idx="3084">
                  <c:v>7.5164999999999996E-2</c:v>
                </c:pt>
                <c:pt idx="3085">
                  <c:v>7.5191999999999995E-2</c:v>
                </c:pt>
                <c:pt idx="3086">
                  <c:v>7.5209999999999999E-2</c:v>
                </c:pt>
                <c:pt idx="3087">
                  <c:v>7.5211E-2</c:v>
                </c:pt>
                <c:pt idx="3088">
                  <c:v>7.5239E-2</c:v>
                </c:pt>
                <c:pt idx="3089">
                  <c:v>7.5240000000000001E-2</c:v>
                </c:pt>
                <c:pt idx="3090">
                  <c:v>7.5266E-2</c:v>
                </c:pt>
                <c:pt idx="3091">
                  <c:v>7.5272000000000006E-2</c:v>
                </c:pt>
                <c:pt idx="3092">
                  <c:v>7.5295000000000001E-2</c:v>
                </c:pt>
                <c:pt idx="3093">
                  <c:v>7.5334999999999999E-2</c:v>
                </c:pt>
                <c:pt idx="3094">
                  <c:v>7.5348999999999999E-2</c:v>
                </c:pt>
                <c:pt idx="3095">
                  <c:v>7.5367000000000003E-2</c:v>
                </c:pt>
                <c:pt idx="3096">
                  <c:v>7.5374999999999998E-2</c:v>
                </c:pt>
                <c:pt idx="3097">
                  <c:v>7.5385999999999995E-2</c:v>
                </c:pt>
                <c:pt idx="3098">
                  <c:v>7.5398000000000007E-2</c:v>
                </c:pt>
                <c:pt idx="3099">
                  <c:v>7.5399999999999995E-2</c:v>
                </c:pt>
                <c:pt idx="3100">
                  <c:v>7.5401999999999997E-2</c:v>
                </c:pt>
                <c:pt idx="3101">
                  <c:v>7.5421000000000002E-2</c:v>
                </c:pt>
                <c:pt idx="3102">
                  <c:v>7.5442999999999996E-2</c:v>
                </c:pt>
                <c:pt idx="3103">
                  <c:v>7.5453999999999993E-2</c:v>
                </c:pt>
                <c:pt idx="3104">
                  <c:v>7.5469999999999995E-2</c:v>
                </c:pt>
                <c:pt idx="3105">
                  <c:v>7.5498999999999997E-2</c:v>
                </c:pt>
                <c:pt idx="3106">
                  <c:v>7.5506000000000004E-2</c:v>
                </c:pt>
                <c:pt idx="3107">
                  <c:v>7.5536000000000006E-2</c:v>
                </c:pt>
                <c:pt idx="3108">
                  <c:v>7.5600000000000001E-2</c:v>
                </c:pt>
                <c:pt idx="3109">
                  <c:v>7.5601000000000002E-2</c:v>
                </c:pt>
                <c:pt idx="3110">
                  <c:v>7.5638999999999998E-2</c:v>
                </c:pt>
                <c:pt idx="3111">
                  <c:v>7.5653999999999999E-2</c:v>
                </c:pt>
                <c:pt idx="3112">
                  <c:v>7.5660000000000005E-2</c:v>
                </c:pt>
                <c:pt idx="3113">
                  <c:v>7.571E-2</c:v>
                </c:pt>
                <c:pt idx="3114">
                  <c:v>7.5726000000000002E-2</c:v>
                </c:pt>
                <c:pt idx="3115">
                  <c:v>7.5736999999999999E-2</c:v>
                </c:pt>
                <c:pt idx="3116">
                  <c:v>7.5762999999999997E-2</c:v>
                </c:pt>
                <c:pt idx="3117">
                  <c:v>7.5773999999999994E-2</c:v>
                </c:pt>
                <c:pt idx="3118">
                  <c:v>7.5783000000000003E-2</c:v>
                </c:pt>
                <c:pt idx="3119">
                  <c:v>7.5815999999999995E-2</c:v>
                </c:pt>
                <c:pt idx="3120">
                  <c:v>7.5817999999999997E-2</c:v>
                </c:pt>
                <c:pt idx="3121">
                  <c:v>7.5826000000000005E-2</c:v>
                </c:pt>
                <c:pt idx="3122">
                  <c:v>7.5833999999999999E-2</c:v>
                </c:pt>
                <c:pt idx="3123">
                  <c:v>7.5843999999999995E-2</c:v>
                </c:pt>
                <c:pt idx="3124">
                  <c:v>7.5856999999999994E-2</c:v>
                </c:pt>
                <c:pt idx="3125">
                  <c:v>7.5878000000000001E-2</c:v>
                </c:pt>
                <c:pt idx="3126">
                  <c:v>7.5880000000000003E-2</c:v>
                </c:pt>
                <c:pt idx="3127">
                  <c:v>7.5881000000000004E-2</c:v>
                </c:pt>
                <c:pt idx="3128">
                  <c:v>7.5910000000000005E-2</c:v>
                </c:pt>
                <c:pt idx="3129">
                  <c:v>7.5914999999999996E-2</c:v>
                </c:pt>
                <c:pt idx="3130">
                  <c:v>7.5941999999999996E-2</c:v>
                </c:pt>
                <c:pt idx="3131">
                  <c:v>7.5961000000000001E-2</c:v>
                </c:pt>
                <c:pt idx="3132">
                  <c:v>7.5982999999999995E-2</c:v>
                </c:pt>
                <c:pt idx="3133">
                  <c:v>7.6004000000000002E-2</c:v>
                </c:pt>
                <c:pt idx="3134">
                  <c:v>7.6008999999999993E-2</c:v>
                </c:pt>
                <c:pt idx="3135">
                  <c:v>7.6017000000000001E-2</c:v>
                </c:pt>
                <c:pt idx="3136">
                  <c:v>7.6037999999999994E-2</c:v>
                </c:pt>
                <c:pt idx="3137">
                  <c:v>7.6054999999999998E-2</c:v>
                </c:pt>
                <c:pt idx="3138">
                  <c:v>7.6069999999999999E-2</c:v>
                </c:pt>
                <c:pt idx="3139">
                  <c:v>7.6089000000000004E-2</c:v>
                </c:pt>
                <c:pt idx="3140">
                  <c:v>7.6120999999999994E-2</c:v>
                </c:pt>
                <c:pt idx="3141">
                  <c:v>7.6123999999999997E-2</c:v>
                </c:pt>
                <c:pt idx="3142">
                  <c:v>7.6153999999999999E-2</c:v>
                </c:pt>
                <c:pt idx="3143">
                  <c:v>7.6175999999999994E-2</c:v>
                </c:pt>
                <c:pt idx="3144">
                  <c:v>7.6191999999999996E-2</c:v>
                </c:pt>
                <c:pt idx="3145">
                  <c:v>7.6200000000000004E-2</c:v>
                </c:pt>
                <c:pt idx="3146">
                  <c:v>7.6208999999999999E-2</c:v>
                </c:pt>
                <c:pt idx="3147">
                  <c:v>7.6227000000000003E-2</c:v>
                </c:pt>
                <c:pt idx="3148">
                  <c:v>7.6273999999999995E-2</c:v>
                </c:pt>
                <c:pt idx="3149">
                  <c:v>7.6283000000000004E-2</c:v>
                </c:pt>
                <c:pt idx="3150">
                  <c:v>7.6290999999999998E-2</c:v>
                </c:pt>
                <c:pt idx="3151">
                  <c:v>7.6304999999999998E-2</c:v>
                </c:pt>
                <c:pt idx="3152">
                  <c:v>7.6316999999999996E-2</c:v>
                </c:pt>
                <c:pt idx="3153">
                  <c:v>7.6345999999999997E-2</c:v>
                </c:pt>
                <c:pt idx="3154">
                  <c:v>7.6363E-2</c:v>
                </c:pt>
                <c:pt idx="3155">
                  <c:v>7.6380000000000003E-2</c:v>
                </c:pt>
                <c:pt idx="3156">
                  <c:v>7.6385999999999996E-2</c:v>
                </c:pt>
                <c:pt idx="3157">
                  <c:v>7.6404E-2</c:v>
                </c:pt>
                <c:pt idx="3158">
                  <c:v>7.6414999999999997E-2</c:v>
                </c:pt>
                <c:pt idx="3159">
                  <c:v>7.6438000000000006E-2</c:v>
                </c:pt>
                <c:pt idx="3160">
                  <c:v>7.6463000000000003E-2</c:v>
                </c:pt>
                <c:pt idx="3161">
                  <c:v>7.6480999999999993E-2</c:v>
                </c:pt>
                <c:pt idx="3162">
                  <c:v>7.6486999999999999E-2</c:v>
                </c:pt>
                <c:pt idx="3163">
                  <c:v>7.6506000000000005E-2</c:v>
                </c:pt>
                <c:pt idx="3164">
                  <c:v>7.6518000000000003E-2</c:v>
                </c:pt>
                <c:pt idx="3165">
                  <c:v>7.6524999999999996E-2</c:v>
                </c:pt>
                <c:pt idx="3166">
                  <c:v>7.6537999999999995E-2</c:v>
                </c:pt>
                <c:pt idx="3167">
                  <c:v>7.6565999999999995E-2</c:v>
                </c:pt>
                <c:pt idx="3168">
                  <c:v>7.6566999999999996E-2</c:v>
                </c:pt>
                <c:pt idx="3169">
                  <c:v>7.6604000000000005E-2</c:v>
                </c:pt>
                <c:pt idx="3170">
                  <c:v>7.6618000000000006E-2</c:v>
                </c:pt>
                <c:pt idx="3171">
                  <c:v>7.6636999999999997E-2</c:v>
                </c:pt>
                <c:pt idx="3172">
                  <c:v>7.6650999999999997E-2</c:v>
                </c:pt>
                <c:pt idx="3173">
                  <c:v>7.6683000000000001E-2</c:v>
                </c:pt>
                <c:pt idx="3174">
                  <c:v>7.6704999999999995E-2</c:v>
                </c:pt>
                <c:pt idx="3175">
                  <c:v>7.6719999999999997E-2</c:v>
                </c:pt>
                <c:pt idx="3176">
                  <c:v>7.6734999999999998E-2</c:v>
                </c:pt>
                <c:pt idx="3177">
                  <c:v>7.6749999999999999E-2</c:v>
                </c:pt>
                <c:pt idx="3178">
                  <c:v>7.6763999999999999E-2</c:v>
                </c:pt>
                <c:pt idx="3179">
                  <c:v>7.6773999999999995E-2</c:v>
                </c:pt>
                <c:pt idx="3180">
                  <c:v>7.6802999999999996E-2</c:v>
                </c:pt>
                <c:pt idx="3181">
                  <c:v>7.6809000000000002E-2</c:v>
                </c:pt>
                <c:pt idx="3182">
                  <c:v>7.6827999999999994E-2</c:v>
                </c:pt>
                <c:pt idx="3183">
                  <c:v>7.6834E-2</c:v>
                </c:pt>
                <c:pt idx="3184">
                  <c:v>7.6871999999999996E-2</c:v>
                </c:pt>
                <c:pt idx="3185">
                  <c:v>7.6884999999999995E-2</c:v>
                </c:pt>
                <c:pt idx="3186">
                  <c:v>7.6897999999999994E-2</c:v>
                </c:pt>
                <c:pt idx="3187">
                  <c:v>7.6919000000000001E-2</c:v>
                </c:pt>
                <c:pt idx="3188">
                  <c:v>7.6930999999999999E-2</c:v>
                </c:pt>
                <c:pt idx="3189">
                  <c:v>7.6971999999999999E-2</c:v>
                </c:pt>
                <c:pt idx="3190">
                  <c:v>7.6973E-2</c:v>
                </c:pt>
                <c:pt idx="3191">
                  <c:v>7.6973E-2</c:v>
                </c:pt>
                <c:pt idx="3192">
                  <c:v>7.6975000000000002E-2</c:v>
                </c:pt>
                <c:pt idx="3193">
                  <c:v>7.6980000000000007E-2</c:v>
                </c:pt>
                <c:pt idx="3194">
                  <c:v>7.6989000000000002E-2</c:v>
                </c:pt>
                <c:pt idx="3195">
                  <c:v>7.6991000000000004E-2</c:v>
                </c:pt>
                <c:pt idx="3196">
                  <c:v>7.6997999999999997E-2</c:v>
                </c:pt>
                <c:pt idx="3197">
                  <c:v>7.7011999999999997E-2</c:v>
                </c:pt>
                <c:pt idx="3198">
                  <c:v>7.7021999999999993E-2</c:v>
                </c:pt>
                <c:pt idx="3199">
                  <c:v>7.7044000000000001E-2</c:v>
                </c:pt>
                <c:pt idx="3200">
                  <c:v>7.7049999999999993E-2</c:v>
                </c:pt>
                <c:pt idx="3201">
                  <c:v>7.7050999999999994E-2</c:v>
                </c:pt>
                <c:pt idx="3202">
                  <c:v>7.7065999999999996E-2</c:v>
                </c:pt>
                <c:pt idx="3203">
                  <c:v>7.7077000000000007E-2</c:v>
                </c:pt>
                <c:pt idx="3204">
                  <c:v>7.7090000000000006E-2</c:v>
                </c:pt>
                <c:pt idx="3205">
                  <c:v>7.7100000000000002E-2</c:v>
                </c:pt>
                <c:pt idx="3206">
                  <c:v>7.7118000000000006E-2</c:v>
                </c:pt>
                <c:pt idx="3207">
                  <c:v>7.7133999999999994E-2</c:v>
                </c:pt>
                <c:pt idx="3208">
                  <c:v>7.714E-2</c:v>
                </c:pt>
                <c:pt idx="3209">
                  <c:v>7.7145000000000005E-2</c:v>
                </c:pt>
                <c:pt idx="3210">
                  <c:v>7.7147999999999994E-2</c:v>
                </c:pt>
                <c:pt idx="3211">
                  <c:v>7.7165999999999998E-2</c:v>
                </c:pt>
                <c:pt idx="3212">
                  <c:v>7.7183000000000002E-2</c:v>
                </c:pt>
                <c:pt idx="3213">
                  <c:v>7.7199000000000004E-2</c:v>
                </c:pt>
                <c:pt idx="3214">
                  <c:v>7.7202999999999994E-2</c:v>
                </c:pt>
                <c:pt idx="3215">
                  <c:v>7.7219999999999997E-2</c:v>
                </c:pt>
                <c:pt idx="3216">
                  <c:v>7.7227000000000004E-2</c:v>
                </c:pt>
                <c:pt idx="3217">
                  <c:v>7.7229000000000006E-2</c:v>
                </c:pt>
                <c:pt idx="3218">
                  <c:v>7.7237E-2</c:v>
                </c:pt>
                <c:pt idx="3219">
                  <c:v>7.7243999999999993E-2</c:v>
                </c:pt>
                <c:pt idx="3220">
                  <c:v>7.7258999999999994E-2</c:v>
                </c:pt>
                <c:pt idx="3221">
                  <c:v>7.7269000000000004E-2</c:v>
                </c:pt>
                <c:pt idx="3222">
                  <c:v>7.7285999999999994E-2</c:v>
                </c:pt>
                <c:pt idx="3223">
                  <c:v>7.7299999999999994E-2</c:v>
                </c:pt>
                <c:pt idx="3224">
                  <c:v>7.7307000000000001E-2</c:v>
                </c:pt>
                <c:pt idx="3225">
                  <c:v>7.7330999999999997E-2</c:v>
                </c:pt>
                <c:pt idx="3226">
                  <c:v>7.7358999999999997E-2</c:v>
                </c:pt>
                <c:pt idx="3227">
                  <c:v>7.7368000000000006E-2</c:v>
                </c:pt>
                <c:pt idx="3228">
                  <c:v>7.7391000000000001E-2</c:v>
                </c:pt>
                <c:pt idx="3229">
                  <c:v>7.7401999999999999E-2</c:v>
                </c:pt>
                <c:pt idx="3230">
                  <c:v>7.7413999999999997E-2</c:v>
                </c:pt>
                <c:pt idx="3231">
                  <c:v>7.7417E-2</c:v>
                </c:pt>
                <c:pt idx="3232">
                  <c:v>7.7427999999999997E-2</c:v>
                </c:pt>
                <c:pt idx="3233">
                  <c:v>7.7431E-2</c:v>
                </c:pt>
                <c:pt idx="3234">
                  <c:v>7.7442999999999998E-2</c:v>
                </c:pt>
                <c:pt idx="3235">
                  <c:v>7.7459E-2</c:v>
                </c:pt>
                <c:pt idx="3236">
                  <c:v>7.7493999999999993E-2</c:v>
                </c:pt>
                <c:pt idx="3237">
                  <c:v>7.7503000000000002E-2</c:v>
                </c:pt>
                <c:pt idx="3238">
                  <c:v>7.7516000000000002E-2</c:v>
                </c:pt>
                <c:pt idx="3239">
                  <c:v>7.7526999999999999E-2</c:v>
                </c:pt>
                <c:pt idx="3240">
                  <c:v>7.7534000000000006E-2</c:v>
                </c:pt>
                <c:pt idx="3241">
                  <c:v>7.7544000000000002E-2</c:v>
                </c:pt>
                <c:pt idx="3242">
                  <c:v>7.7564999999999995E-2</c:v>
                </c:pt>
                <c:pt idx="3243">
                  <c:v>7.7578999999999995E-2</c:v>
                </c:pt>
                <c:pt idx="3244">
                  <c:v>7.7590000000000006E-2</c:v>
                </c:pt>
                <c:pt idx="3245">
                  <c:v>7.7602000000000004E-2</c:v>
                </c:pt>
                <c:pt idx="3246">
                  <c:v>7.7610999999999999E-2</c:v>
                </c:pt>
                <c:pt idx="3247">
                  <c:v>7.7615000000000003E-2</c:v>
                </c:pt>
                <c:pt idx="3248">
                  <c:v>7.7623999999999999E-2</c:v>
                </c:pt>
                <c:pt idx="3249">
                  <c:v>7.7625E-2</c:v>
                </c:pt>
                <c:pt idx="3250">
                  <c:v>7.7646999999999994E-2</c:v>
                </c:pt>
                <c:pt idx="3251">
                  <c:v>7.7660000000000007E-2</c:v>
                </c:pt>
                <c:pt idx="3252">
                  <c:v>7.7668000000000001E-2</c:v>
                </c:pt>
                <c:pt idx="3253">
                  <c:v>7.7670000000000003E-2</c:v>
                </c:pt>
                <c:pt idx="3254">
                  <c:v>7.7678999999999998E-2</c:v>
                </c:pt>
                <c:pt idx="3255">
                  <c:v>7.7715000000000006E-2</c:v>
                </c:pt>
                <c:pt idx="3256">
                  <c:v>7.7720999999999998E-2</c:v>
                </c:pt>
                <c:pt idx="3257">
                  <c:v>7.7727000000000004E-2</c:v>
                </c:pt>
                <c:pt idx="3258">
                  <c:v>7.7731999999999996E-2</c:v>
                </c:pt>
                <c:pt idx="3259">
                  <c:v>7.7759999999999996E-2</c:v>
                </c:pt>
                <c:pt idx="3260">
                  <c:v>7.7770000000000006E-2</c:v>
                </c:pt>
                <c:pt idx="3261">
                  <c:v>7.7787999999999996E-2</c:v>
                </c:pt>
                <c:pt idx="3262">
                  <c:v>7.7799999999999994E-2</c:v>
                </c:pt>
                <c:pt idx="3263">
                  <c:v>7.7821000000000001E-2</c:v>
                </c:pt>
                <c:pt idx="3264">
                  <c:v>7.7835000000000001E-2</c:v>
                </c:pt>
                <c:pt idx="3265">
                  <c:v>7.7838000000000004E-2</c:v>
                </c:pt>
                <c:pt idx="3266">
                  <c:v>7.7849000000000002E-2</c:v>
                </c:pt>
                <c:pt idx="3267">
                  <c:v>7.7865000000000004E-2</c:v>
                </c:pt>
                <c:pt idx="3268">
                  <c:v>7.7877000000000002E-2</c:v>
                </c:pt>
                <c:pt idx="3269">
                  <c:v>7.7879000000000004E-2</c:v>
                </c:pt>
                <c:pt idx="3270">
                  <c:v>7.7889E-2</c:v>
                </c:pt>
                <c:pt idx="3271">
                  <c:v>7.7909999999999993E-2</c:v>
                </c:pt>
                <c:pt idx="3272">
                  <c:v>7.7917E-2</c:v>
                </c:pt>
                <c:pt idx="3273">
                  <c:v>7.7958E-2</c:v>
                </c:pt>
                <c:pt idx="3274">
                  <c:v>7.7979000000000007E-2</c:v>
                </c:pt>
                <c:pt idx="3275">
                  <c:v>7.7982999999999997E-2</c:v>
                </c:pt>
                <c:pt idx="3276">
                  <c:v>7.7989000000000003E-2</c:v>
                </c:pt>
                <c:pt idx="3277">
                  <c:v>7.8010999999999997E-2</c:v>
                </c:pt>
                <c:pt idx="3278">
                  <c:v>7.8025999999999998E-2</c:v>
                </c:pt>
                <c:pt idx="3279">
                  <c:v>7.8039999999999998E-2</c:v>
                </c:pt>
                <c:pt idx="3280">
                  <c:v>7.8059000000000003E-2</c:v>
                </c:pt>
                <c:pt idx="3281">
                  <c:v>7.8074000000000005E-2</c:v>
                </c:pt>
                <c:pt idx="3282">
                  <c:v>7.8079999999999997E-2</c:v>
                </c:pt>
                <c:pt idx="3283">
                  <c:v>7.8088000000000005E-2</c:v>
                </c:pt>
                <c:pt idx="3284">
                  <c:v>7.8113000000000002E-2</c:v>
                </c:pt>
                <c:pt idx="3285">
                  <c:v>7.8121999999999997E-2</c:v>
                </c:pt>
                <c:pt idx="3286">
                  <c:v>7.8133999999999995E-2</c:v>
                </c:pt>
                <c:pt idx="3287">
                  <c:v>7.8145999999999993E-2</c:v>
                </c:pt>
                <c:pt idx="3288">
                  <c:v>7.8162999999999996E-2</c:v>
                </c:pt>
                <c:pt idx="3289">
                  <c:v>7.8177999999999997E-2</c:v>
                </c:pt>
                <c:pt idx="3290">
                  <c:v>7.8187000000000006E-2</c:v>
                </c:pt>
                <c:pt idx="3291">
                  <c:v>7.8200000000000006E-2</c:v>
                </c:pt>
                <c:pt idx="3292">
                  <c:v>7.8205999999999998E-2</c:v>
                </c:pt>
                <c:pt idx="3293">
                  <c:v>7.8209000000000001E-2</c:v>
                </c:pt>
                <c:pt idx="3294">
                  <c:v>7.8222E-2</c:v>
                </c:pt>
                <c:pt idx="3295">
                  <c:v>7.8227000000000005E-2</c:v>
                </c:pt>
                <c:pt idx="3296">
                  <c:v>7.8231999999999996E-2</c:v>
                </c:pt>
                <c:pt idx="3297">
                  <c:v>7.8239000000000003E-2</c:v>
                </c:pt>
                <c:pt idx="3298">
                  <c:v>7.8246999999999997E-2</c:v>
                </c:pt>
                <c:pt idx="3299">
                  <c:v>7.8256000000000006E-2</c:v>
                </c:pt>
                <c:pt idx="3300">
                  <c:v>7.8256999999999993E-2</c:v>
                </c:pt>
                <c:pt idx="3301">
                  <c:v>7.8261999999999998E-2</c:v>
                </c:pt>
                <c:pt idx="3302">
                  <c:v>7.8262999999999999E-2</c:v>
                </c:pt>
                <c:pt idx="3303">
                  <c:v>7.8274999999999997E-2</c:v>
                </c:pt>
                <c:pt idx="3304">
                  <c:v>7.8286999999999995E-2</c:v>
                </c:pt>
                <c:pt idx="3305">
                  <c:v>7.8292E-2</c:v>
                </c:pt>
                <c:pt idx="3306">
                  <c:v>7.8298999999999994E-2</c:v>
                </c:pt>
                <c:pt idx="3307">
                  <c:v>7.8306000000000001E-2</c:v>
                </c:pt>
                <c:pt idx="3308">
                  <c:v>7.8310000000000005E-2</c:v>
                </c:pt>
                <c:pt idx="3309">
                  <c:v>7.8316999999999998E-2</c:v>
                </c:pt>
                <c:pt idx="3310">
                  <c:v>7.8330999999999998E-2</c:v>
                </c:pt>
                <c:pt idx="3311">
                  <c:v>7.8334000000000001E-2</c:v>
                </c:pt>
                <c:pt idx="3312">
                  <c:v>7.8342999999999996E-2</c:v>
                </c:pt>
                <c:pt idx="3313">
                  <c:v>7.8353000000000006E-2</c:v>
                </c:pt>
                <c:pt idx="3314">
                  <c:v>7.8353999999999993E-2</c:v>
                </c:pt>
                <c:pt idx="3315">
                  <c:v>7.8371999999999997E-2</c:v>
                </c:pt>
                <c:pt idx="3316">
                  <c:v>7.8391000000000002E-2</c:v>
                </c:pt>
                <c:pt idx="3317">
                  <c:v>7.8398999999999996E-2</c:v>
                </c:pt>
                <c:pt idx="3318">
                  <c:v>7.8418000000000002E-2</c:v>
                </c:pt>
                <c:pt idx="3319">
                  <c:v>7.8434000000000004E-2</c:v>
                </c:pt>
                <c:pt idx="3320">
                  <c:v>7.8442999999999999E-2</c:v>
                </c:pt>
                <c:pt idx="3321">
                  <c:v>7.8449000000000005E-2</c:v>
                </c:pt>
                <c:pt idx="3322">
                  <c:v>7.8454999999999997E-2</c:v>
                </c:pt>
                <c:pt idx="3323">
                  <c:v>7.8463000000000005E-2</c:v>
                </c:pt>
                <c:pt idx="3324">
                  <c:v>7.8464999999999993E-2</c:v>
                </c:pt>
                <c:pt idx="3325">
                  <c:v>7.8475000000000003E-2</c:v>
                </c:pt>
                <c:pt idx="3326">
                  <c:v>7.8486E-2</c:v>
                </c:pt>
                <c:pt idx="3327">
                  <c:v>7.8505000000000005E-2</c:v>
                </c:pt>
                <c:pt idx="3328">
                  <c:v>7.8515000000000001E-2</c:v>
                </c:pt>
                <c:pt idx="3329">
                  <c:v>7.8523999999999997E-2</c:v>
                </c:pt>
                <c:pt idx="3330">
                  <c:v>7.8534000000000007E-2</c:v>
                </c:pt>
                <c:pt idx="3331">
                  <c:v>7.8536999999999996E-2</c:v>
                </c:pt>
                <c:pt idx="3332">
                  <c:v>7.8550999999999996E-2</c:v>
                </c:pt>
                <c:pt idx="3333">
                  <c:v>7.8561000000000006E-2</c:v>
                </c:pt>
                <c:pt idx="3334">
                  <c:v>7.8571000000000002E-2</c:v>
                </c:pt>
                <c:pt idx="3335">
                  <c:v>7.8597E-2</c:v>
                </c:pt>
                <c:pt idx="3336">
                  <c:v>7.8606999999999996E-2</c:v>
                </c:pt>
                <c:pt idx="3337">
                  <c:v>7.8625E-2</c:v>
                </c:pt>
                <c:pt idx="3338">
                  <c:v>7.8649999999999998E-2</c:v>
                </c:pt>
                <c:pt idx="3339">
                  <c:v>7.8660999999999995E-2</c:v>
                </c:pt>
                <c:pt idx="3340">
                  <c:v>7.8676999999999997E-2</c:v>
                </c:pt>
                <c:pt idx="3341">
                  <c:v>7.8682000000000002E-2</c:v>
                </c:pt>
                <c:pt idx="3342">
                  <c:v>7.8687999999999994E-2</c:v>
                </c:pt>
                <c:pt idx="3343">
                  <c:v>7.8723000000000001E-2</c:v>
                </c:pt>
                <c:pt idx="3344">
                  <c:v>7.8728000000000006E-2</c:v>
                </c:pt>
                <c:pt idx="3345">
                  <c:v>7.8751000000000002E-2</c:v>
                </c:pt>
                <c:pt idx="3346">
                  <c:v>7.8767000000000004E-2</c:v>
                </c:pt>
                <c:pt idx="3347">
                  <c:v>7.8795000000000004E-2</c:v>
                </c:pt>
                <c:pt idx="3348">
                  <c:v>7.8800999999999996E-2</c:v>
                </c:pt>
                <c:pt idx="3349">
                  <c:v>7.8806000000000001E-2</c:v>
                </c:pt>
                <c:pt idx="3350">
                  <c:v>7.8816999999999998E-2</c:v>
                </c:pt>
                <c:pt idx="3351">
                  <c:v>7.8863000000000003E-2</c:v>
                </c:pt>
                <c:pt idx="3352">
                  <c:v>7.8891000000000003E-2</c:v>
                </c:pt>
                <c:pt idx="3353">
                  <c:v>7.8902E-2</c:v>
                </c:pt>
                <c:pt idx="3354">
                  <c:v>7.8910999999999995E-2</c:v>
                </c:pt>
                <c:pt idx="3355">
                  <c:v>7.8927999999999998E-2</c:v>
                </c:pt>
                <c:pt idx="3356">
                  <c:v>7.8932000000000002E-2</c:v>
                </c:pt>
                <c:pt idx="3357">
                  <c:v>7.8938999999999995E-2</c:v>
                </c:pt>
                <c:pt idx="3358">
                  <c:v>7.8942999999999999E-2</c:v>
                </c:pt>
                <c:pt idx="3359">
                  <c:v>7.8950999999999993E-2</c:v>
                </c:pt>
                <c:pt idx="3360">
                  <c:v>7.8953999999999996E-2</c:v>
                </c:pt>
                <c:pt idx="3361">
                  <c:v>7.8964000000000006E-2</c:v>
                </c:pt>
                <c:pt idx="3362">
                  <c:v>7.8971E-2</c:v>
                </c:pt>
                <c:pt idx="3363">
                  <c:v>7.8976000000000005E-2</c:v>
                </c:pt>
                <c:pt idx="3364">
                  <c:v>7.8978000000000007E-2</c:v>
                </c:pt>
                <c:pt idx="3365">
                  <c:v>7.8985E-2</c:v>
                </c:pt>
                <c:pt idx="3366">
                  <c:v>7.9006000000000007E-2</c:v>
                </c:pt>
                <c:pt idx="3367">
                  <c:v>7.9016000000000003E-2</c:v>
                </c:pt>
                <c:pt idx="3368">
                  <c:v>7.9029000000000002E-2</c:v>
                </c:pt>
                <c:pt idx="3369">
                  <c:v>7.9050999999999996E-2</c:v>
                </c:pt>
                <c:pt idx="3370">
                  <c:v>7.9061999999999993E-2</c:v>
                </c:pt>
                <c:pt idx="3371">
                  <c:v>7.9080999999999999E-2</c:v>
                </c:pt>
                <c:pt idx="3372">
                  <c:v>7.9105999999999996E-2</c:v>
                </c:pt>
                <c:pt idx="3373">
                  <c:v>7.9113000000000003E-2</c:v>
                </c:pt>
                <c:pt idx="3374">
                  <c:v>7.9141000000000003E-2</c:v>
                </c:pt>
                <c:pt idx="3375">
                  <c:v>7.9150999999999999E-2</c:v>
                </c:pt>
                <c:pt idx="3376">
                  <c:v>7.9163999999999998E-2</c:v>
                </c:pt>
                <c:pt idx="3377">
                  <c:v>7.9167000000000001E-2</c:v>
                </c:pt>
                <c:pt idx="3378">
                  <c:v>7.9178999999999999E-2</c:v>
                </c:pt>
                <c:pt idx="3379">
                  <c:v>7.9191999999999999E-2</c:v>
                </c:pt>
                <c:pt idx="3380">
                  <c:v>7.9198000000000005E-2</c:v>
                </c:pt>
                <c:pt idx="3381">
                  <c:v>7.9214999999999994E-2</c:v>
                </c:pt>
                <c:pt idx="3382">
                  <c:v>7.9229999999999995E-2</c:v>
                </c:pt>
                <c:pt idx="3383">
                  <c:v>7.9243999999999995E-2</c:v>
                </c:pt>
                <c:pt idx="3384">
                  <c:v>7.9282000000000005E-2</c:v>
                </c:pt>
                <c:pt idx="3385">
                  <c:v>7.9307000000000002E-2</c:v>
                </c:pt>
                <c:pt idx="3386">
                  <c:v>7.9311999999999994E-2</c:v>
                </c:pt>
                <c:pt idx="3387">
                  <c:v>7.9325999999999994E-2</c:v>
                </c:pt>
                <c:pt idx="3388">
                  <c:v>7.9330999999999999E-2</c:v>
                </c:pt>
                <c:pt idx="3389">
                  <c:v>7.9341999999999996E-2</c:v>
                </c:pt>
                <c:pt idx="3390">
                  <c:v>7.9346E-2</c:v>
                </c:pt>
                <c:pt idx="3391">
                  <c:v>7.9353000000000007E-2</c:v>
                </c:pt>
                <c:pt idx="3392">
                  <c:v>7.9366999999999993E-2</c:v>
                </c:pt>
                <c:pt idx="3393">
                  <c:v>7.9380999999999993E-2</c:v>
                </c:pt>
                <c:pt idx="3394">
                  <c:v>7.9403000000000001E-2</c:v>
                </c:pt>
                <c:pt idx="3395">
                  <c:v>7.9407000000000005E-2</c:v>
                </c:pt>
                <c:pt idx="3396">
                  <c:v>7.9427999999999999E-2</c:v>
                </c:pt>
                <c:pt idx="3397">
                  <c:v>7.9436999999999994E-2</c:v>
                </c:pt>
                <c:pt idx="3398">
                  <c:v>7.9440999999999998E-2</c:v>
                </c:pt>
                <c:pt idx="3399">
                  <c:v>7.9446000000000003E-2</c:v>
                </c:pt>
                <c:pt idx="3400">
                  <c:v>7.9450999999999994E-2</c:v>
                </c:pt>
                <c:pt idx="3401">
                  <c:v>7.9465999999999995E-2</c:v>
                </c:pt>
                <c:pt idx="3402">
                  <c:v>7.9477000000000006E-2</c:v>
                </c:pt>
                <c:pt idx="3403">
                  <c:v>7.9485E-2</c:v>
                </c:pt>
                <c:pt idx="3404">
                  <c:v>7.9488000000000003E-2</c:v>
                </c:pt>
                <c:pt idx="3405">
                  <c:v>7.9501000000000002E-2</c:v>
                </c:pt>
                <c:pt idx="3406">
                  <c:v>7.9534999999999995E-2</c:v>
                </c:pt>
                <c:pt idx="3407">
                  <c:v>7.9551999999999998E-2</c:v>
                </c:pt>
                <c:pt idx="3408">
                  <c:v>7.9561000000000007E-2</c:v>
                </c:pt>
                <c:pt idx="3409">
                  <c:v>7.9568E-2</c:v>
                </c:pt>
                <c:pt idx="3410">
                  <c:v>7.9575000000000007E-2</c:v>
                </c:pt>
                <c:pt idx="3411">
                  <c:v>7.9582E-2</c:v>
                </c:pt>
                <c:pt idx="3412">
                  <c:v>7.9590999999999995E-2</c:v>
                </c:pt>
                <c:pt idx="3413">
                  <c:v>7.9599000000000003E-2</c:v>
                </c:pt>
                <c:pt idx="3414">
                  <c:v>7.9602000000000006E-2</c:v>
                </c:pt>
                <c:pt idx="3415">
                  <c:v>7.9605999999999996E-2</c:v>
                </c:pt>
                <c:pt idx="3416">
                  <c:v>7.9625000000000001E-2</c:v>
                </c:pt>
                <c:pt idx="3417">
                  <c:v>7.9636999999999999E-2</c:v>
                </c:pt>
                <c:pt idx="3418">
                  <c:v>7.9644000000000006E-2</c:v>
                </c:pt>
                <c:pt idx="3419">
                  <c:v>7.9651E-2</c:v>
                </c:pt>
                <c:pt idx="3420">
                  <c:v>7.9668000000000003E-2</c:v>
                </c:pt>
                <c:pt idx="3421">
                  <c:v>7.9672999999999994E-2</c:v>
                </c:pt>
                <c:pt idx="3422">
                  <c:v>7.9683000000000004E-2</c:v>
                </c:pt>
                <c:pt idx="3423">
                  <c:v>7.9704999999999998E-2</c:v>
                </c:pt>
                <c:pt idx="3424">
                  <c:v>7.9716999999999996E-2</c:v>
                </c:pt>
                <c:pt idx="3425">
                  <c:v>7.9735E-2</c:v>
                </c:pt>
                <c:pt idx="3426">
                  <c:v>7.9742999999999994E-2</c:v>
                </c:pt>
                <c:pt idx="3427">
                  <c:v>7.9752000000000003E-2</c:v>
                </c:pt>
                <c:pt idx="3428">
                  <c:v>7.9774999999999999E-2</c:v>
                </c:pt>
                <c:pt idx="3429">
                  <c:v>7.9783000000000007E-2</c:v>
                </c:pt>
                <c:pt idx="3430">
                  <c:v>7.9824000000000006E-2</c:v>
                </c:pt>
                <c:pt idx="3431">
                  <c:v>7.9838999999999993E-2</c:v>
                </c:pt>
                <c:pt idx="3432">
                  <c:v>7.9841999999999996E-2</c:v>
                </c:pt>
                <c:pt idx="3433">
                  <c:v>7.9853999999999994E-2</c:v>
                </c:pt>
                <c:pt idx="3434">
                  <c:v>7.9865000000000005E-2</c:v>
                </c:pt>
                <c:pt idx="3435">
                  <c:v>7.9866999999999994E-2</c:v>
                </c:pt>
                <c:pt idx="3436">
                  <c:v>7.9879000000000006E-2</c:v>
                </c:pt>
                <c:pt idx="3437">
                  <c:v>7.9892000000000005E-2</c:v>
                </c:pt>
                <c:pt idx="3438">
                  <c:v>7.9918000000000003E-2</c:v>
                </c:pt>
                <c:pt idx="3439">
                  <c:v>7.9945000000000002E-2</c:v>
                </c:pt>
                <c:pt idx="3440">
                  <c:v>7.9968999999999998E-2</c:v>
                </c:pt>
                <c:pt idx="3441">
                  <c:v>8.0010999999999999E-2</c:v>
                </c:pt>
                <c:pt idx="3442">
                  <c:v>8.0024999999999999E-2</c:v>
                </c:pt>
                <c:pt idx="3443">
                  <c:v>8.0029000000000003E-2</c:v>
                </c:pt>
                <c:pt idx="3444">
                  <c:v>8.0033999999999994E-2</c:v>
                </c:pt>
                <c:pt idx="3445">
                  <c:v>8.0054E-2</c:v>
                </c:pt>
                <c:pt idx="3446">
                  <c:v>8.0074999999999993E-2</c:v>
                </c:pt>
                <c:pt idx="3447">
                  <c:v>8.0080999999999999E-2</c:v>
                </c:pt>
                <c:pt idx="3448">
                  <c:v>8.0085000000000003E-2</c:v>
                </c:pt>
                <c:pt idx="3449">
                  <c:v>8.0097000000000002E-2</c:v>
                </c:pt>
                <c:pt idx="3450">
                  <c:v>8.0127000000000004E-2</c:v>
                </c:pt>
                <c:pt idx="3451">
                  <c:v>8.0158999999999994E-2</c:v>
                </c:pt>
                <c:pt idx="3452">
                  <c:v>8.0199999999999994E-2</c:v>
                </c:pt>
                <c:pt idx="3453">
                  <c:v>8.0228999999999995E-2</c:v>
                </c:pt>
                <c:pt idx="3454">
                  <c:v>8.0237000000000003E-2</c:v>
                </c:pt>
                <c:pt idx="3455">
                  <c:v>8.0266000000000004E-2</c:v>
                </c:pt>
                <c:pt idx="3456">
                  <c:v>8.0277000000000001E-2</c:v>
                </c:pt>
                <c:pt idx="3457">
                  <c:v>8.0297999999999994E-2</c:v>
                </c:pt>
                <c:pt idx="3458">
                  <c:v>8.0338999999999994E-2</c:v>
                </c:pt>
                <c:pt idx="3459">
                  <c:v>8.0362000000000003E-2</c:v>
                </c:pt>
                <c:pt idx="3460">
                  <c:v>8.0368999999999996E-2</c:v>
                </c:pt>
                <c:pt idx="3461">
                  <c:v>8.0391000000000004E-2</c:v>
                </c:pt>
                <c:pt idx="3462">
                  <c:v>8.0397999999999997E-2</c:v>
                </c:pt>
                <c:pt idx="3463">
                  <c:v>8.0406000000000005E-2</c:v>
                </c:pt>
                <c:pt idx="3464">
                  <c:v>8.0407999999999993E-2</c:v>
                </c:pt>
                <c:pt idx="3465">
                  <c:v>8.0424999999999996E-2</c:v>
                </c:pt>
                <c:pt idx="3466">
                  <c:v>8.0433000000000004E-2</c:v>
                </c:pt>
                <c:pt idx="3467">
                  <c:v>8.0446000000000004E-2</c:v>
                </c:pt>
                <c:pt idx="3468">
                  <c:v>8.0449999999999994E-2</c:v>
                </c:pt>
                <c:pt idx="3469">
                  <c:v>8.0456E-2</c:v>
                </c:pt>
                <c:pt idx="3470">
                  <c:v>8.047E-2</c:v>
                </c:pt>
                <c:pt idx="3471">
                  <c:v>8.0475000000000005E-2</c:v>
                </c:pt>
                <c:pt idx="3472">
                  <c:v>8.0478999999999995E-2</c:v>
                </c:pt>
                <c:pt idx="3473">
                  <c:v>8.0506999999999995E-2</c:v>
                </c:pt>
                <c:pt idx="3474">
                  <c:v>8.0514000000000002E-2</c:v>
                </c:pt>
                <c:pt idx="3475">
                  <c:v>8.0528000000000002E-2</c:v>
                </c:pt>
                <c:pt idx="3476">
                  <c:v>8.0538999999999999E-2</c:v>
                </c:pt>
                <c:pt idx="3477">
                  <c:v>8.0548999999999996E-2</c:v>
                </c:pt>
                <c:pt idx="3478">
                  <c:v>8.0549999999999997E-2</c:v>
                </c:pt>
                <c:pt idx="3479">
                  <c:v>8.0571000000000004E-2</c:v>
                </c:pt>
                <c:pt idx="3480">
                  <c:v>8.0574999999999994E-2</c:v>
                </c:pt>
                <c:pt idx="3481">
                  <c:v>8.0583000000000002E-2</c:v>
                </c:pt>
                <c:pt idx="3482">
                  <c:v>8.0593999999999999E-2</c:v>
                </c:pt>
                <c:pt idx="3483">
                  <c:v>8.0609E-2</c:v>
                </c:pt>
                <c:pt idx="3484">
                  <c:v>8.0626000000000003E-2</c:v>
                </c:pt>
                <c:pt idx="3485">
                  <c:v>8.0632999999999996E-2</c:v>
                </c:pt>
                <c:pt idx="3486">
                  <c:v>8.0639000000000002E-2</c:v>
                </c:pt>
                <c:pt idx="3487">
                  <c:v>8.0648999999999998E-2</c:v>
                </c:pt>
                <c:pt idx="3488">
                  <c:v>8.0655000000000004E-2</c:v>
                </c:pt>
                <c:pt idx="3489">
                  <c:v>8.0686999999999995E-2</c:v>
                </c:pt>
                <c:pt idx="3490">
                  <c:v>8.0704999999999999E-2</c:v>
                </c:pt>
                <c:pt idx="3491">
                  <c:v>8.0709000000000003E-2</c:v>
                </c:pt>
                <c:pt idx="3492">
                  <c:v>8.0718999999999999E-2</c:v>
                </c:pt>
                <c:pt idx="3493">
                  <c:v>8.0728999999999995E-2</c:v>
                </c:pt>
                <c:pt idx="3494">
                  <c:v>8.0731999999999998E-2</c:v>
                </c:pt>
                <c:pt idx="3495">
                  <c:v>8.0749000000000001E-2</c:v>
                </c:pt>
                <c:pt idx="3496">
                  <c:v>8.0764000000000002E-2</c:v>
                </c:pt>
                <c:pt idx="3497">
                  <c:v>8.0799999999999997E-2</c:v>
                </c:pt>
                <c:pt idx="3498">
                  <c:v>8.0803E-2</c:v>
                </c:pt>
                <c:pt idx="3499">
                  <c:v>8.0807000000000004E-2</c:v>
                </c:pt>
                <c:pt idx="3500">
                  <c:v>8.0824999999999994E-2</c:v>
                </c:pt>
                <c:pt idx="3501">
                  <c:v>8.0842999999999998E-2</c:v>
                </c:pt>
                <c:pt idx="3502">
                  <c:v>8.0851000000000006E-2</c:v>
                </c:pt>
                <c:pt idx="3503">
                  <c:v>8.0857999999999999E-2</c:v>
                </c:pt>
                <c:pt idx="3504">
                  <c:v>8.0861000000000002E-2</c:v>
                </c:pt>
                <c:pt idx="3505">
                  <c:v>8.0865999999999993E-2</c:v>
                </c:pt>
                <c:pt idx="3506">
                  <c:v>8.0876000000000003E-2</c:v>
                </c:pt>
                <c:pt idx="3507">
                  <c:v>8.0882999999999997E-2</c:v>
                </c:pt>
                <c:pt idx="3508">
                  <c:v>8.0890000000000004E-2</c:v>
                </c:pt>
                <c:pt idx="3509">
                  <c:v>8.0894999999999995E-2</c:v>
                </c:pt>
                <c:pt idx="3510">
                  <c:v>8.0909999999999996E-2</c:v>
                </c:pt>
                <c:pt idx="3511">
                  <c:v>8.0930000000000002E-2</c:v>
                </c:pt>
                <c:pt idx="3512">
                  <c:v>8.0935000000000007E-2</c:v>
                </c:pt>
                <c:pt idx="3513">
                  <c:v>8.0953999999999998E-2</c:v>
                </c:pt>
                <c:pt idx="3514">
                  <c:v>8.0971000000000001E-2</c:v>
                </c:pt>
                <c:pt idx="3515">
                  <c:v>8.0973000000000003E-2</c:v>
                </c:pt>
                <c:pt idx="3516">
                  <c:v>8.0981999999999998E-2</c:v>
                </c:pt>
                <c:pt idx="3517">
                  <c:v>8.1001000000000004E-2</c:v>
                </c:pt>
                <c:pt idx="3518">
                  <c:v>8.1018000000000007E-2</c:v>
                </c:pt>
                <c:pt idx="3519">
                  <c:v>8.1031000000000006E-2</c:v>
                </c:pt>
                <c:pt idx="3520">
                  <c:v>8.1045000000000006E-2</c:v>
                </c:pt>
                <c:pt idx="3521">
                  <c:v>8.1069000000000002E-2</c:v>
                </c:pt>
                <c:pt idx="3522">
                  <c:v>8.1073999999999993E-2</c:v>
                </c:pt>
                <c:pt idx="3523">
                  <c:v>8.1096000000000001E-2</c:v>
                </c:pt>
                <c:pt idx="3524">
                  <c:v>8.1103999999999996E-2</c:v>
                </c:pt>
                <c:pt idx="3525">
                  <c:v>8.1105999999999998E-2</c:v>
                </c:pt>
                <c:pt idx="3526">
                  <c:v>8.1126000000000004E-2</c:v>
                </c:pt>
                <c:pt idx="3527">
                  <c:v>8.1136E-2</c:v>
                </c:pt>
                <c:pt idx="3528">
                  <c:v>8.1146999999999997E-2</c:v>
                </c:pt>
                <c:pt idx="3529">
                  <c:v>8.1161999999999998E-2</c:v>
                </c:pt>
                <c:pt idx="3530">
                  <c:v>8.1168000000000004E-2</c:v>
                </c:pt>
                <c:pt idx="3531">
                  <c:v>8.1204999999999999E-2</c:v>
                </c:pt>
                <c:pt idx="3532">
                  <c:v>8.1211000000000005E-2</c:v>
                </c:pt>
                <c:pt idx="3533">
                  <c:v>8.1215999999999997E-2</c:v>
                </c:pt>
                <c:pt idx="3534">
                  <c:v>8.1226999999999994E-2</c:v>
                </c:pt>
                <c:pt idx="3535">
                  <c:v>8.1240000000000007E-2</c:v>
                </c:pt>
                <c:pt idx="3536">
                  <c:v>8.1261E-2</c:v>
                </c:pt>
                <c:pt idx="3537">
                  <c:v>8.1262000000000001E-2</c:v>
                </c:pt>
                <c:pt idx="3538">
                  <c:v>8.1294000000000005E-2</c:v>
                </c:pt>
                <c:pt idx="3539">
                  <c:v>8.1295999999999993E-2</c:v>
                </c:pt>
                <c:pt idx="3540">
                  <c:v>8.1323000000000006E-2</c:v>
                </c:pt>
                <c:pt idx="3541">
                  <c:v>8.1347000000000003E-2</c:v>
                </c:pt>
                <c:pt idx="3542">
                  <c:v>8.1359000000000001E-2</c:v>
                </c:pt>
                <c:pt idx="3543">
                  <c:v>8.1366999999999995E-2</c:v>
                </c:pt>
                <c:pt idx="3544">
                  <c:v>8.14E-2</c:v>
                </c:pt>
                <c:pt idx="3545">
                  <c:v>8.1402000000000002E-2</c:v>
                </c:pt>
                <c:pt idx="3546">
                  <c:v>8.1409999999999996E-2</c:v>
                </c:pt>
                <c:pt idx="3547">
                  <c:v>8.1419000000000005E-2</c:v>
                </c:pt>
                <c:pt idx="3548">
                  <c:v>8.1434999999999994E-2</c:v>
                </c:pt>
                <c:pt idx="3549">
                  <c:v>8.1464999999999996E-2</c:v>
                </c:pt>
                <c:pt idx="3550">
                  <c:v>8.1479999999999997E-2</c:v>
                </c:pt>
                <c:pt idx="3551">
                  <c:v>8.1495999999999999E-2</c:v>
                </c:pt>
                <c:pt idx="3552">
                  <c:v>8.1503000000000006E-2</c:v>
                </c:pt>
                <c:pt idx="3553">
                  <c:v>8.1513000000000002E-2</c:v>
                </c:pt>
                <c:pt idx="3554">
                  <c:v>8.1543000000000004E-2</c:v>
                </c:pt>
                <c:pt idx="3555">
                  <c:v>8.1551999999999999E-2</c:v>
                </c:pt>
                <c:pt idx="3556">
                  <c:v>8.1569000000000003E-2</c:v>
                </c:pt>
                <c:pt idx="3557">
                  <c:v>8.1582000000000002E-2</c:v>
                </c:pt>
                <c:pt idx="3558">
                  <c:v>8.1592999999999999E-2</c:v>
                </c:pt>
                <c:pt idx="3559">
                  <c:v>8.1592999999999999E-2</c:v>
                </c:pt>
                <c:pt idx="3560">
                  <c:v>8.1611000000000003E-2</c:v>
                </c:pt>
                <c:pt idx="3561">
                  <c:v>8.1646999999999997E-2</c:v>
                </c:pt>
                <c:pt idx="3562">
                  <c:v>8.1664E-2</c:v>
                </c:pt>
                <c:pt idx="3563">
                  <c:v>8.1688999999999998E-2</c:v>
                </c:pt>
                <c:pt idx="3564">
                  <c:v>8.1693000000000002E-2</c:v>
                </c:pt>
                <c:pt idx="3565">
                  <c:v>8.1727999999999995E-2</c:v>
                </c:pt>
                <c:pt idx="3566">
                  <c:v>8.1737000000000004E-2</c:v>
                </c:pt>
                <c:pt idx="3567">
                  <c:v>8.1747E-2</c:v>
                </c:pt>
                <c:pt idx="3568">
                  <c:v>8.1753999999999993E-2</c:v>
                </c:pt>
                <c:pt idx="3569">
                  <c:v>8.1758999999999998E-2</c:v>
                </c:pt>
                <c:pt idx="3570">
                  <c:v>8.1834000000000004E-2</c:v>
                </c:pt>
                <c:pt idx="3571">
                  <c:v>8.1860000000000002E-2</c:v>
                </c:pt>
                <c:pt idx="3572">
                  <c:v>8.1866999999999995E-2</c:v>
                </c:pt>
                <c:pt idx="3573">
                  <c:v>8.1880999999999995E-2</c:v>
                </c:pt>
                <c:pt idx="3574">
                  <c:v>8.1888000000000002E-2</c:v>
                </c:pt>
                <c:pt idx="3575">
                  <c:v>8.1906999999999994E-2</c:v>
                </c:pt>
                <c:pt idx="3576">
                  <c:v>8.1908999999999996E-2</c:v>
                </c:pt>
                <c:pt idx="3577">
                  <c:v>8.1915000000000002E-2</c:v>
                </c:pt>
                <c:pt idx="3578">
                  <c:v>8.1934999999999994E-2</c:v>
                </c:pt>
                <c:pt idx="3579">
                  <c:v>8.1944000000000003E-2</c:v>
                </c:pt>
                <c:pt idx="3580">
                  <c:v>8.1953999999999999E-2</c:v>
                </c:pt>
                <c:pt idx="3581">
                  <c:v>8.1975999999999993E-2</c:v>
                </c:pt>
                <c:pt idx="3582">
                  <c:v>8.2003999999999994E-2</c:v>
                </c:pt>
                <c:pt idx="3583">
                  <c:v>8.2006999999999997E-2</c:v>
                </c:pt>
                <c:pt idx="3584">
                  <c:v>8.2013000000000003E-2</c:v>
                </c:pt>
                <c:pt idx="3585">
                  <c:v>8.2017999999999994E-2</c:v>
                </c:pt>
                <c:pt idx="3586">
                  <c:v>8.2029000000000005E-2</c:v>
                </c:pt>
                <c:pt idx="3587">
                  <c:v>8.2049999999999998E-2</c:v>
                </c:pt>
                <c:pt idx="3588">
                  <c:v>8.2067000000000001E-2</c:v>
                </c:pt>
                <c:pt idx="3589">
                  <c:v>8.2086000000000006E-2</c:v>
                </c:pt>
                <c:pt idx="3590">
                  <c:v>8.2109000000000001E-2</c:v>
                </c:pt>
                <c:pt idx="3591">
                  <c:v>8.2141000000000006E-2</c:v>
                </c:pt>
                <c:pt idx="3592">
                  <c:v>8.2166000000000003E-2</c:v>
                </c:pt>
                <c:pt idx="3593">
                  <c:v>8.2170999999999994E-2</c:v>
                </c:pt>
                <c:pt idx="3594">
                  <c:v>8.2195000000000004E-2</c:v>
                </c:pt>
                <c:pt idx="3595">
                  <c:v>8.2199999999999995E-2</c:v>
                </c:pt>
                <c:pt idx="3596">
                  <c:v>8.2221000000000002E-2</c:v>
                </c:pt>
                <c:pt idx="3597">
                  <c:v>8.2224000000000005E-2</c:v>
                </c:pt>
                <c:pt idx="3598">
                  <c:v>8.2235000000000003E-2</c:v>
                </c:pt>
                <c:pt idx="3599">
                  <c:v>8.2239999999999994E-2</c:v>
                </c:pt>
                <c:pt idx="3600">
                  <c:v>8.2248000000000002E-2</c:v>
                </c:pt>
                <c:pt idx="3601">
                  <c:v>8.2266000000000006E-2</c:v>
                </c:pt>
                <c:pt idx="3602">
                  <c:v>8.2286999999999999E-2</c:v>
                </c:pt>
                <c:pt idx="3603">
                  <c:v>8.2290000000000002E-2</c:v>
                </c:pt>
                <c:pt idx="3604">
                  <c:v>8.2294000000000006E-2</c:v>
                </c:pt>
                <c:pt idx="3605">
                  <c:v>8.2340999999999998E-2</c:v>
                </c:pt>
                <c:pt idx="3606">
                  <c:v>8.2354999999999998E-2</c:v>
                </c:pt>
                <c:pt idx="3607">
                  <c:v>8.2390000000000005E-2</c:v>
                </c:pt>
                <c:pt idx="3608">
                  <c:v>8.2397999999999999E-2</c:v>
                </c:pt>
                <c:pt idx="3609">
                  <c:v>8.2401000000000002E-2</c:v>
                </c:pt>
                <c:pt idx="3610">
                  <c:v>8.2405000000000006E-2</c:v>
                </c:pt>
                <c:pt idx="3611">
                  <c:v>8.2407999999999995E-2</c:v>
                </c:pt>
                <c:pt idx="3612">
                  <c:v>8.2427E-2</c:v>
                </c:pt>
                <c:pt idx="3613">
                  <c:v>8.2448999999999995E-2</c:v>
                </c:pt>
                <c:pt idx="3614">
                  <c:v>8.2456000000000002E-2</c:v>
                </c:pt>
                <c:pt idx="3615">
                  <c:v>8.2470000000000002E-2</c:v>
                </c:pt>
                <c:pt idx="3616">
                  <c:v>8.2517999999999994E-2</c:v>
                </c:pt>
                <c:pt idx="3617">
                  <c:v>8.2530000000000006E-2</c:v>
                </c:pt>
                <c:pt idx="3618">
                  <c:v>8.2532999999999995E-2</c:v>
                </c:pt>
                <c:pt idx="3619">
                  <c:v>8.2546999999999995E-2</c:v>
                </c:pt>
                <c:pt idx="3620">
                  <c:v>8.2547999999999996E-2</c:v>
                </c:pt>
                <c:pt idx="3621">
                  <c:v>8.2556000000000004E-2</c:v>
                </c:pt>
                <c:pt idx="3622">
                  <c:v>8.2559999999999995E-2</c:v>
                </c:pt>
                <c:pt idx="3623">
                  <c:v>8.2569000000000004E-2</c:v>
                </c:pt>
                <c:pt idx="3624">
                  <c:v>8.2577999999999999E-2</c:v>
                </c:pt>
                <c:pt idx="3625">
                  <c:v>8.2584000000000005E-2</c:v>
                </c:pt>
                <c:pt idx="3626">
                  <c:v>8.2599000000000006E-2</c:v>
                </c:pt>
                <c:pt idx="3627">
                  <c:v>8.2604999999999998E-2</c:v>
                </c:pt>
                <c:pt idx="3628">
                  <c:v>8.2612000000000005E-2</c:v>
                </c:pt>
                <c:pt idx="3629">
                  <c:v>8.2624000000000003E-2</c:v>
                </c:pt>
                <c:pt idx="3630">
                  <c:v>8.2627000000000006E-2</c:v>
                </c:pt>
                <c:pt idx="3631">
                  <c:v>8.2653000000000004E-2</c:v>
                </c:pt>
                <c:pt idx="3632">
                  <c:v>8.2670999999999994E-2</c:v>
                </c:pt>
                <c:pt idx="3633">
                  <c:v>8.2674999999999998E-2</c:v>
                </c:pt>
                <c:pt idx="3634">
                  <c:v>8.2677E-2</c:v>
                </c:pt>
                <c:pt idx="3635">
                  <c:v>8.2682000000000005E-2</c:v>
                </c:pt>
                <c:pt idx="3636">
                  <c:v>8.2692000000000002E-2</c:v>
                </c:pt>
                <c:pt idx="3637">
                  <c:v>8.2695000000000005E-2</c:v>
                </c:pt>
                <c:pt idx="3638">
                  <c:v>8.2701999999999998E-2</c:v>
                </c:pt>
                <c:pt idx="3639">
                  <c:v>8.2730999999999999E-2</c:v>
                </c:pt>
                <c:pt idx="3640">
                  <c:v>8.2736000000000004E-2</c:v>
                </c:pt>
                <c:pt idx="3641">
                  <c:v>8.2764000000000004E-2</c:v>
                </c:pt>
                <c:pt idx="3642">
                  <c:v>8.2784999999999997E-2</c:v>
                </c:pt>
                <c:pt idx="3643">
                  <c:v>8.2808999999999994E-2</c:v>
                </c:pt>
                <c:pt idx="3644">
                  <c:v>8.2817000000000002E-2</c:v>
                </c:pt>
                <c:pt idx="3645">
                  <c:v>8.2831000000000002E-2</c:v>
                </c:pt>
                <c:pt idx="3646">
                  <c:v>8.2835000000000006E-2</c:v>
                </c:pt>
                <c:pt idx="3647">
                  <c:v>8.2844000000000001E-2</c:v>
                </c:pt>
                <c:pt idx="3648">
                  <c:v>8.2876000000000005E-2</c:v>
                </c:pt>
                <c:pt idx="3649">
                  <c:v>8.2878999999999994E-2</c:v>
                </c:pt>
                <c:pt idx="3650">
                  <c:v>8.2889000000000004E-2</c:v>
                </c:pt>
                <c:pt idx="3651">
                  <c:v>8.2891999999999993E-2</c:v>
                </c:pt>
                <c:pt idx="3652">
                  <c:v>8.2901000000000002E-2</c:v>
                </c:pt>
                <c:pt idx="3653">
                  <c:v>8.2906999999999995E-2</c:v>
                </c:pt>
                <c:pt idx="3654">
                  <c:v>8.2933000000000007E-2</c:v>
                </c:pt>
                <c:pt idx="3655">
                  <c:v>8.2988999999999993E-2</c:v>
                </c:pt>
                <c:pt idx="3656">
                  <c:v>8.3015000000000005E-2</c:v>
                </c:pt>
                <c:pt idx="3657">
                  <c:v>8.3027000000000004E-2</c:v>
                </c:pt>
                <c:pt idx="3658">
                  <c:v>8.3038000000000001E-2</c:v>
                </c:pt>
                <c:pt idx="3659">
                  <c:v>8.3046999999999996E-2</c:v>
                </c:pt>
                <c:pt idx="3660">
                  <c:v>8.3061999999999997E-2</c:v>
                </c:pt>
                <c:pt idx="3661">
                  <c:v>8.3077999999999999E-2</c:v>
                </c:pt>
                <c:pt idx="3662">
                  <c:v>8.3081000000000002E-2</c:v>
                </c:pt>
                <c:pt idx="3663">
                  <c:v>8.3097000000000004E-2</c:v>
                </c:pt>
                <c:pt idx="3664">
                  <c:v>8.3115999999999995E-2</c:v>
                </c:pt>
                <c:pt idx="3665">
                  <c:v>8.3151000000000003E-2</c:v>
                </c:pt>
                <c:pt idx="3666">
                  <c:v>8.3155000000000007E-2</c:v>
                </c:pt>
                <c:pt idx="3667">
                  <c:v>8.3165000000000003E-2</c:v>
                </c:pt>
                <c:pt idx="3668">
                  <c:v>8.3183999999999994E-2</c:v>
                </c:pt>
                <c:pt idx="3669">
                  <c:v>8.3196000000000006E-2</c:v>
                </c:pt>
                <c:pt idx="3670">
                  <c:v>8.3214999999999997E-2</c:v>
                </c:pt>
                <c:pt idx="3671">
                  <c:v>8.3219000000000001E-2</c:v>
                </c:pt>
                <c:pt idx="3672">
                  <c:v>8.3248000000000003E-2</c:v>
                </c:pt>
                <c:pt idx="3673">
                  <c:v>8.3254999999999996E-2</c:v>
                </c:pt>
                <c:pt idx="3674">
                  <c:v>8.3259E-2</c:v>
                </c:pt>
                <c:pt idx="3675">
                  <c:v>8.3266999999999994E-2</c:v>
                </c:pt>
                <c:pt idx="3676">
                  <c:v>8.3269999999999997E-2</c:v>
                </c:pt>
                <c:pt idx="3677">
                  <c:v>8.3295999999999995E-2</c:v>
                </c:pt>
                <c:pt idx="3678">
                  <c:v>8.3301E-2</c:v>
                </c:pt>
                <c:pt idx="3679">
                  <c:v>8.3306000000000005E-2</c:v>
                </c:pt>
                <c:pt idx="3680">
                  <c:v>8.3318000000000003E-2</c:v>
                </c:pt>
                <c:pt idx="3681">
                  <c:v>8.3329E-2</c:v>
                </c:pt>
                <c:pt idx="3682">
                  <c:v>8.3340999999999998E-2</c:v>
                </c:pt>
                <c:pt idx="3683">
                  <c:v>8.3359000000000003E-2</c:v>
                </c:pt>
                <c:pt idx="3684">
                  <c:v>8.3367999999999998E-2</c:v>
                </c:pt>
                <c:pt idx="3685">
                  <c:v>8.337E-2</c:v>
                </c:pt>
                <c:pt idx="3686">
                  <c:v>8.3378999999999995E-2</c:v>
                </c:pt>
                <c:pt idx="3687">
                  <c:v>8.3378999999999995E-2</c:v>
                </c:pt>
                <c:pt idx="3688">
                  <c:v>8.3387000000000003E-2</c:v>
                </c:pt>
                <c:pt idx="3689">
                  <c:v>8.3393999999999996E-2</c:v>
                </c:pt>
                <c:pt idx="3690">
                  <c:v>8.3422999999999997E-2</c:v>
                </c:pt>
                <c:pt idx="3691">
                  <c:v>8.3430000000000004E-2</c:v>
                </c:pt>
                <c:pt idx="3692">
                  <c:v>8.3432999999999993E-2</c:v>
                </c:pt>
                <c:pt idx="3693">
                  <c:v>8.3447999999999994E-2</c:v>
                </c:pt>
                <c:pt idx="3694">
                  <c:v>8.3464999999999998E-2</c:v>
                </c:pt>
                <c:pt idx="3695">
                  <c:v>8.3496000000000001E-2</c:v>
                </c:pt>
                <c:pt idx="3696">
                  <c:v>8.3506999999999998E-2</c:v>
                </c:pt>
                <c:pt idx="3697">
                  <c:v>8.3514000000000005E-2</c:v>
                </c:pt>
                <c:pt idx="3698">
                  <c:v>8.3528000000000005E-2</c:v>
                </c:pt>
                <c:pt idx="3699">
                  <c:v>8.3552000000000001E-2</c:v>
                </c:pt>
                <c:pt idx="3700">
                  <c:v>8.3558999999999994E-2</c:v>
                </c:pt>
                <c:pt idx="3701">
                  <c:v>8.3581000000000003E-2</c:v>
                </c:pt>
                <c:pt idx="3702">
                  <c:v>8.3585999999999994E-2</c:v>
                </c:pt>
                <c:pt idx="3703">
                  <c:v>8.3594000000000002E-2</c:v>
                </c:pt>
                <c:pt idx="3704">
                  <c:v>8.3608000000000002E-2</c:v>
                </c:pt>
                <c:pt idx="3705">
                  <c:v>8.3642999999999995E-2</c:v>
                </c:pt>
                <c:pt idx="3706">
                  <c:v>8.3645999999999998E-2</c:v>
                </c:pt>
                <c:pt idx="3707">
                  <c:v>8.3659999999999998E-2</c:v>
                </c:pt>
                <c:pt idx="3708">
                  <c:v>8.3668000000000006E-2</c:v>
                </c:pt>
                <c:pt idx="3709">
                  <c:v>8.3687999999999999E-2</c:v>
                </c:pt>
                <c:pt idx="3710">
                  <c:v>8.3693000000000004E-2</c:v>
                </c:pt>
                <c:pt idx="3711">
                  <c:v>8.3699999999999997E-2</c:v>
                </c:pt>
                <c:pt idx="3712">
                  <c:v>8.3706000000000003E-2</c:v>
                </c:pt>
                <c:pt idx="3713">
                  <c:v>8.3724000000000007E-2</c:v>
                </c:pt>
                <c:pt idx="3714">
                  <c:v>8.3736000000000005E-2</c:v>
                </c:pt>
                <c:pt idx="3715">
                  <c:v>8.3752999999999994E-2</c:v>
                </c:pt>
                <c:pt idx="3716">
                  <c:v>8.3759E-2</c:v>
                </c:pt>
                <c:pt idx="3717">
                  <c:v>8.3771999999999999E-2</c:v>
                </c:pt>
                <c:pt idx="3718">
                  <c:v>8.3784999999999998E-2</c:v>
                </c:pt>
                <c:pt idx="3719">
                  <c:v>8.3805000000000004E-2</c:v>
                </c:pt>
                <c:pt idx="3720">
                  <c:v>8.3818000000000004E-2</c:v>
                </c:pt>
                <c:pt idx="3721">
                  <c:v>8.3829000000000001E-2</c:v>
                </c:pt>
                <c:pt idx="3722">
                  <c:v>8.3849000000000007E-2</c:v>
                </c:pt>
                <c:pt idx="3723">
                  <c:v>8.3868999999999999E-2</c:v>
                </c:pt>
                <c:pt idx="3724">
                  <c:v>8.3874000000000004E-2</c:v>
                </c:pt>
                <c:pt idx="3725">
                  <c:v>8.3881999999999998E-2</c:v>
                </c:pt>
                <c:pt idx="3726">
                  <c:v>8.3905999999999994E-2</c:v>
                </c:pt>
                <c:pt idx="3727">
                  <c:v>8.3928000000000003E-2</c:v>
                </c:pt>
                <c:pt idx="3728">
                  <c:v>8.3946000000000007E-2</c:v>
                </c:pt>
                <c:pt idx="3729">
                  <c:v>8.3948999999999996E-2</c:v>
                </c:pt>
                <c:pt idx="3730">
                  <c:v>8.3959000000000006E-2</c:v>
                </c:pt>
                <c:pt idx="3731">
                  <c:v>8.3967E-2</c:v>
                </c:pt>
                <c:pt idx="3732">
                  <c:v>8.3987999999999993E-2</c:v>
                </c:pt>
                <c:pt idx="3733">
                  <c:v>8.3998000000000003E-2</c:v>
                </c:pt>
                <c:pt idx="3734">
                  <c:v>8.4009E-2</c:v>
                </c:pt>
                <c:pt idx="3735">
                  <c:v>8.4031999999999996E-2</c:v>
                </c:pt>
                <c:pt idx="3736">
                  <c:v>8.4039000000000003E-2</c:v>
                </c:pt>
                <c:pt idx="3737">
                  <c:v>8.4071999999999994E-2</c:v>
                </c:pt>
                <c:pt idx="3738">
                  <c:v>8.4110000000000004E-2</c:v>
                </c:pt>
                <c:pt idx="3739">
                  <c:v>8.4118999999999999E-2</c:v>
                </c:pt>
                <c:pt idx="3740">
                  <c:v>8.4122000000000002E-2</c:v>
                </c:pt>
                <c:pt idx="3741">
                  <c:v>8.4155999999999995E-2</c:v>
                </c:pt>
                <c:pt idx="3742">
                  <c:v>8.4159999999999999E-2</c:v>
                </c:pt>
                <c:pt idx="3743">
                  <c:v>8.4178000000000003E-2</c:v>
                </c:pt>
                <c:pt idx="3744">
                  <c:v>8.4184999999999996E-2</c:v>
                </c:pt>
                <c:pt idx="3745">
                  <c:v>8.4194000000000005E-2</c:v>
                </c:pt>
                <c:pt idx="3746">
                  <c:v>8.4223000000000006E-2</c:v>
                </c:pt>
                <c:pt idx="3747">
                  <c:v>8.4229999999999999E-2</c:v>
                </c:pt>
                <c:pt idx="3748">
                  <c:v>8.4259000000000001E-2</c:v>
                </c:pt>
                <c:pt idx="3749">
                  <c:v>8.4272E-2</c:v>
                </c:pt>
                <c:pt idx="3750">
                  <c:v>8.4289000000000003E-2</c:v>
                </c:pt>
                <c:pt idx="3751">
                  <c:v>8.4307999999999994E-2</c:v>
                </c:pt>
                <c:pt idx="3752">
                  <c:v>8.4340999999999999E-2</c:v>
                </c:pt>
                <c:pt idx="3753">
                  <c:v>8.4370000000000001E-2</c:v>
                </c:pt>
                <c:pt idx="3754">
                  <c:v>8.4378999999999996E-2</c:v>
                </c:pt>
                <c:pt idx="3755">
                  <c:v>8.4381999999999999E-2</c:v>
                </c:pt>
                <c:pt idx="3756">
                  <c:v>8.4383E-2</c:v>
                </c:pt>
                <c:pt idx="3757">
                  <c:v>8.4405999999999995E-2</c:v>
                </c:pt>
                <c:pt idx="3758">
                  <c:v>8.4427000000000002E-2</c:v>
                </c:pt>
                <c:pt idx="3759">
                  <c:v>8.4457000000000004E-2</c:v>
                </c:pt>
                <c:pt idx="3760">
                  <c:v>8.4477999999999998E-2</c:v>
                </c:pt>
                <c:pt idx="3761">
                  <c:v>8.4484000000000004E-2</c:v>
                </c:pt>
                <c:pt idx="3762">
                  <c:v>8.4490999999999997E-2</c:v>
                </c:pt>
                <c:pt idx="3763">
                  <c:v>8.4492999999999999E-2</c:v>
                </c:pt>
                <c:pt idx="3764">
                  <c:v>8.4502999999999995E-2</c:v>
                </c:pt>
                <c:pt idx="3765">
                  <c:v>8.4503999999999996E-2</c:v>
                </c:pt>
                <c:pt idx="3766">
                  <c:v>8.4513000000000005E-2</c:v>
                </c:pt>
                <c:pt idx="3767">
                  <c:v>8.4518999999999997E-2</c:v>
                </c:pt>
                <c:pt idx="3768">
                  <c:v>8.4524000000000002E-2</c:v>
                </c:pt>
                <c:pt idx="3769">
                  <c:v>8.4544999999999995E-2</c:v>
                </c:pt>
                <c:pt idx="3770">
                  <c:v>8.4547999999999998E-2</c:v>
                </c:pt>
                <c:pt idx="3771">
                  <c:v>8.4584000000000006E-2</c:v>
                </c:pt>
                <c:pt idx="3772">
                  <c:v>8.4595000000000004E-2</c:v>
                </c:pt>
                <c:pt idx="3773">
                  <c:v>8.4614999999999996E-2</c:v>
                </c:pt>
                <c:pt idx="3774">
                  <c:v>8.4617999999999999E-2</c:v>
                </c:pt>
                <c:pt idx="3775">
                  <c:v>8.4623000000000004E-2</c:v>
                </c:pt>
                <c:pt idx="3776">
                  <c:v>8.4635000000000002E-2</c:v>
                </c:pt>
                <c:pt idx="3777">
                  <c:v>8.4663000000000002E-2</c:v>
                </c:pt>
                <c:pt idx="3778">
                  <c:v>8.4667999999999993E-2</c:v>
                </c:pt>
                <c:pt idx="3779">
                  <c:v>8.4678000000000003E-2</c:v>
                </c:pt>
                <c:pt idx="3780">
                  <c:v>8.4681999999999993E-2</c:v>
                </c:pt>
                <c:pt idx="3781">
                  <c:v>8.4695000000000006E-2</c:v>
                </c:pt>
                <c:pt idx="3782">
                  <c:v>8.4710999999999995E-2</c:v>
                </c:pt>
                <c:pt idx="3783">
                  <c:v>8.4722000000000006E-2</c:v>
                </c:pt>
                <c:pt idx="3784">
                  <c:v>8.4746000000000002E-2</c:v>
                </c:pt>
                <c:pt idx="3785">
                  <c:v>8.4758E-2</c:v>
                </c:pt>
                <c:pt idx="3786">
                  <c:v>8.4768999999999997E-2</c:v>
                </c:pt>
                <c:pt idx="3787">
                  <c:v>8.4775000000000003E-2</c:v>
                </c:pt>
                <c:pt idx="3788">
                  <c:v>8.4792000000000006E-2</c:v>
                </c:pt>
                <c:pt idx="3789">
                  <c:v>8.4815000000000002E-2</c:v>
                </c:pt>
                <c:pt idx="3790">
                  <c:v>8.4839999999999999E-2</c:v>
                </c:pt>
                <c:pt idx="3791">
                  <c:v>8.4849999999999995E-2</c:v>
                </c:pt>
                <c:pt idx="3792">
                  <c:v>8.4888000000000005E-2</c:v>
                </c:pt>
                <c:pt idx="3793">
                  <c:v>8.4906999999999996E-2</c:v>
                </c:pt>
                <c:pt idx="3794">
                  <c:v>8.4917000000000006E-2</c:v>
                </c:pt>
                <c:pt idx="3795">
                  <c:v>8.4933999999999996E-2</c:v>
                </c:pt>
                <c:pt idx="3796">
                  <c:v>8.4959999999999994E-2</c:v>
                </c:pt>
                <c:pt idx="3797">
                  <c:v>8.4984000000000004E-2</c:v>
                </c:pt>
                <c:pt idx="3798">
                  <c:v>8.5001999999999994E-2</c:v>
                </c:pt>
                <c:pt idx="3799">
                  <c:v>8.5019999999999998E-2</c:v>
                </c:pt>
                <c:pt idx="3800">
                  <c:v>8.5034999999999999E-2</c:v>
                </c:pt>
                <c:pt idx="3801">
                  <c:v>8.5058999999999996E-2</c:v>
                </c:pt>
                <c:pt idx="3802">
                  <c:v>8.5067000000000004E-2</c:v>
                </c:pt>
                <c:pt idx="3803">
                  <c:v>8.5091E-2</c:v>
                </c:pt>
                <c:pt idx="3804">
                  <c:v>8.5111999999999993E-2</c:v>
                </c:pt>
                <c:pt idx="3805">
                  <c:v>8.5113999999999995E-2</c:v>
                </c:pt>
                <c:pt idx="3806">
                  <c:v>8.5121000000000002E-2</c:v>
                </c:pt>
                <c:pt idx="3807">
                  <c:v>8.5131999999999999E-2</c:v>
                </c:pt>
                <c:pt idx="3808">
                  <c:v>8.5134000000000001E-2</c:v>
                </c:pt>
                <c:pt idx="3809">
                  <c:v>8.5154999999999995E-2</c:v>
                </c:pt>
                <c:pt idx="3810">
                  <c:v>8.5182999999999995E-2</c:v>
                </c:pt>
                <c:pt idx="3811">
                  <c:v>8.5195000000000007E-2</c:v>
                </c:pt>
                <c:pt idx="3812">
                  <c:v>8.5196999999999995E-2</c:v>
                </c:pt>
                <c:pt idx="3813">
                  <c:v>8.5198999999999997E-2</c:v>
                </c:pt>
                <c:pt idx="3814">
                  <c:v>8.5221000000000005E-2</c:v>
                </c:pt>
                <c:pt idx="3815">
                  <c:v>8.5227999999999998E-2</c:v>
                </c:pt>
                <c:pt idx="3816">
                  <c:v>8.5249000000000005E-2</c:v>
                </c:pt>
                <c:pt idx="3817">
                  <c:v>8.5256999999999999E-2</c:v>
                </c:pt>
                <c:pt idx="3818">
                  <c:v>8.5259000000000001E-2</c:v>
                </c:pt>
                <c:pt idx="3819">
                  <c:v>8.5276000000000005E-2</c:v>
                </c:pt>
                <c:pt idx="3820">
                  <c:v>8.5290000000000005E-2</c:v>
                </c:pt>
                <c:pt idx="3821">
                  <c:v>8.5307999999999995E-2</c:v>
                </c:pt>
                <c:pt idx="3822">
                  <c:v>8.5333000000000006E-2</c:v>
                </c:pt>
                <c:pt idx="3823">
                  <c:v>8.5351999999999997E-2</c:v>
                </c:pt>
                <c:pt idx="3824">
                  <c:v>8.5355E-2</c:v>
                </c:pt>
                <c:pt idx="3825">
                  <c:v>8.5359000000000004E-2</c:v>
                </c:pt>
                <c:pt idx="3826">
                  <c:v>8.5372000000000003E-2</c:v>
                </c:pt>
                <c:pt idx="3827">
                  <c:v>8.5400000000000004E-2</c:v>
                </c:pt>
                <c:pt idx="3828">
                  <c:v>8.5418999999999995E-2</c:v>
                </c:pt>
                <c:pt idx="3829">
                  <c:v>8.5439000000000001E-2</c:v>
                </c:pt>
                <c:pt idx="3830">
                  <c:v>8.5472999999999993E-2</c:v>
                </c:pt>
                <c:pt idx="3831">
                  <c:v>8.5513000000000006E-2</c:v>
                </c:pt>
                <c:pt idx="3832">
                  <c:v>8.5540000000000005E-2</c:v>
                </c:pt>
                <c:pt idx="3833">
                  <c:v>8.5555999999999993E-2</c:v>
                </c:pt>
                <c:pt idx="3834">
                  <c:v>8.5589999999999999E-2</c:v>
                </c:pt>
                <c:pt idx="3835">
                  <c:v>8.5591E-2</c:v>
                </c:pt>
                <c:pt idx="3836">
                  <c:v>8.5602999999999999E-2</c:v>
                </c:pt>
                <c:pt idx="3837">
                  <c:v>8.5625999999999994E-2</c:v>
                </c:pt>
                <c:pt idx="3838">
                  <c:v>8.5637000000000005E-2</c:v>
                </c:pt>
                <c:pt idx="3839">
                  <c:v>8.5644999999999999E-2</c:v>
                </c:pt>
                <c:pt idx="3840">
                  <c:v>8.5654999999999995E-2</c:v>
                </c:pt>
                <c:pt idx="3841">
                  <c:v>8.5661000000000001E-2</c:v>
                </c:pt>
                <c:pt idx="3842">
                  <c:v>8.5665000000000005E-2</c:v>
                </c:pt>
                <c:pt idx="3843">
                  <c:v>8.5669999999999996E-2</c:v>
                </c:pt>
                <c:pt idx="3844">
                  <c:v>8.5692000000000004E-2</c:v>
                </c:pt>
                <c:pt idx="3845">
                  <c:v>8.5707000000000005E-2</c:v>
                </c:pt>
                <c:pt idx="3846">
                  <c:v>8.5721000000000006E-2</c:v>
                </c:pt>
                <c:pt idx="3847">
                  <c:v>8.5727999999999999E-2</c:v>
                </c:pt>
                <c:pt idx="3848">
                  <c:v>8.5745000000000002E-2</c:v>
                </c:pt>
                <c:pt idx="3849">
                  <c:v>8.5751999999999995E-2</c:v>
                </c:pt>
                <c:pt idx="3850">
                  <c:v>8.5762000000000005E-2</c:v>
                </c:pt>
                <c:pt idx="3851">
                  <c:v>8.5764999999999994E-2</c:v>
                </c:pt>
                <c:pt idx="3852">
                  <c:v>8.5778999999999994E-2</c:v>
                </c:pt>
                <c:pt idx="3853">
                  <c:v>8.5785E-2</c:v>
                </c:pt>
                <c:pt idx="3854">
                  <c:v>8.5799E-2</c:v>
                </c:pt>
                <c:pt idx="3855">
                  <c:v>8.5808999999999996E-2</c:v>
                </c:pt>
                <c:pt idx="3856">
                  <c:v>8.5815000000000002E-2</c:v>
                </c:pt>
                <c:pt idx="3857">
                  <c:v>8.5842000000000002E-2</c:v>
                </c:pt>
                <c:pt idx="3858">
                  <c:v>8.5847999999999994E-2</c:v>
                </c:pt>
                <c:pt idx="3859">
                  <c:v>8.5854E-2</c:v>
                </c:pt>
                <c:pt idx="3860">
                  <c:v>8.5888999999999993E-2</c:v>
                </c:pt>
                <c:pt idx="3861">
                  <c:v>8.5900000000000004E-2</c:v>
                </c:pt>
                <c:pt idx="3862">
                  <c:v>8.5914000000000004E-2</c:v>
                </c:pt>
                <c:pt idx="3863">
                  <c:v>8.5924E-2</c:v>
                </c:pt>
                <c:pt idx="3864">
                  <c:v>8.5931999999999994E-2</c:v>
                </c:pt>
                <c:pt idx="3865">
                  <c:v>8.5955000000000004E-2</c:v>
                </c:pt>
                <c:pt idx="3866">
                  <c:v>8.5970000000000005E-2</c:v>
                </c:pt>
                <c:pt idx="3867">
                  <c:v>8.5976999999999998E-2</c:v>
                </c:pt>
                <c:pt idx="3868">
                  <c:v>8.5993E-2</c:v>
                </c:pt>
                <c:pt idx="3869">
                  <c:v>8.6007E-2</c:v>
                </c:pt>
                <c:pt idx="3870">
                  <c:v>8.6019999999999999E-2</c:v>
                </c:pt>
                <c:pt idx="3871">
                  <c:v>8.6021E-2</c:v>
                </c:pt>
                <c:pt idx="3872">
                  <c:v>8.6045999999999997E-2</c:v>
                </c:pt>
                <c:pt idx="3873">
                  <c:v>8.6055999999999994E-2</c:v>
                </c:pt>
                <c:pt idx="3874">
                  <c:v>8.6076E-2</c:v>
                </c:pt>
                <c:pt idx="3875">
                  <c:v>8.6084999999999995E-2</c:v>
                </c:pt>
                <c:pt idx="3876">
                  <c:v>8.6085999999999996E-2</c:v>
                </c:pt>
                <c:pt idx="3877">
                  <c:v>8.6102999999999999E-2</c:v>
                </c:pt>
                <c:pt idx="3878">
                  <c:v>8.6120000000000002E-2</c:v>
                </c:pt>
                <c:pt idx="3879">
                  <c:v>8.6136000000000004E-2</c:v>
                </c:pt>
                <c:pt idx="3880">
                  <c:v>8.6142999999999997E-2</c:v>
                </c:pt>
                <c:pt idx="3881">
                  <c:v>8.6149000000000003E-2</c:v>
                </c:pt>
                <c:pt idx="3882">
                  <c:v>8.6165000000000005E-2</c:v>
                </c:pt>
                <c:pt idx="3883">
                  <c:v>8.6180999999999994E-2</c:v>
                </c:pt>
                <c:pt idx="3884">
                  <c:v>8.6190000000000003E-2</c:v>
                </c:pt>
                <c:pt idx="3885">
                  <c:v>8.6196999999999996E-2</c:v>
                </c:pt>
                <c:pt idx="3886">
                  <c:v>8.6211999999999997E-2</c:v>
                </c:pt>
                <c:pt idx="3887">
                  <c:v>8.6227999999999999E-2</c:v>
                </c:pt>
                <c:pt idx="3888">
                  <c:v>8.6235999999999993E-2</c:v>
                </c:pt>
                <c:pt idx="3889">
                  <c:v>8.6245000000000002E-2</c:v>
                </c:pt>
                <c:pt idx="3890">
                  <c:v>8.6249999999999993E-2</c:v>
                </c:pt>
                <c:pt idx="3891">
                  <c:v>8.6274000000000003E-2</c:v>
                </c:pt>
                <c:pt idx="3892">
                  <c:v>8.6294999999999997E-2</c:v>
                </c:pt>
                <c:pt idx="3893">
                  <c:v>8.6306999999999995E-2</c:v>
                </c:pt>
                <c:pt idx="3894">
                  <c:v>8.6313000000000001E-2</c:v>
                </c:pt>
                <c:pt idx="3895">
                  <c:v>8.6321999999999996E-2</c:v>
                </c:pt>
                <c:pt idx="3896">
                  <c:v>8.6327000000000001E-2</c:v>
                </c:pt>
                <c:pt idx="3897">
                  <c:v>8.634E-2</c:v>
                </c:pt>
                <c:pt idx="3898">
                  <c:v>8.6343000000000003E-2</c:v>
                </c:pt>
                <c:pt idx="3899">
                  <c:v>8.6364999999999997E-2</c:v>
                </c:pt>
                <c:pt idx="3900">
                  <c:v>8.6374000000000006E-2</c:v>
                </c:pt>
                <c:pt idx="3901">
                  <c:v>8.6384000000000002E-2</c:v>
                </c:pt>
                <c:pt idx="3902">
                  <c:v>8.6401000000000006E-2</c:v>
                </c:pt>
                <c:pt idx="3903">
                  <c:v>8.6420999999999998E-2</c:v>
                </c:pt>
                <c:pt idx="3904">
                  <c:v>8.6462999999999998E-2</c:v>
                </c:pt>
                <c:pt idx="3905">
                  <c:v>8.6475999999999997E-2</c:v>
                </c:pt>
                <c:pt idx="3906">
                  <c:v>8.6481000000000002E-2</c:v>
                </c:pt>
                <c:pt idx="3907">
                  <c:v>8.6497000000000004E-2</c:v>
                </c:pt>
                <c:pt idx="3908">
                  <c:v>8.6500999999999995E-2</c:v>
                </c:pt>
                <c:pt idx="3909">
                  <c:v>8.652E-2</c:v>
                </c:pt>
                <c:pt idx="3910">
                  <c:v>8.6528999999999995E-2</c:v>
                </c:pt>
                <c:pt idx="3911">
                  <c:v>8.6538000000000004E-2</c:v>
                </c:pt>
                <c:pt idx="3912">
                  <c:v>8.6546999999999999E-2</c:v>
                </c:pt>
                <c:pt idx="3913">
                  <c:v>8.6568000000000006E-2</c:v>
                </c:pt>
                <c:pt idx="3914">
                  <c:v>8.6572999999999997E-2</c:v>
                </c:pt>
                <c:pt idx="3915">
                  <c:v>8.6582000000000006E-2</c:v>
                </c:pt>
                <c:pt idx="3916">
                  <c:v>8.6593000000000003E-2</c:v>
                </c:pt>
                <c:pt idx="3917">
                  <c:v>8.6596000000000006E-2</c:v>
                </c:pt>
                <c:pt idx="3918">
                  <c:v>8.6625999999999995E-2</c:v>
                </c:pt>
                <c:pt idx="3919">
                  <c:v>8.6645E-2</c:v>
                </c:pt>
                <c:pt idx="3920">
                  <c:v>8.6657999999999999E-2</c:v>
                </c:pt>
                <c:pt idx="3921">
                  <c:v>8.6703000000000002E-2</c:v>
                </c:pt>
                <c:pt idx="3922">
                  <c:v>8.6711999999999997E-2</c:v>
                </c:pt>
                <c:pt idx="3923">
                  <c:v>8.6724999999999997E-2</c:v>
                </c:pt>
                <c:pt idx="3924">
                  <c:v>8.6739999999999998E-2</c:v>
                </c:pt>
                <c:pt idx="3925">
                  <c:v>8.6749000000000007E-2</c:v>
                </c:pt>
                <c:pt idx="3926">
                  <c:v>8.6753999999999998E-2</c:v>
                </c:pt>
                <c:pt idx="3927">
                  <c:v>8.6757000000000001E-2</c:v>
                </c:pt>
                <c:pt idx="3928">
                  <c:v>8.677E-2</c:v>
                </c:pt>
                <c:pt idx="3929">
                  <c:v>8.6786000000000002E-2</c:v>
                </c:pt>
                <c:pt idx="3930">
                  <c:v>8.6804999999999993E-2</c:v>
                </c:pt>
                <c:pt idx="3931">
                  <c:v>8.6808999999999997E-2</c:v>
                </c:pt>
                <c:pt idx="3932">
                  <c:v>8.6824999999999999E-2</c:v>
                </c:pt>
                <c:pt idx="3933">
                  <c:v>8.6832999999999994E-2</c:v>
                </c:pt>
                <c:pt idx="3934">
                  <c:v>8.6845000000000006E-2</c:v>
                </c:pt>
                <c:pt idx="3935">
                  <c:v>8.6853E-2</c:v>
                </c:pt>
                <c:pt idx="3936">
                  <c:v>8.6871000000000004E-2</c:v>
                </c:pt>
                <c:pt idx="3937">
                  <c:v>8.6885000000000004E-2</c:v>
                </c:pt>
                <c:pt idx="3938">
                  <c:v>8.6905999999999997E-2</c:v>
                </c:pt>
                <c:pt idx="3939">
                  <c:v>8.6964E-2</c:v>
                </c:pt>
                <c:pt idx="3940">
                  <c:v>8.6987999999999996E-2</c:v>
                </c:pt>
                <c:pt idx="3941">
                  <c:v>8.7012999999999993E-2</c:v>
                </c:pt>
                <c:pt idx="3942">
                  <c:v>8.7018999999999999E-2</c:v>
                </c:pt>
                <c:pt idx="3943">
                  <c:v>8.7035000000000001E-2</c:v>
                </c:pt>
                <c:pt idx="3944">
                  <c:v>8.7065000000000003E-2</c:v>
                </c:pt>
                <c:pt idx="3945">
                  <c:v>8.7065000000000003E-2</c:v>
                </c:pt>
                <c:pt idx="3946">
                  <c:v>8.7084999999999996E-2</c:v>
                </c:pt>
                <c:pt idx="3947">
                  <c:v>8.7104000000000001E-2</c:v>
                </c:pt>
                <c:pt idx="3948">
                  <c:v>8.7113999999999997E-2</c:v>
                </c:pt>
                <c:pt idx="3949">
                  <c:v>8.7118000000000001E-2</c:v>
                </c:pt>
                <c:pt idx="3950">
                  <c:v>8.7137000000000006E-2</c:v>
                </c:pt>
                <c:pt idx="3951">
                  <c:v>8.7147000000000002E-2</c:v>
                </c:pt>
                <c:pt idx="3952">
                  <c:v>8.7155999999999997E-2</c:v>
                </c:pt>
                <c:pt idx="3953">
                  <c:v>8.7170999999999998E-2</c:v>
                </c:pt>
                <c:pt idx="3954">
                  <c:v>8.7197999999999998E-2</c:v>
                </c:pt>
                <c:pt idx="3955">
                  <c:v>8.7221000000000007E-2</c:v>
                </c:pt>
                <c:pt idx="3956">
                  <c:v>8.7235999999999994E-2</c:v>
                </c:pt>
                <c:pt idx="3957">
                  <c:v>8.7290999999999994E-2</c:v>
                </c:pt>
                <c:pt idx="3958">
                  <c:v>8.7304000000000007E-2</c:v>
                </c:pt>
                <c:pt idx="3959">
                  <c:v>8.7311E-2</c:v>
                </c:pt>
                <c:pt idx="3960">
                  <c:v>8.7357000000000004E-2</c:v>
                </c:pt>
                <c:pt idx="3961">
                  <c:v>8.7360999999999994E-2</c:v>
                </c:pt>
                <c:pt idx="3962">
                  <c:v>8.7373000000000006E-2</c:v>
                </c:pt>
                <c:pt idx="3963">
                  <c:v>8.7391999999999997E-2</c:v>
                </c:pt>
                <c:pt idx="3964">
                  <c:v>8.7423000000000001E-2</c:v>
                </c:pt>
                <c:pt idx="3965">
                  <c:v>8.7461999999999998E-2</c:v>
                </c:pt>
                <c:pt idx="3966">
                  <c:v>8.7479000000000001E-2</c:v>
                </c:pt>
                <c:pt idx="3967">
                  <c:v>8.7480000000000002E-2</c:v>
                </c:pt>
                <c:pt idx="3968">
                  <c:v>8.7512000000000006E-2</c:v>
                </c:pt>
                <c:pt idx="3969">
                  <c:v>8.7523000000000004E-2</c:v>
                </c:pt>
                <c:pt idx="3970">
                  <c:v>8.7531999999999999E-2</c:v>
                </c:pt>
                <c:pt idx="3971">
                  <c:v>8.7538000000000005E-2</c:v>
                </c:pt>
                <c:pt idx="3972">
                  <c:v>8.7541999999999995E-2</c:v>
                </c:pt>
                <c:pt idx="3973">
                  <c:v>8.7565000000000004E-2</c:v>
                </c:pt>
                <c:pt idx="3974">
                  <c:v>8.7594000000000005E-2</c:v>
                </c:pt>
                <c:pt idx="3975">
                  <c:v>8.7607000000000004E-2</c:v>
                </c:pt>
                <c:pt idx="3976">
                  <c:v>8.7612999999999996E-2</c:v>
                </c:pt>
                <c:pt idx="3977">
                  <c:v>8.7621000000000004E-2</c:v>
                </c:pt>
                <c:pt idx="3978">
                  <c:v>8.7635000000000005E-2</c:v>
                </c:pt>
                <c:pt idx="3979">
                  <c:v>8.7641999999999998E-2</c:v>
                </c:pt>
                <c:pt idx="3980">
                  <c:v>8.7678000000000006E-2</c:v>
                </c:pt>
                <c:pt idx="3981">
                  <c:v>8.7693999999999994E-2</c:v>
                </c:pt>
                <c:pt idx="3982">
                  <c:v>8.7715000000000001E-2</c:v>
                </c:pt>
                <c:pt idx="3983">
                  <c:v>8.7732000000000004E-2</c:v>
                </c:pt>
                <c:pt idx="3984">
                  <c:v>8.7744000000000003E-2</c:v>
                </c:pt>
                <c:pt idx="3985">
                  <c:v>8.7756000000000001E-2</c:v>
                </c:pt>
                <c:pt idx="3986">
                  <c:v>8.7765999999999997E-2</c:v>
                </c:pt>
                <c:pt idx="3987">
                  <c:v>8.7788000000000005E-2</c:v>
                </c:pt>
                <c:pt idx="3988">
                  <c:v>8.7816000000000005E-2</c:v>
                </c:pt>
                <c:pt idx="3989">
                  <c:v>8.7822999999999998E-2</c:v>
                </c:pt>
                <c:pt idx="3990">
                  <c:v>8.7841000000000002E-2</c:v>
                </c:pt>
                <c:pt idx="3991">
                  <c:v>8.7862999999999997E-2</c:v>
                </c:pt>
                <c:pt idx="3992">
                  <c:v>8.7869000000000003E-2</c:v>
                </c:pt>
                <c:pt idx="3993">
                  <c:v>8.7873000000000007E-2</c:v>
                </c:pt>
                <c:pt idx="3994">
                  <c:v>8.7897000000000003E-2</c:v>
                </c:pt>
                <c:pt idx="3995">
                  <c:v>8.7906999999999999E-2</c:v>
                </c:pt>
                <c:pt idx="3996">
                  <c:v>8.7917999999999996E-2</c:v>
                </c:pt>
                <c:pt idx="3997">
                  <c:v>8.7931999999999996E-2</c:v>
                </c:pt>
                <c:pt idx="3998">
                  <c:v>8.7938000000000002E-2</c:v>
                </c:pt>
                <c:pt idx="3999">
                  <c:v>8.7959999999999997E-2</c:v>
                </c:pt>
                <c:pt idx="4000">
                  <c:v>8.7969000000000006E-2</c:v>
                </c:pt>
                <c:pt idx="4001">
                  <c:v>8.7983000000000006E-2</c:v>
                </c:pt>
                <c:pt idx="4002">
                  <c:v>8.7994000000000003E-2</c:v>
                </c:pt>
                <c:pt idx="4003">
                  <c:v>8.8012000000000007E-2</c:v>
                </c:pt>
                <c:pt idx="4004">
                  <c:v>8.8017999999999999E-2</c:v>
                </c:pt>
                <c:pt idx="4005">
                  <c:v>8.8026999999999994E-2</c:v>
                </c:pt>
                <c:pt idx="4006">
                  <c:v>8.8050000000000003E-2</c:v>
                </c:pt>
                <c:pt idx="4007">
                  <c:v>8.8066000000000005E-2</c:v>
                </c:pt>
                <c:pt idx="4008">
                  <c:v>8.8081000000000007E-2</c:v>
                </c:pt>
                <c:pt idx="4009">
                  <c:v>8.8088E-2</c:v>
                </c:pt>
                <c:pt idx="4010">
                  <c:v>8.8098999999999997E-2</c:v>
                </c:pt>
                <c:pt idx="4011">
                  <c:v>8.8131000000000001E-2</c:v>
                </c:pt>
                <c:pt idx="4012">
                  <c:v>8.8141999999999998E-2</c:v>
                </c:pt>
                <c:pt idx="4013">
                  <c:v>8.8145000000000001E-2</c:v>
                </c:pt>
                <c:pt idx="4014">
                  <c:v>8.8159000000000001E-2</c:v>
                </c:pt>
                <c:pt idx="4015">
                  <c:v>8.8175000000000003E-2</c:v>
                </c:pt>
                <c:pt idx="4016">
                  <c:v>8.8186E-2</c:v>
                </c:pt>
                <c:pt idx="4017">
                  <c:v>8.8199E-2</c:v>
                </c:pt>
                <c:pt idx="4018">
                  <c:v>8.8220999999999994E-2</c:v>
                </c:pt>
                <c:pt idx="4019">
                  <c:v>8.8228000000000001E-2</c:v>
                </c:pt>
                <c:pt idx="4020">
                  <c:v>8.8246000000000005E-2</c:v>
                </c:pt>
                <c:pt idx="4021">
                  <c:v>8.8252999999999998E-2</c:v>
                </c:pt>
                <c:pt idx="4022">
                  <c:v>8.8258000000000003E-2</c:v>
                </c:pt>
                <c:pt idx="4023">
                  <c:v>8.8266999999999998E-2</c:v>
                </c:pt>
                <c:pt idx="4024">
                  <c:v>8.8267999999999999E-2</c:v>
                </c:pt>
                <c:pt idx="4025">
                  <c:v>8.8289999999999993E-2</c:v>
                </c:pt>
                <c:pt idx="4026">
                  <c:v>8.8303999999999994E-2</c:v>
                </c:pt>
                <c:pt idx="4027">
                  <c:v>8.8331999999999994E-2</c:v>
                </c:pt>
                <c:pt idx="4028">
                  <c:v>8.8340000000000002E-2</c:v>
                </c:pt>
                <c:pt idx="4029">
                  <c:v>8.8368000000000002E-2</c:v>
                </c:pt>
                <c:pt idx="4030">
                  <c:v>8.8389999999999996E-2</c:v>
                </c:pt>
                <c:pt idx="4031">
                  <c:v>8.8398000000000004E-2</c:v>
                </c:pt>
                <c:pt idx="4032">
                  <c:v>8.8414000000000006E-2</c:v>
                </c:pt>
                <c:pt idx="4033">
                  <c:v>8.8425000000000004E-2</c:v>
                </c:pt>
                <c:pt idx="4034">
                  <c:v>8.8435E-2</c:v>
                </c:pt>
                <c:pt idx="4035">
                  <c:v>8.8464000000000001E-2</c:v>
                </c:pt>
                <c:pt idx="4036">
                  <c:v>8.8482000000000005E-2</c:v>
                </c:pt>
                <c:pt idx="4037">
                  <c:v>8.8508000000000003E-2</c:v>
                </c:pt>
                <c:pt idx="4038">
                  <c:v>8.8521000000000002E-2</c:v>
                </c:pt>
                <c:pt idx="4039">
                  <c:v>8.8540999999999995E-2</c:v>
                </c:pt>
                <c:pt idx="4040">
                  <c:v>8.8541999999999996E-2</c:v>
                </c:pt>
                <c:pt idx="4041">
                  <c:v>8.8556999999999997E-2</c:v>
                </c:pt>
                <c:pt idx="4042">
                  <c:v>8.8568999999999995E-2</c:v>
                </c:pt>
                <c:pt idx="4043">
                  <c:v>8.8583999999999996E-2</c:v>
                </c:pt>
                <c:pt idx="4044">
                  <c:v>8.8603000000000001E-2</c:v>
                </c:pt>
                <c:pt idx="4045">
                  <c:v>8.8622000000000006E-2</c:v>
                </c:pt>
                <c:pt idx="4046">
                  <c:v>8.8636000000000006E-2</c:v>
                </c:pt>
                <c:pt idx="4047">
                  <c:v>8.8644000000000001E-2</c:v>
                </c:pt>
                <c:pt idx="4048">
                  <c:v>8.8652999999999996E-2</c:v>
                </c:pt>
                <c:pt idx="4049">
                  <c:v>8.8654999999999998E-2</c:v>
                </c:pt>
                <c:pt idx="4050">
                  <c:v>8.8662000000000005E-2</c:v>
                </c:pt>
                <c:pt idx="4051">
                  <c:v>8.8672000000000001E-2</c:v>
                </c:pt>
                <c:pt idx="4052">
                  <c:v>8.8693999999999995E-2</c:v>
                </c:pt>
                <c:pt idx="4053">
                  <c:v>8.8701000000000002E-2</c:v>
                </c:pt>
                <c:pt idx="4054">
                  <c:v>8.8704000000000005E-2</c:v>
                </c:pt>
                <c:pt idx="4055">
                  <c:v>8.8731000000000004E-2</c:v>
                </c:pt>
                <c:pt idx="4056">
                  <c:v>8.8737999999999997E-2</c:v>
                </c:pt>
                <c:pt idx="4057">
                  <c:v>8.8749999999999996E-2</c:v>
                </c:pt>
                <c:pt idx="4058">
                  <c:v>8.8774000000000006E-2</c:v>
                </c:pt>
                <c:pt idx="4059">
                  <c:v>8.8780999999999999E-2</c:v>
                </c:pt>
                <c:pt idx="4060">
                  <c:v>8.8787000000000005E-2</c:v>
                </c:pt>
                <c:pt idx="4061">
                  <c:v>8.8802000000000006E-2</c:v>
                </c:pt>
                <c:pt idx="4062">
                  <c:v>8.8816000000000006E-2</c:v>
                </c:pt>
                <c:pt idx="4063">
                  <c:v>8.8824E-2</c:v>
                </c:pt>
                <c:pt idx="4064">
                  <c:v>8.8828000000000004E-2</c:v>
                </c:pt>
                <c:pt idx="4065">
                  <c:v>8.8836999999999999E-2</c:v>
                </c:pt>
                <c:pt idx="4066">
                  <c:v>8.8853000000000001E-2</c:v>
                </c:pt>
                <c:pt idx="4067">
                  <c:v>8.8857000000000005E-2</c:v>
                </c:pt>
                <c:pt idx="4068">
                  <c:v>8.8872999999999994E-2</c:v>
                </c:pt>
                <c:pt idx="4069">
                  <c:v>8.8883000000000004E-2</c:v>
                </c:pt>
                <c:pt idx="4070">
                  <c:v>8.8884000000000005E-2</c:v>
                </c:pt>
                <c:pt idx="4071">
                  <c:v>8.8886999999999994E-2</c:v>
                </c:pt>
                <c:pt idx="4072">
                  <c:v>8.8900999999999994E-2</c:v>
                </c:pt>
                <c:pt idx="4073">
                  <c:v>8.8919999999999999E-2</c:v>
                </c:pt>
                <c:pt idx="4074">
                  <c:v>8.8925000000000004E-2</c:v>
                </c:pt>
                <c:pt idx="4075">
                  <c:v>8.8937000000000002E-2</c:v>
                </c:pt>
                <c:pt idx="4076">
                  <c:v>8.8958999999999996E-2</c:v>
                </c:pt>
                <c:pt idx="4077">
                  <c:v>8.8978000000000002E-2</c:v>
                </c:pt>
                <c:pt idx="4078">
                  <c:v>8.9001999999999998E-2</c:v>
                </c:pt>
                <c:pt idx="4079">
                  <c:v>8.9024000000000006E-2</c:v>
                </c:pt>
                <c:pt idx="4080">
                  <c:v>8.9028999999999997E-2</c:v>
                </c:pt>
                <c:pt idx="4081">
                  <c:v>8.9038000000000006E-2</c:v>
                </c:pt>
                <c:pt idx="4082">
                  <c:v>8.9046E-2</c:v>
                </c:pt>
                <c:pt idx="4083">
                  <c:v>8.9068999999999995E-2</c:v>
                </c:pt>
                <c:pt idx="4084">
                  <c:v>8.9087E-2</c:v>
                </c:pt>
                <c:pt idx="4085">
                  <c:v>8.9101E-2</c:v>
                </c:pt>
                <c:pt idx="4086">
                  <c:v>8.9104000000000003E-2</c:v>
                </c:pt>
                <c:pt idx="4087">
                  <c:v>8.9123999999999995E-2</c:v>
                </c:pt>
                <c:pt idx="4088">
                  <c:v>8.9160000000000003E-2</c:v>
                </c:pt>
                <c:pt idx="4089">
                  <c:v>8.9168999999999998E-2</c:v>
                </c:pt>
                <c:pt idx="4090">
                  <c:v>8.9172000000000001E-2</c:v>
                </c:pt>
                <c:pt idx="4091">
                  <c:v>8.9190000000000005E-2</c:v>
                </c:pt>
                <c:pt idx="4092">
                  <c:v>8.9200000000000002E-2</c:v>
                </c:pt>
                <c:pt idx="4093">
                  <c:v>8.9210999999999999E-2</c:v>
                </c:pt>
                <c:pt idx="4094">
                  <c:v>8.9218000000000006E-2</c:v>
                </c:pt>
                <c:pt idx="4095">
                  <c:v>8.9230000000000004E-2</c:v>
                </c:pt>
                <c:pt idx="4096">
                  <c:v>8.9241000000000001E-2</c:v>
                </c:pt>
                <c:pt idx="4097">
                  <c:v>8.9248999999999995E-2</c:v>
                </c:pt>
                <c:pt idx="4098">
                  <c:v>8.9254E-2</c:v>
                </c:pt>
                <c:pt idx="4099">
                  <c:v>8.9266999999999999E-2</c:v>
                </c:pt>
                <c:pt idx="4100">
                  <c:v>8.9270000000000002E-2</c:v>
                </c:pt>
                <c:pt idx="4101">
                  <c:v>8.9302999999999993E-2</c:v>
                </c:pt>
                <c:pt idx="4102">
                  <c:v>8.9320999999999998E-2</c:v>
                </c:pt>
                <c:pt idx="4103">
                  <c:v>8.9324000000000001E-2</c:v>
                </c:pt>
                <c:pt idx="4104">
                  <c:v>8.9330999999999994E-2</c:v>
                </c:pt>
                <c:pt idx="4105">
                  <c:v>8.9332999999999996E-2</c:v>
                </c:pt>
                <c:pt idx="4106">
                  <c:v>8.9359999999999995E-2</c:v>
                </c:pt>
                <c:pt idx="4107">
                  <c:v>8.9376999999999998E-2</c:v>
                </c:pt>
                <c:pt idx="4108">
                  <c:v>8.9387999999999995E-2</c:v>
                </c:pt>
                <c:pt idx="4109">
                  <c:v>8.9399999999999993E-2</c:v>
                </c:pt>
                <c:pt idx="4110">
                  <c:v>8.9407E-2</c:v>
                </c:pt>
                <c:pt idx="4111">
                  <c:v>8.9428999999999995E-2</c:v>
                </c:pt>
                <c:pt idx="4112">
                  <c:v>8.9472999999999997E-2</c:v>
                </c:pt>
                <c:pt idx="4113">
                  <c:v>8.9491000000000001E-2</c:v>
                </c:pt>
                <c:pt idx="4114">
                  <c:v>8.9504E-2</c:v>
                </c:pt>
                <c:pt idx="4115">
                  <c:v>8.9525999999999994E-2</c:v>
                </c:pt>
                <c:pt idx="4116">
                  <c:v>8.9530999999999999E-2</c:v>
                </c:pt>
                <c:pt idx="4117">
                  <c:v>8.9565000000000006E-2</c:v>
                </c:pt>
                <c:pt idx="4118">
                  <c:v>8.9570999999999998E-2</c:v>
                </c:pt>
                <c:pt idx="4119">
                  <c:v>8.9602000000000001E-2</c:v>
                </c:pt>
                <c:pt idx="4120">
                  <c:v>8.9639999999999997E-2</c:v>
                </c:pt>
                <c:pt idx="4121">
                  <c:v>8.9643E-2</c:v>
                </c:pt>
                <c:pt idx="4122">
                  <c:v>8.9649999999999994E-2</c:v>
                </c:pt>
                <c:pt idx="4123">
                  <c:v>8.9666999999999997E-2</c:v>
                </c:pt>
                <c:pt idx="4124">
                  <c:v>8.9684E-2</c:v>
                </c:pt>
                <c:pt idx="4125">
                  <c:v>8.9704000000000006E-2</c:v>
                </c:pt>
                <c:pt idx="4126">
                  <c:v>8.9724999999999999E-2</c:v>
                </c:pt>
                <c:pt idx="4127">
                  <c:v>8.9735999999999996E-2</c:v>
                </c:pt>
                <c:pt idx="4128">
                  <c:v>8.9743000000000003E-2</c:v>
                </c:pt>
                <c:pt idx="4129">
                  <c:v>8.9752999999999999E-2</c:v>
                </c:pt>
                <c:pt idx="4130">
                  <c:v>8.9767E-2</c:v>
                </c:pt>
                <c:pt idx="4131">
                  <c:v>8.9787000000000006E-2</c:v>
                </c:pt>
                <c:pt idx="4132">
                  <c:v>8.9802999999999994E-2</c:v>
                </c:pt>
                <c:pt idx="4133">
                  <c:v>8.9809E-2</c:v>
                </c:pt>
                <c:pt idx="4134">
                  <c:v>8.9813000000000004E-2</c:v>
                </c:pt>
                <c:pt idx="4135">
                  <c:v>8.9844999999999994E-2</c:v>
                </c:pt>
                <c:pt idx="4136">
                  <c:v>8.9893000000000001E-2</c:v>
                </c:pt>
                <c:pt idx="4137">
                  <c:v>8.9902999999999997E-2</c:v>
                </c:pt>
                <c:pt idx="4138">
                  <c:v>8.9915999999999996E-2</c:v>
                </c:pt>
                <c:pt idx="4139">
                  <c:v>8.9936000000000002E-2</c:v>
                </c:pt>
                <c:pt idx="4140">
                  <c:v>8.9942999999999995E-2</c:v>
                </c:pt>
                <c:pt idx="4141">
                  <c:v>8.9959999999999998E-2</c:v>
                </c:pt>
                <c:pt idx="4142">
                  <c:v>8.9977000000000001E-2</c:v>
                </c:pt>
                <c:pt idx="4143">
                  <c:v>8.9982000000000006E-2</c:v>
                </c:pt>
                <c:pt idx="4144">
                  <c:v>9.0011999999999995E-2</c:v>
                </c:pt>
                <c:pt idx="4145">
                  <c:v>9.0029999999999999E-2</c:v>
                </c:pt>
                <c:pt idx="4146">
                  <c:v>9.0042999999999998E-2</c:v>
                </c:pt>
                <c:pt idx="4147">
                  <c:v>9.0056999999999998E-2</c:v>
                </c:pt>
                <c:pt idx="4148">
                  <c:v>9.0069999999999997E-2</c:v>
                </c:pt>
                <c:pt idx="4149">
                  <c:v>9.0069999999999997E-2</c:v>
                </c:pt>
                <c:pt idx="4150">
                  <c:v>9.0080999999999994E-2</c:v>
                </c:pt>
                <c:pt idx="4151">
                  <c:v>9.0085999999999999E-2</c:v>
                </c:pt>
                <c:pt idx="4152">
                  <c:v>9.0121999999999994E-2</c:v>
                </c:pt>
                <c:pt idx="4153">
                  <c:v>9.0133000000000005E-2</c:v>
                </c:pt>
                <c:pt idx="4154">
                  <c:v>9.0138999999999997E-2</c:v>
                </c:pt>
                <c:pt idx="4155">
                  <c:v>9.0154999999999999E-2</c:v>
                </c:pt>
                <c:pt idx="4156">
                  <c:v>9.0164999999999995E-2</c:v>
                </c:pt>
                <c:pt idx="4157">
                  <c:v>9.0175000000000005E-2</c:v>
                </c:pt>
                <c:pt idx="4158">
                  <c:v>9.0190999999999993E-2</c:v>
                </c:pt>
                <c:pt idx="4159">
                  <c:v>9.0199000000000001E-2</c:v>
                </c:pt>
                <c:pt idx="4160">
                  <c:v>9.0219999999999995E-2</c:v>
                </c:pt>
                <c:pt idx="4161">
                  <c:v>9.0244000000000005E-2</c:v>
                </c:pt>
                <c:pt idx="4162">
                  <c:v>9.0247999999999995E-2</c:v>
                </c:pt>
                <c:pt idx="4163">
                  <c:v>9.0259000000000006E-2</c:v>
                </c:pt>
                <c:pt idx="4164">
                  <c:v>9.0284000000000003E-2</c:v>
                </c:pt>
                <c:pt idx="4165">
                  <c:v>9.0295E-2</c:v>
                </c:pt>
                <c:pt idx="4166">
                  <c:v>9.0297000000000002E-2</c:v>
                </c:pt>
                <c:pt idx="4167">
                  <c:v>9.0314000000000005E-2</c:v>
                </c:pt>
                <c:pt idx="4168">
                  <c:v>9.0359999999999996E-2</c:v>
                </c:pt>
                <c:pt idx="4169">
                  <c:v>9.0381000000000003E-2</c:v>
                </c:pt>
                <c:pt idx="4170">
                  <c:v>9.0384999999999993E-2</c:v>
                </c:pt>
                <c:pt idx="4171">
                  <c:v>9.0437000000000003E-2</c:v>
                </c:pt>
                <c:pt idx="4172">
                  <c:v>9.0458999999999998E-2</c:v>
                </c:pt>
                <c:pt idx="4173">
                  <c:v>9.0472999999999998E-2</c:v>
                </c:pt>
                <c:pt idx="4174">
                  <c:v>9.0482999999999994E-2</c:v>
                </c:pt>
                <c:pt idx="4175">
                  <c:v>9.0495000000000006E-2</c:v>
                </c:pt>
                <c:pt idx="4176">
                  <c:v>9.0535000000000004E-2</c:v>
                </c:pt>
                <c:pt idx="4177">
                  <c:v>9.0547000000000002E-2</c:v>
                </c:pt>
                <c:pt idx="4178">
                  <c:v>9.0569999999999998E-2</c:v>
                </c:pt>
                <c:pt idx="4179">
                  <c:v>9.0581999999999996E-2</c:v>
                </c:pt>
                <c:pt idx="4180">
                  <c:v>9.0592000000000006E-2</c:v>
                </c:pt>
                <c:pt idx="4181">
                  <c:v>9.0597999999999998E-2</c:v>
                </c:pt>
                <c:pt idx="4182">
                  <c:v>9.0620999999999993E-2</c:v>
                </c:pt>
                <c:pt idx="4183">
                  <c:v>9.0634999999999993E-2</c:v>
                </c:pt>
                <c:pt idx="4184">
                  <c:v>9.0642E-2</c:v>
                </c:pt>
                <c:pt idx="4185">
                  <c:v>9.0667999999999999E-2</c:v>
                </c:pt>
                <c:pt idx="4186">
                  <c:v>9.0688000000000005E-2</c:v>
                </c:pt>
                <c:pt idx="4187">
                  <c:v>9.0691999999999995E-2</c:v>
                </c:pt>
                <c:pt idx="4188">
                  <c:v>9.0717000000000006E-2</c:v>
                </c:pt>
                <c:pt idx="4189">
                  <c:v>9.0721999999999997E-2</c:v>
                </c:pt>
                <c:pt idx="4190">
                  <c:v>9.0730000000000005E-2</c:v>
                </c:pt>
                <c:pt idx="4191">
                  <c:v>9.0751999999999999E-2</c:v>
                </c:pt>
                <c:pt idx="4192">
                  <c:v>9.0767E-2</c:v>
                </c:pt>
                <c:pt idx="4193">
                  <c:v>9.0775999999999996E-2</c:v>
                </c:pt>
                <c:pt idx="4194">
                  <c:v>9.0789999999999996E-2</c:v>
                </c:pt>
                <c:pt idx="4195">
                  <c:v>9.0812000000000004E-2</c:v>
                </c:pt>
                <c:pt idx="4196">
                  <c:v>9.0867000000000003E-2</c:v>
                </c:pt>
                <c:pt idx="4197">
                  <c:v>9.0882000000000004E-2</c:v>
                </c:pt>
                <c:pt idx="4198">
                  <c:v>9.0886999999999996E-2</c:v>
                </c:pt>
                <c:pt idx="4199">
                  <c:v>9.0891E-2</c:v>
                </c:pt>
                <c:pt idx="4200">
                  <c:v>9.0900999999999996E-2</c:v>
                </c:pt>
                <c:pt idx="4201">
                  <c:v>9.0903999999999999E-2</c:v>
                </c:pt>
                <c:pt idx="4202">
                  <c:v>9.0907000000000002E-2</c:v>
                </c:pt>
                <c:pt idx="4203">
                  <c:v>9.0923000000000004E-2</c:v>
                </c:pt>
                <c:pt idx="4204">
                  <c:v>9.0941999999999995E-2</c:v>
                </c:pt>
                <c:pt idx="4205">
                  <c:v>9.0944999999999998E-2</c:v>
                </c:pt>
                <c:pt idx="4206">
                  <c:v>9.0956999999999996E-2</c:v>
                </c:pt>
                <c:pt idx="4207">
                  <c:v>9.0969999999999995E-2</c:v>
                </c:pt>
                <c:pt idx="4208">
                  <c:v>9.0978000000000003E-2</c:v>
                </c:pt>
                <c:pt idx="4209">
                  <c:v>9.0987999999999999E-2</c:v>
                </c:pt>
                <c:pt idx="4210">
                  <c:v>9.1031000000000001E-2</c:v>
                </c:pt>
                <c:pt idx="4211">
                  <c:v>9.1047000000000003E-2</c:v>
                </c:pt>
                <c:pt idx="4212">
                  <c:v>9.1064000000000006E-2</c:v>
                </c:pt>
                <c:pt idx="4213">
                  <c:v>9.1073000000000001E-2</c:v>
                </c:pt>
                <c:pt idx="4214">
                  <c:v>9.1142000000000001E-2</c:v>
                </c:pt>
                <c:pt idx="4215">
                  <c:v>9.1173000000000004E-2</c:v>
                </c:pt>
                <c:pt idx="4216">
                  <c:v>9.1183E-2</c:v>
                </c:pt>
                <c:pt idx="4217">
                  <c:v>9.1202000000000005E-2</c:v>
                </c:pt>
                <c:pt idx="4218">
                  <c:v>9.1206999999999996E-2</c:v>
                </c:pt>
                <c:pt idx="4219">
                  <c:v>9.1217999999999994E-2</c:v>
                </c:pt>
                <c:pt idx="4220">
                  <c:v>9.1238E-2</c:v>
                </c:pt>
                <c:pt idx="4221">
                  <c:v>9.1244000000000006E-2</c:v>
                </c:pt>
                <c:pt idx="4222">
                  <c:v>9.1248999999999997E-2</c:v>
                </c:pt>
                <c:pt idx="4223">
                  <c:v>9.1252E-2</c:v>
                </c:pt>
                <c:pt idx="4224">
                  <c:v>9.1256000000000004E-2</c:v>
                </c:pt>
                <c:pt idx="4225">
                  <c:v>9.1275999999999996E-2</c:v>
                </c:pt>
                <c:pt idx="4226">
                  <c:v>9.1300000000000006E-2</c:v>
                </c:pt>
                <c:pt idx="4227">
                  <c:v>9.1301999999999994E-2</c:v>
                </c:pt>
                <c:pt idx="4228">
                  <c:v>9.1305999999999998E-2</c:v>
                </c:pt>
                <c:pt idx="4229">
                  <c:v>9.1312000000000004E-2</c:v>
                </c:pt>
                <c:pt idx="4230">
                  <c:v>9.1325000000000003E-2</c:v>
                </c:pt>
                <c:pt idx="4231">
                  <c:v>9.1382000000000005E-2</c:v>
                </c:pt>
                <c:pt idx="4232">
                  <c:v>9.1399999999999995E-2</c:v>
                </c:pt>
                <c:pt idx="4233">
                  <c:v>9.1423000000000004E-2</c:v>
                </c:pt>
                <c:pt idx="4234">
                  <c:v>9.1438000000000005E-2</c:v>
                </c:pt>
                <c:pt idx="4235">
                  <c:v>9.1454999999999995E-2</c:v>
                </c:pt>
                <c:pt idx="4236">
                  <c:v>9.1474E-2</c:v>
                </c:pt>
                <c:pt idx="4237">
                  <c:v>9.1486999999999999E-2</c:v>
                </c:pt>
                <c:pt idx="4238">
                  <c:v>9.1495000000000007E-2</c:v>
                </c:pt>
                <c:pt idx="4239">
                  <c:v>9.1513999999999998E-2</c:v>
                </c:pt>
                <c:pt idx="4240">
                  <c:v>9.1542999999999999E-2</c:v>
                </c:pt>
                <c:pt idx="4241">
                  <c:v>9.1544E-2</c:v>
                </c:pt>
                <c:pt idx="4242">
                  <c:v>9.1577000000000006E-2</c:v>
                </c:pt>
                <c:pt idx="4243">
                  <c:v>9.1608999999999996E-2</c:v>
                </c:pt>
                <c:pt idx="4244">
                  <c:v>9.1615000000000002E-2</c:v>
                </c:pt>
                <c:pt idx="4245">
                  <c:v>9.1629000000000002E-2</c:v>
                </c:pt>
                <c:pt idx="4246">
                  <c:v>9.1634999999999994E-2</c:v>
                </c:pt>
                <c:pt idx="4247">
                  <c:v>9.1653999999999999E-2</c:v>
                </c:pt>
                <c:pt idx="4248">
                  <c:v>9.1660000000000005E-2</c:v>
                </c:pt>
                <c:pt idx="4249">
                  <c:v>9.1663999999999995E-2</c:v>
                </c:pt>
                <c:pt idx="4250">
                  <c:v>9.1670000000000001E-2</c:v>
                </c:pt>
                <c:pt idx="4251">
                  <c:v>9.1675999999999994E-2</c:v>
                </c:pt>
                <c:pt idx="4252">
                  <c:v>9.1731999999999994E-2</c:v>
                </c:pt>
                <c:pt idx="4253">
                  <c:v>9.1744999999999993E-2</c:v>
                </c:pt>
                <c:pt idx="4254">
                  <c:v>9.1761999999999996E-2</c:v>
                </c:pt>
                <c:pt idx="4255">
                  <c:v>9.1771000000000005E-2</c:v>
                </c:pt>
                <c:pt idx="4256">
                  <c:v>9.1777999999999998E-2</c:v>
                </c:pt>
                <c:pt idx="4257">
                  <c:v>9.1787999999999995E-2</c:v>
                </c:pt>
                <c:pt idx="4258">
                  <c:v>9.1818999999999998E-2</c:v>
                </c:pt>
                <c:pt idx="4259">
                  <c:v>9.1825000000000004E-2</c:v>
                </c:pt>
                <c:pt idx="4260">
                  <c:v>9.1829999999999995E-2</c:v>
                </c:pt>
                <c:pt idx="4261">
                  <c:v>9.1849E-2</c:v>
                </c:pt>
                <c:pt idx="4262">
                  <c:v>9.1878000000000001E-2</c:v>
                </c:pt>
                <c:pt idx="4263">
                  <c:v>9.1883000000000006E-2</c:v>
                </c:pt>
                <c:pt idx="4264">
                  <c:v>9.1904E-2</c:v>
                </c:pt>
                <c:pt idx="4265">
                  <c:v>9.1920000000000002E-2</c:v>
                </c:pt>
                <c:pt idx="4266">
                  <c:v>9.1933000000000001E-2</c:v>
                </c:pt>
                <c:pt idx="4267">
                  <c:v>9.1952000000000006E-2</c:v>
                </c:pt>
                <c:pt idx="4268">
                  <c:v>9.196E-2</c:v>
                </c:pt>
                <c:pt idx="4269">
                  <c:v>9.1966000000000006E-2</c:v>
                </c:pt>
                <c:pt idx="4270">
                  <c:v>9.1969999999999996E-2</c:v>
                </c:pt>
                <c:pt idx="4271">
                  <c:v>9.1984999999999997E-2</c:v>
                </c:pt>
                <c:pt idx="4272">
                  <c:v>9.1985999999999998E-2</c:v>
                </c:pt>
                <c:pt idx="4273">
                  <c:v>9.2004000000000002E-2</c:v>
                </c:pt>
                <c:pt idx="4274">
                  <c:v>9.2009999999999995E-2</c:v>
                </c:pt>
                <c:pt idx="4275">
                  <c:v>9.2020000000000005E-2</c:v>
                </c:pt>
                <c:pt idx="4276">
                  <c:v>9.2030000000000001E-2</c:v>
                </c:pt>
                <c:pt idx="4277">
                  <c:v>9.2039999999999997E-2</c:v>
                </c:pt>
                <c:pt idx="4278">
                  <c:v>9.2051999999999995E-2</c:v>
                </c:pt>
                <c:pt idx="4279">
                  <c:v>9.2073000000000002E-2</c:v>
                </c:pt>
                <c:pt idx="4280">
                  <c:v>9.2089000000000004E-2</c:v>
                </c:pt>
                <c:pt idx="4281">
                  <c:v>9.2097999999999999E-2</c:v>
                </c:pt>
                <c:pt idx="4282">
                  <c:v>9.2119000000000006E-2</c:v>
                </c:pt>
                <c:pt idx="4283">
                  <c:v>9.2138999999999999E-2</c:v>
                </c:pt>
                <c:pt idx="4284">
                  <c:v>9.2177999999999996E-2</c:v>
                </c:pt>
                <c:pt idx="4285">
                  <c:v>9.221E-2</c:v>
                </c:pt>
                <c:pt idx="4286">
                  <c:v>9.2225000000000001E-2</c:v>
                </c:pt>
                <c:pt idx="4287">
                  <c:v>9.2238000000000001E-2</c:v>
                </c:pt>
                <c:pt idx="4288">
                  <c:v>9.2252000000000001E-2</c:v>
                </c:pt>
                <c:pt idx="4289">
                  <c:v>9.2262999999999998E-2</c:v>
                </c:pt>
                <c:pt idx="4290">
                  <c:v>9.2277999999999999E-2</c:v>
                </c:pt>
                <c:pt idx="4291">
                  <c:v>9.2286999999999994E-2</c:v>
                </c:pt>
                <c:pt idx="4292">
                  <c:v>9.2299000000000006E-2</c:v>
                </c:pt>
                <c:pt idx="4293">
                  <c:v>9.2323000000000002E-2</c:v>
                </c:pt>
                <c:pt idx="4294">
                  <c:v>9.2333999999999999E-2</c:v>
                </c:pt>
                <c:pt idx="4295">
                  <c:v>9.2348E-2</c:v>
                </c:pt>
                <c:pt idx="4296">
                  <c:v>9.2384999999999995E-2</c:v>
                </c:pt>
                <c:pt idx="4297">
                  <c:v>9.2404E-2</c:v>
                </c:pt>
                <c:pt idx="4298">
                  <c:v>9.2419000000000001E-2</c:v>
                </c:pt>
                <c:pt idx="4299">
                  <c:v>9.2436000000000004E-2</c:v>
                </c:pt>
                <c:pt idx="4300">
                  <c:v>9.2439999999999994E-2</c:v>
                </c:pt>
                <c:pt idx="4301">
                  <c:v>9.2460000000000001E-2</c:v>
                </c:pt>
                <c:pt idx="4302">
                  <c:v>9.2481999999999995E-2</c:v>
                </c:pt>
                <c:pt idx="4303">
                  <c:v>9.2501E-2</c:v>
                </c:pt>
                <c:pt idx="4304">
                  <c:v>9.2534000000000005E-2</c:v>
                </c:pt>
                <c:pt idx="4305">
                  <c:v>9.2549999999999993E-2</c:v>
                </c:pt>
                <c:pt idx="4306">
                  <c:v>9.2572000000000002E-2</c:v>
                </c:pt>
                <c:pt idx="4307">
                  <c:v>9.2585000000000001E-2</c:v>
                </c:pt>
                <c:pt idx="4308">
                  <c:v>9.2602000000000004E-2</c:v>
                </c:pt>
                <c:pt idx="4309">
                  <c:v>9.2605000000000007E-2</c:v>
                </c:pt>
                <c:pt idx="4310">
                  <c:v>9.2642000000000002E-2</c:v>
                </c:pt>
                <c:pt idx="4311">
                  <c:v>9.2684000000000002E-2</c:v>
                </c:pt>
                <c:pt idx="4312">
                  <c:v>9.2695E-2</c:v>
                </c:pt>
                <c:pt idx="4313">
                  <c:v>9.2714000000000005E-2</c:v>
                </c:pt>
                <c:pt idx="4314">
                  <c:v>9.2727000000000004E-2</c:v>
                </c:pt>
                <c:pt idx="4315">
                  <c:v>9.2763999999999999E-2</c:v>
                </c:pt>
                <c:pt idx="4316">
                  <c:v>9.2812000000000006E-2</c:v>
                </c:pt>
                <c:pt idx="4317">
                  <c:v>9.2828999999999995E-2</c:v>
                </c:pt>
                <c:pt idx="4318">
                  <c:v>9.2842999999999995E-2</c:v>
                </c:pt>
                <c:pt idx="4319">
                  <c:v>9.2870999999999995E-2</c:v>
                </c:pt>
                <c:pt idx="4320">
                  <c:v>9.2878000000000002E-2</c:v>
                </c:pt>
                <c:pt idx="4321">
                  <c:v>9.2915999999999999E-2</c:v>
                </c:pt>
                <c:pt idx="4322">
                  <c:v>9.2957999999999999E-2</c:v>
                </c:pt>
                <c:pt idx="4323">
                  <c:v>9.2975000000000002E-2</c:v>
                </c:pt>
                <c:pt idx="4324">
                  <c:v>9.2993999999999993E-2</c:v>
                </c:pt>
                <c:pt idx="4325">
                  <c:v>9.3010999999999996E-2</c:v>
                </c:pt>
                <c:pt idx="4326">
                  <c:v>9.3062000000000006E-2</c:v>
                </c:pt>
                <c:pt idx="4327">
                  <c:v>9.3075000000000005E-2</c:v>
                </c:pt>
                <c:pt idx="4328">
                  <c:v>9.3102000000000004E-2</c:v>
                </c:pt>
                <c:pt idx="4329">
                  <c:v>9.3116000000000004E-2</c:v>
                </c:pt>
                <c:pt idx="4330">
                  <c:v>9.3130000000000004E-2</c:v>
                </c:pt>
                <c:pt idx="4331">
                  <c:v>9.3149999999999997E-2</c:v>
                </c:pt>
                <c:pt idx="4332">
                  <c:v>9.3160999999999994E-2</c:v>
                </c:pt>
                <c:pt idx="4333">
                  <c:v>9.3164999999999998E-2</c:v>
                </c:pt>
                <c:pt idx="4334">
                  <c:v>9.3173000000000006E-2</c:v>
                </c:pt>
                <c:pt idx="4335">
                  <c:v>9.3176999999999996E-2</c:v>
                </c:pt>
                <c:pt idx="4336">
                  <c:v>9.3190999999999996E-2</c:v>
                </c:pt>
                <c:pt idx="4337">
                  <c:v>9.3200000000000005E-2</c:v>
                </c:pt>
                <c:pt idx="4338">
                  <c:v>9.3206999999999998E-2</c:v>
                </c:pt>
                <c:pt idx="4339">
                  <c:v>9.3235999999999999E-2</c:v>
                </c:pt>
                <c:pt idx="4340">
                  <c:v>9.325E-2</c:v>
                </c:pt>
                <c:pt idx="4341">
                  <c:v>9.3255000000000005E-2</c:v>
                </c:pt>
                <c:pt idx="4342">
                  <c:v>9.3260999999999997E-2</c:v>
                </c:pt>
                <c:pt idx="4343">
                  <c:v>9.3269000000000005E-2</c:v>
                </c:pt>
                <c:pt idx="4344">
                  <c:v>9.3282000000000004E-2</c:v>
                </c:pt>
                <c:pt idx="4345">
                  <c:v>9.3285000000000007E-2</c:v>
                </c:pt>
                <c:pt idx="4346">
                  <c:v>9.3290999999999999E-2</c:v>
                </c:pt>
                <c:pt idx="4347">
                  <c:v>9.3307000000000001E-2</c:v>
                </c:pt>
                <c:pt idx="4348">
                  <c:v>9.3310000000000004E-2</c:v>
                </c:pt>
                <c:pt idx="4349">
                  <c:v>9.3354999999999994E-2</c:v>
                </c:pt>
                <c:pt idx="4350">
                  <c:v>9.3363000000000002E-2</c:v>
                </c:pt>
                <c:pt idx="4351">
                  <c:v>9.3372999999999998E-2</c:v>
                </c:pt>
                <c:pt idx="4352">
                  <c:v>9.3383999999999995E-2</c:v>
                </c:pt>
                <c:pt idx="4353">
                  <c:v>9.3400999999999998E-2</c:v>
                </c:pt>
                <c:pt idx="4354">
                  <c:v>9.3411999999999995E-2</c:v>
                </c:pt>
                <c:pt idx="4355">
                  <c:v>9.3426999999999996E-2</c:v>
                </c:pt>
                <c:pt idx="4356">
                  <c:v>9.3445E-2</c:v>
                </c:pt>
                <c:pt idx="4357">
                  <c:v>9.3451000000000006E-2</c:v>
                </c:pt>
                <c:pt idx="4358">
                  <c:v>9.3456999999999998E-2</c:v>
                </c:pt>
                <c:pt idx="4359">
                  <c:v>9.3479999999999994E-2</c:v>
                </c:pt>
                <c:pt idx="4360">
                  <c:v>9.3483999999999998E-2</c:v>
                </c:pt>
                <c:pt idx="4361">
                  <c:v>9.3497999999999998E-2</c:v>
                </c:pt>
                <c:pt idx="4362">
                  <c:v>9.3504000000000004E-2</c:v>
                </c:pt>
                <c:pt idx="4363">
                  <c:v>9.3507000000000007E-2</c:v>
                </c:pt>
                <c:pt idx="4364">
                  <c:v>9.3516000000000002E-2</c:v>
                </c:pt>
                <c:pt idx="4365">
                  <c:v>9.3520000000000006E-2</c:v>
                </c:pt>
                <c:pt idx="4366">
                  <c:v>9.3534000000000006E-2</c:v>
                </c:pt>
                <c:pt idx="4367">
                  <c:v>9.3547000000000005E-2</c:v>
                </c:pt>
                <c:pt idx="4368">
                  <c:v>9.3556E-2</c:v>
                </c:pt>
                <c:pt idx="4369">
                  <c:v>9.3607999999999997E-2</c:v>
                </c:pt>
                <c:pt idx="4370">
                  <c:v>9.3612000000000001E-2</c:v>
                </c:pt>
                <c:pt idx="4371">
                  <c:v>9.3623999999999999E-2</c:v>
                </c:pt>
                <c:pt idx="4372">
                  <c:v>9.3653E-2</c:v>
                </c:pt>
                <c:pt idx="4373">
                  <c:v>9.3667E-2</c:v>
                </c:pt>
                <c:pt idx="4374">
                  <c:v>9.3697000000000003E-2</c:v>
                </c:pt>
                <c:pt idx="4375">
                  <c:v>9.3715000000000007E-2</c:v>
                </c:pt>
                <c:pt idx="4376">
                  <c:v>9.3729000000000007E-2</c:v>
                </c:pt>
                <c:pt idx="4377">
                  <c:v>9.3757999999999994E-2</c:v>
                </c:pt>
                <c:pt idx="4378">
                  <c:v>9.3766000000000002E-2</c:v>
                </c:pt>
                <c:pt idx="4379">
                  <c:v>9.3789999999999998E-2</c:v>
                </c:pt>
                <c:pt idx="4380">
                  <c:v>9.3824000000000005E-2</c:v>
                </c:pt>
                <c:pt idx="4381">
                  <c:v>9.3825000000000006E-2</c:v>
                </c:pt>
                <c:pt idx="4382">
                  <c:v>9.3828999999999996E-2</c:v>
                </c:pt>
                <c:pt idx="4383">
                  <c:v>9.3863000000000002E-2</c:v>
                </c:pt>
                <c:pt idx="4384">
                  <c:v>9.3865000000000004E-2</c:v>
                </c:pt>
                <c:pt idx="4385">
                  <c:v>9.3878000000000003E-2</c:v>
                </c:pt>
                <c:pt idx="4386">
                  <c:v>9.3897999999999995E-2</c:v>
                </c:pt>
                <c:pt idx="4387">
                  <c:v>9.3921000000000004E-2</c:v>
                </c:pt>
                <c:pt idx="4388">
                  <c:v>9.3932000000000002E-2</c:v>
                </c:pt>
                <c:pt idx="4389">
                  <c:v>9.3933000000000003E-2</c:v>
                </c:pt>
                <c:pt idx="4390">
                  <c:v>9.3945000000000001E-2</c:v>
                </c:pt>
                <c:pt idx="4391">
                  <c:v>9.3949000000000005E-2</c:v>
                </c:pt>
                <c:pt idx="4392">
                  <c:v>9.3954999999999997E-2</c:v>
                </c:pt>
                <c:pt idx="4393">
                  <c:v>9.3965999999999994E-2</c:v>
                </c:pt>
                <c:pt idx="4394">
                  <c:v>9.3980999999999995E-2</c:v>
                </c:pt>
                <c:pt idx="4395">
                  <c:v>9.3991000000000005E-2</c:v>
                </c:pt>
                <c:pt idx="4396">
                  <c:v>9.3993999999999994E-2</c:v>
                </c:pt>
                <c:pt idx="4397">
                  <c:v>9.3998999999999999E-2</c:v>
                </c:pt>
                <c:pt idx="4398">
                  <c:v>9.4005000000000005E-2</c:v>
                </c:pt>
                <c:pt idx="4399">
                  <c:v>9.4014E-2</c:v>
                </c:pt>
                <c:pt idx="4400">
                  <c:v>9.4034000000000006E-2</c:v>
                </c:pt>
                <c:pt idx="4401">
                  <c:v>9.4039999999999999E-2</c:v>
                </c:pt>
                <c:pt idx="4402">
                  <c:v>9.4050999999999996E-2</c:v>
                </c:pt>
                <c:pt idx="4403">
                  <c:v>9.4067999999999999E-2</c:v>
                </c:pt>
                <c:pt idx="4404">
                  <c:v>9.4069E-2</c:v>
                </c:pt>
                <c:pt idx="4405">
                  <c:v>9.4079999999999997E-2</c:v>
                </c:pt>
                <c:pt idx="4406">
                  <c:v>9.4103999999999993E-2</c:v>
                </c:pt>
                <c:pt idx="4407">
                  <c:v>9.4114000000000003E-2</c:v>
                </c:pt>
                <c:pt idx="4408">
                  <c:v>9.4130000000000005E-2</c:v>
                </c:pt>
                <c:pt idx="4409">
                  <c:v>9.4157000000000005E-2</c:v>
                </c:pt>
                <c:pt idx="4410">
                  <c:v>9.4163999999999998E-2</c:v>
                </c:pt>
                <c:pt idx="4411">
                  <c:v>9.4164999999999999E-2</c:v>
                </c:pt>
                <c:pt idx="4412">
                  <c:v>9.4171000000000005E-2</c:v>
                </c:pt>
                <c:pt idx="4413">
                  <c:v>9.4178999999999999E-2</c:v>
                </c:pt>
                <c:pt idx="4414">
                  <c:v>9.4188999999999995E-2</c:v>
                </c:pt>
                <c:pt idx="4415">
                  <c:v>9.4196000000000002E-2</c:v>
                </c:pt>
                <c:pt idx="4416">
                  <c:v>9.4223000000000001E-2</c:v>
                </c:pt>
                <c:pt idx="4417">
                  <c:v>9.4225000000000003E-2</c:v>
                </c:pt>
                <c:pt idx="4418">
                  <c:v>9.4232999999999997E-2</c:v>
                </c:pt>
                <c:pt idx="4419">
                  <c:v>9.4254000000000004E-2</c:v>
                </c:pt>
                <c:pt idx="4420">
                  <c:v>9.4272999999999996E-2</c:v>
                </c:pt>
                <c:pt idx="4421">
                  <c:v>9.4287999999999997E-2</c:v>
                </c:pt>
                <c:pt idx="4422">
                  <c:v>9.4316999999999998E-2</c:v>
                </c:pt>
                <c:pt idx="4423">
                  <c:v>9.4325999999999993E-2</c:v>
                </c:pt>
                <c:pt idx="4424">
                  <c:v>9.4347E-2</c:v>
                </c:pt>
                <c:pt idx="4425">
                  <c:v>9.4353000000000006E-2</c:v>
                </c:pt>
                <c:pt idx="4426">
                  <c:v>9.4357999999999997E-2</c:v>
                </c:pt>
                <c:pt idx="4427">
                  <c:v>9.4378000000000004E-2</c:v>
                </c:pt>
                <c:pt idx="4428">
                  <c:v>9.4404000000000002E-2</c:v>
                </c:pt>
                <c:pt idx="4429">
                  <c:v>9.4424999999999995E-2</c:v>
                </c:pt>
                <c:pt idx="4430">
                  <c:v>9.4448000000000004E-2</c:v>
                </c:pt>
                <c:pt idx="4431">
                  <c:v>9.4452999999999995E-2</c:v>
                </c:pt>
                <c:pt idx="4432">
                  <c:v>9.4480999999999996E-2</c:v>
                </c:pt>
                <c:pt idx="4433">
                  <c:v>9.4487000000000002E-2</c:v>
                </c:pt>
                <c:pt idx="4434">
                  <c:v>9.4501000000000002E-2</c:v>
                </c:pt>
                <c:pt idx="4435">
                  <c:v>9.4533000000000006E-2</c:v>
                </c:pt>
                <c:pt idx="4436">
                  <c:v>9.4552999999999998E-2</c:v>
                </c:pt>
                <c:pt idx="4437">
                  <c:v>9.4592999999999997E-2</c:v>
                </c:pt>
                <c:pt idx="4438">
                  <c:v>9.4608999999999999E-2</c:v>
                </c:pt>
                <c:pt idx="4439">
                  <c:v>9.4617999999999994E-2</c:v>
                </c:pt>
                <c:pt idx="4440">
                  <c:v>9.4620999999999997E-2</c:v>
                </c:pt>
                <c:pt idx="4441">
                  <c:v>9.4629000000000005E-2</c:v>
                </c:pt>
                <c:pt idx="4442">
                  <c:v>9.4640000000000002E-2</c:v>
                </c:pt>
                <c:pt idx="4443">
                  <c:v>9.4650999999999999E-2</c:v>
                </c:pt>
                <c:pt idx="4444">
                  <c:v>9.4658999999999993E-2</c:v>
                </c:pt>
                <c:pt idx="4445">
                  <c:v>9.4664999999999999E-2</c:v>
                </c:pt>
                <c:pt idx="4446">
                  <c:v>9.4683000000000003E-2</c:v>
                </c:pt>
                <c:pt idx="4447">
                  <c:v>9.4685000000000005E-2</c:v>
                </c:pt>
                <c:pt idx="4448">
                  <c:v>9.4704999999999998E-2</c:v>
                </c:pt>
                <c:pt idx="4449">
                  <c:v>9.4714000000000007E-2</c:v>
                </c:pt>
                <c:pt idx="4450">
                  <c:v>9.4731999999999997E-2</c:v>
                </c:pt>
                <c:pt idx="4451">
                  <c:v>9.4742000000000007E-2</c:v>
                </c:pt>
                <c:pt idx="4452">
                  <c:v>9.4746999999999998E-2</c:v>
                </c:pt>
                <c:pt idx="4453">
                  <c:v>9.4769000000000006E-2</c:v>
                </c:pt>
                <c:pt idx="4454">
                  <c:v>9.4782000000000005E-2</c:v>
                </c:pt>
                <c:pt idx="4455">
                  <c:v>9.4789999999999999E-2</c:v>
                </c:pt>
                <c:pt idx="4456">
                  <c:v>9.4816999999999999E-2</c:v>
                </c:pt>
                <c:pt idx="4457">
                  <c:v>9.4829999999999998E-2</c:v>
                </c:pt>
                <c:pt idx="4458">
                  <c:v>9.4838000000000006E-2</c:v>
                </c:pt>
                <c:pt idx="4459">
                  <c:v>9.4850000000000004E-2</c:v>
                </c:pt>
                <c:pt idx="4460">
                  <c:v>9.4862000000000002E-2</c:v>
                </c:pt>
                <c:pt idx="4461">
                  <c:v>9.4869999999999996E-2</c:v>
                </c:pt>
                <c:pt idx="4462">
                  <c:v>9.4875000000000001E-2</c:v>
                </c:pt>
                <c:pt idx="4463">
                  <c:v>9.4880000000000006E-2</c:v>
                </c:pt>
                <c:pt idx="4464">
                  <c:v>9.4893000000000005E-2</c:v>
                </c:pt>
                <c:pt idx="4465">
                  <c:v>9.4900999999999999E-2</c:v>
                </c:pt>
                <c:pt idx="4466">
                  <c:v>9.4922000000000006E-2</c:v>
                </c:pt>
                <c:pt idx="4467">
                  <c:v>9.4933000000000003E-2</c:v>
                </c:pt>
                <c:pt idx="4468">
                  <c:v>9.4959000000000002E-2</c:v>
                </c:pt>
                <c:pt idx="4469">
                  <c:v>9.4964000000000007E-2</c:v>
                </c:pt>
                <c:pt idx="4470">
                  <c:v>9.4974000000000003E-2</c:v>
                </c:pt>
                <c:pt idx="4471">
                  <c:v>9.5025999999999999E-2</c:v>
                </c:pt>
                <c:pt idx="4472">
                  <c:v>9.5047000000000006E-2</c:v>
                </c:pt>
                <c:pt idx="4473">
                  <c:v>9.5060000000000006E-2</c:v>
                </c:pt>
                <c:pt idx="4474">
                  <c:v>9.5094999999999999E-2</c:v>
                </c:pt>
                <c:pt idx="4475">
                  <c:v>9.5116000000000006E-2</c:v>
                </c:pt>
                <c:pt idx="4476">
                  <c:v>9.5148999999999997E-2</c:v>
                </c:pt>
                <c:pt idx="4477">
                  <c:v>9.5167000000000002E-2</c:v>
                </c:pt>
                <c:pt idx="4478">
                  <c:v>9.5179E-2</c:v>
                </c:pt>
                <c:pt idx="4479">
                  <c:v>9.5205999999999999E-2</c:v>
                </c:pt>
                <c:pt idx="4480">
                  <c:v>9.5213999999999993E-2</c:v>
                </c:pt>
                <c:pt idx="4481">
                  <c:v>9.5239000000000004E-2</c:v>
                </c:pt>
                <c:pt idx="4482">
                  <c:v>9.5243999999999995E-2</c:v>
                </c:pt>
                <c:pt idx="4483">
                  <c:v>9.5257999999999995E-2</c:v>
                </c:pt>
                <c:pt idx="4484">
                  <c:v>9.5266000000000003E-2</c:v>
                </c:pt>
                <c:pt idx="4485">
                  <c:v>9.5281000000000005E-2</c:v>
                </c:pt>
                <c:pt idx="4486">
                  <c:v>9.5294000000000004E-2</c:v>
                </c:pt>
                <c:pt idx="4487">
                  <c:v>9.5312999999999995E-2</c:v>
                </c:pt>
                <c:pt idx="4488">
                  <c:v>9.5335000000000003E-2</c:v>
                </c:pt>
                <c:pt idx="4489">
                  <c:v>9.5342999999999997E-2</c:v>
                </c:pt>
                <c:pt idx="4490">
                  <c:v>9.5361000000000001E-2</c:v>
                </c:pt>
                <c:pt idx="4491">
                  <c:v>9.5372999999999999E-2</c:v>
                </c:pt>
                <c:pt idx="4492">
                  <c:v>9.5382999999999996E-2</c:v>
                </c:pt>
                <c:pt idx="4493">
                  <c:v>9.5391000000000004E-2</c:v>
                </c:pt>
                <c:pt idx="4494">
                  <c:v>9.5395999999999995E-2</c:v>
                </c:pt>
                <c:pt idx="4495">
                  <c:v>9.5405000000000004E-2</c:v>
                </c:pt>
                <c:pt idx="4496">
                  <c:v>9.5409999999999995E-2</c:v>
                </c:pt>
                <c:pt idx="4497">
                  <c:v>9.5422000000000007E-2</c:v>
                </c:pt>
                <c:pt idx="4498">
                  <c:v>9.5437999999999995E-2</c:v>
                </c:pt>
                <c:pt idx="4499">
                  <c:v>9.5448000000000005E-2</c:v>
                </c:pt>
                <c:pt idx="4500">
                  <c:v>9.5457E-2</c:v>
                </c:pt>
                <c:pt idx="4501">
                  <c:v>9.5459000000000002E-2</c:v>
                </c:pt>
                <c:pt idx="4502">
                  <c:v>9.5469999999999999E-2</c:v>
                </c:pt>
                <c:pt idx="4503">
                  <c:v>9.5496999999999999E-2</c:v>
                </c:pt>
                <c:pt idx="4504">
                  <c:v>9.5505999999999994E-2</c:v>
                </c:pt>
                <c:pt idx="4505">
                  <c:v>9.5515000000000003E-2</c:v>
                </c:pt>
                <c:pt idx="4506">
                  <c:v>9.5521999999999996E-2</c:v>
                </c:pt>
                <c:pt idx="4507">
                  <c:v>9.5547000000000007E-2</c:v>
                </c:pt>
                <c:pt idx="4508">
                  <c:v>9.5569000000000001E-2</c:v>
                </c:pt>
                <c:pt idx="4509">
                  <c:v>9.5594999999999999E-2</c:v>
                </c:pt>
                <c:pt idx="4510">
                  <c:v>9.5626000000000003E-2</c:v>
                </c:pt>
                <c:pt idx="4511">
                  <c:v>9.5634999999999998E-2</c:v>
                </c:pt>
                <c:pt idx="4512">
                  <c:v>9.5658999999999994E-2</c:v>
                </c:pt>
                <c:pt idx="4513">
                  <c:v>9.5672999999999994E-2</c:v>
                </c:pt>
                <c:pt idx="4514">
                  <c:v>9.5694000000000001E-2</c:v>
                </c:pt>
                <c:pt idx="4515">
                  <c:v>9.5715999999999996E-2</c:v>
                </c:pt>
                <c:pt idx="4516">
                  <c:v>9.5725000000000005E-2</c:v>
                </c:pt>
                <c:pt idx="4517">
                  <c:v>9.5742999999999995E-2</c:v>
                </c:pt>
                <c:pt idx="4518">
                  <c:v>9.5769000000000007E-2</c:v>
                </c:pt>
                <c:pt idx="4519">
                  <c:v>9.5800999999999997E-2</c:v>
                </c:pt>
                <c:pt idx="4520">
                  <c:v>9.5809000000000005E-2</c:v>
                </c:pt>
                <c:pt idx="4521">
                  <c:v>9.5821000000000003E-2</c:v>
                </c:pt>
                <c:pt idx="4522">
                  <c:v>9.5826999999999996E-2</c:v>
                </c:pt>
                <c:pt idx="4523">
                  <c:v>9.5831E-2</c:v>
                </c:pt>
                <c:pt idx="4524">
                  <c:v>9.5838999999999994E-2</c:v>
                </c:pt>
                <c:pt idx="4525">
                  <c:v>9.5878000000000005E-2</c:v>
                </c:pt>
                <c:pt idx="4526">
                  <c:v>9.5889000000000002E-2</c:v>
                </c:pt>
                <c:pt idx="4527">
                  <c:v>9.5896999999999996E-2</c:v>
                </c:pt>
                <c:pt idx="4528">
                  <c:v>9.5906000000000005E-2</c:v>
                </c:pt>
                <c:pt idx="4529">
                  <c:v>9.5913999999999999E-2</c:v>
                </c:pt>
                <c:pt idx="4530">
                  <c:v>9.5930000000000001E-2</c:v>
                </c:pt>
                <c:pt idx="4531">
                  <c:v>9.5942E-2</c:v>
                </c:pt>
                <c:pt idx="4532">
                  <c:v>9.5945000000000003E-2</c:v>
                </c:pt>
                <c:pt idx="4533">
                  <c:v>9.5954999999999999E-2</c:v>
                </c:pt>
                <c:pt idx="4534">
                  <c:v>9.5972000000000002E-2</c:v>
                </c:pt>
                <c:pt idx="4535">
                  <c:v>9.5984E-2</c:v>
                </c:pt>
                <c:pt idx="4536">
                  <c:v>9.5994999999999997E-2</c:v>
                </c:pt>
                <c:pt idx="4537">
                  <c:v>9.6000000000000002E-2</c:v>
                </c:pt>
                <c:pt idx="4538">
                  <c:v>9.6002000000000004E-2</c:v>
                </c:pt>
                <c:pt idx="4539">
                  <c:v>9.6005999999999994E-2</c:v>
                </c:pt>
                <c:pt idx="4540">
                  <c:v>9.6020999999999995E-2</c:v>
                </c:pt>
                <c:pt idx="4541">
                  <c:v>9.6055000000000001E-2</c:v>
                </c:pt>
                <c:pt idx="4542">
                  <c:v>9.6058000000000004E-2</c:v>
                </c:pt>
                <c:pt idx="4543">
                  <c:v>9.6075999999999995E-2</c:v>
                </c:pt>
                <c:pt idx="4544">
                  <c:v>9.6078999999999998E-2</c:v>
                </c:pt>
                <c:pt idx="4545">
                  <c:v>9.6088000000000007E-2</c:v>
                </c:pt>
                <c:pt idx="4546">
                  <c:v>9.6099000000000004E-2</c:v>
                </c:pt>
                <c:pt idx="4547">
                  <c:v>9.6117999999999995E-2</c:v>
                </c:pt>
                <c:pt idx="4548">
                  <c:v>9.6153000000000002E-2</c:v>
                </c:pt>
                <c:pt idx="4549">
                  <c:v>9.6159999999999995E-2</c:v>
                </c:pt>
                <c:pt idx="4550">
                  <c:v>9.6171000000000006E-2</c:v>
                </c:pt>
                <c:pt idx="4551">
                  <c:v>9.6182000000000004E-2</c:v>
                </c:pt>
                <c:pt idx="4552">
                  <c:v>9.6204999999999999E-2</c:v>
                </c:pt>
                <c:pt idx="4553">
                  <c:v>9.6234E-2</c:v>
                </c:pt>
                <c:pt idx="4554">
                  <c:v>9.6268000000000006E-2</c:v>
                </c:pt>
                <c:pt idx="4555">
                  <c:v>9.6271999999999996E-2</c:v>
                </c:pt>
                <c:pt idx="4556">
                  <c:v>9.6282999999999994E-2</c:v>
                </c:pt>
                <c:pt idx="4557">
                  <c:v>9.6286999999999998E-2</c:v>
                </c:pt>
                <c:pt idx="4558">
                  <c:v>9.6296000000000007E-2</c:v>
                </c:pt>
                <c:pt idx="4559">
                  <c:v>9.6310999999999994E-2</c:v>
                </c:pt>
                <c:pt idx="4560">
                  <c:v>9.6323000000000006E-2</c:v>
                </c:pt>
                <c:pt idx="4561">
                  <c:v>9.6363000000000004E-2</c:v>
                </c:pt>
                <c:pt idx="4562">
                  <c:v>9.6371999999999999E-2</c:v>
                </c:pt>
                <c:pt idx="4563">
                  <c:v>9.6381999999999995E-2</c:v>
                </c:pt>
                <c:pt idx="4564">
                  <c:v>9.6384999999999998E-2</c:v>
                </c:pt>
                <c:pt idx="4565">
                  <c:v>9.6408999999999995E-2</c:v>
                </c:pt>
                <c:pt idx="4566">
                  <c:v>9.6412999999999999E-2</c:v>
                </c:pt>
                <c:pt idx="4567">
                  <c:v>9.6420000000000006E-2</c:v>
                </c:pt>
                <c:pt idx="4568">
                  <c:v>9.6436999999999995E-2</c:v>
                </c:pt>
                <c:pt idx="4569">
                  <c:v>9.6462000000000006E-2</c:v>
                </c:pt>
                <c:pt idx="4570">
                  <c:v>9.6477999999999994E-2</c:v>
                </c:pt>
                <c:pt idx="4571">
                  <c:v>9.6488000000000004E-2</c:v>
                </c:pt>
                <c:pt idx="4572">
                  <c:v>9.6521999999999997E-2</c:v>
                </c:pt>
                <c:pt idx="4573">
                  <c:v>9.6530000000000005E-2</c:v>
                </c:pt>
                <c:pt idx="4574">
                  <c:v>9.6540000000000001E-2</c:v>
                </c:pt>
                <c:pt idx="4575">
                  <c:v>9.6540000000000001E-2</c:v>
                </c:pt>
                <c:pt idx="4576">
                  <c:v>9.6562999999999996E-2</c:v>
                </c:pt>
                <c:pt idx="4577">
                  <c:v>9.6583000000000002E-2</c:v>
                </c:pt>
                <c:pt idx="4578">
                  <c:v>9.6597000000000002E-2</c:v>
                </c:pt>
                <c:pt idx="4579">
                  <c:v>9.6603999999999995E-2</c:v>
                </c:pt>
                <c:pt idx="4580">
                  <c:v>9.6615000000000006E-2</c:v>
                </c:pt>
                <c:pt idx="4581">
                  <c:v>9.6643999999999994E-2</c:v>
                </c:pt>
                <c:pt idx="4582">
                  <c:v>9.6669000000000005E-2</c:v>
                </c:pt>
                <c:pt idx="4583">
                  <c:v>9.6680000000000002E-2</c:v>
                </c:pt>
                <c:pt idx="4584">
                  <c:v>9.6698999999999993E-2</c:v>
                </c:pt>
                <c:pt idx="4585">
                  <c:v>9.6717999999999998E-2</c:v>
                </c:pt>
                <c:pt idx="4586">
                  <c:v>9.6731999999999999E-2</c:v>
                </c:pt>
                <c:pt idx="4587">
                  <c:v>9.6740999999999994E-2</c:v>
                </c:pt>
                <c:pt idx="4588">
                  <c:v>9.6754000000000007E-2</c:v>
                </c:pt>
                <c:pt idx="4589">
                  <c:v>9.6781000000000006E-2</c:v>
                </c:pt>
                <c:pt idx="4590">
                  <c:v>9.6794000000000005E-2</c:v>
                </c:pt>
                <c:pt idx="4591">
                  <c:v>9.6806000000000003E-2</c:v>
                </c:pt>
                <c:pt idx="4592">
                  <c:v>9.6869999999999998E-2</c:v>
                </c:pt>
                <c:pt idx="4593">
                  <c:v>9.6888000000000002E-2</c:v>
                </c:pt>
                <c:pt idx="4594">
                  <c:v>9.6891000000000005E-2</c:v>
                </c:pt>
                <c:pt idx="4595">
                  <c:v>9.6902000000000002E-2</c:v>
                </c:pt>
                <c:pt idx="4596">
                  <c:v>9.6920000000000006E-2</c:v>
                </c:pt>
                <c:pt idx="4597">
                  <c:v>9.6971000000000002E-2</c:v>
                </c:pt>
                <c:pt idx="4598">
                  <c:v>9.6977999999999995E-2</c:v>
                </c:pt>
                <c:pt idx="4599">
                  <c:v>9.6986000000000003E-2</c:v>
                </c:pt>
                <c:pt idx="4600">
                  <c:v>9.7001000000000004E-2</c:v>
                </c:pt>
                <c:pt idx="4601">
                  <c:v>9.7019999999999995E-2</c:v>
                </c:pt>
                <c:pt idx="4602">
                  <c:v>9.7032999999999994E-2</c:v>
                </c:pt>
                <c:pt idx="4603">
                  <c:v>9.7046999999999994E-2</c:v>
                </c:pt>
                <c:pt idx="4604">
                  <c:v>9.7060999999999995E-2</c:v>
                </c:pt>
                <c:pt idx="4605">
                  <c:v>9.7069000000000003E-2</c:v>
                </c:pt>
                <c:pt idx="4606">
                  <c:v>9.7098000000000004E-2</c:v>
                </c:pt>
                <c:pt idx="4607">
                  <c:v>9.7103999999999996E-2</c:v>
                </c:pt>
                <c:pt idx="4608">
                  <c:v>9.7106999999999999E-2</c:v>
                </c:pt>
                <c:pt idx="4609">
                  <c:v>9.7115000000000007E-2</c:v>
                </c:pt>
                <c:pt idx="4610">
                  <c:v>9.7119999999999998E-2</c:v>
                </c:pt>
                <c:pt idx="4611">
                  <c:v>9.7128999999999993E-2</c:v>
                </c:pt>
                <c:pt idx="4612">
                  <c:v>9.7142000000000006E-2</c:v>
                </c:pt>
                <c:pt idx="4613">
                  <c:v>9.7160999999999997E-2</c:v>
                </c:pt>
                <c:pt idx="4614">
                  <c:v>9.7170000000000006E-2</c:v>
                </c:pt>
                <c:pt idx="4615">
                  <c:v>9.7170999999999993E-2</c:v>
                </c:pt>
                <c:pt idx="4616">
                  <c:v>9.7184999999999994E-2</c:v>
                </c:pt>
                <c:pt idx="4617">
                  <c:v>9.7185999999999995E-2</c:v>
                </c:pt>
                <c:pt idx="4618">
                  <c:v>9.7208000000000003E-2</c:v>
                </c:pt>
                <c:pt idx="4619">
                  <c:v>9.7227999999999995E-2</c:v>
                </c:pt>
                <c:pt idx="4620">
                  <c:v>9.7243999999999997E-2</c:v>
                </c:pt>
                <c:pt idx="4621">
                  <c:v>9.7265000000000004E-2</c:v>
                </c:pt>
                <c:pt idx="4622">
                  <c:v>9.7273999999999999E-2</c:v>
                </c:pt>
                <c:pt idx="4623">
                  <c:v>9.7295000000000006E-2</c:v>
                </c:pt>
                <c:pt idx="4624">
                  <c:v>9.7304000000000002E-2</c:v>
                </c:pt>
                <c:pt idx="4625">
                  <c:v>9.7309000000000007E-2</c:v>
                </c:pt>
                <c:pt idx="4626">
                  <c:v>9.7317000000000001E-2</c:v>
                </c:pt>
                <c:pt idx="4627">
                  <c:v>9.7328999999999999E-2</c:v>
                </c:pt>
                <c:pt idx="4628">
                  <c:v>9.7341999999999998E-2</c:v>
                </c:pt>
                <c:pt idx="4629">
                  <c:v>9.7367999999999996E-2</c:v>
                </c:pt>
                <c:pt idx="4630">
                  <c:v>9.7378999999999993E-2</c:v>
                </c:pt>
                <c:pt idx="4631">
                  <c:v>9.7382999999999997E-2</c:v>
                </c:pt>
                <c:pt idx="4632">
                  <c:v>9.7417000000000004E-2</c:v>
                </c:pt>
                <c:pt idx="4633">
                  <c:v>9.7424999999999998E-2</c:v>
                </c:pt>
                <c:pt idx="4634">
                  <c:v>9.7431000000000004E-2</c:v>
                </c:pt>
                <c:pt idx="4635">
                  <c:v>9.7449999999999995E-2</c:v>
                </c:pt>
                <c:pt idx="4636">
                  <c:v>9.7452999999999998E-2</c:v>
                </c:pt>
                <c:pt idx="4637">
                  <c:v>9.7466999999999998E-2</c:v>
                </c:pt>
                <c:pt idx="4638">
                  <c:v>9.7479999999999997E-2</c:v>
                </c:pt>
                <c:pt idx="4639">
                  <c:v>9.7480999999999998E-2</c:v>
                </c:pt>
                <c:pt idx="4640">
                  <c:v>9.7488000000000005E-2</c:v>
                </c:pt>
                <c:pt idx="4641">
                  <c:v>9.7516000000000005E-2</c:v>
                </c:pt>
                <c:pt idx="4642">
                  <c:v>9.7517000000000006E-2</c:v>
                </c:pt>
                <c:pt idx="4643">
                  <c:v>9.7539000000000001E-2</c:v>
                </c:pt>
                <c:pt idx="4644">
                  <c:v>9.7560999999999995E-2</c:v>
                </c:pt>
                <c:pt idx="4645">
                  <c:v>9.7571000000000005E-2</c:v>
                </c:pt>
                <c:pt idx="4646">
                  <c:v>9.758E-2</c:v>
                </c:pt>
                <c:pt idx="4647">
                  <c:v>9.7594E-2</c:v>
                </c:pt>
                <c:pt idx="4648">
                  <c:v>9.7600000000000006E-2</c:v>
                </c:pt>
                <c:pt idx="4649">
                  <c:v>9.7606999999999999E-2</c:v>
                </c:pt>
                <c:pt idx="4650">
                  <c:v>9.7613000000000005E-2</c:v>
                </c:pt>
                <c:pt idx="4651">
                  <c:v>9.7628999999999994E-2</c:v>
                </c:pt>
                <c:pt idx="4652">
                  <c:v>9.7671999999999995E-2</c:v>
                </c:pt>
                <c:pt idx="4653">
                  <c:v>9.7692000000000001E-2</c:v>
                </c:pt>
                <c:pt idx="4654">
                  <c:v>9.7697999999999993E-2</c:v>
                </c:pt>
                <c:pt idx="4655">
                  <c:v>9.7738000000000005E-2</c:v>
                </c:pt>
                <c:pt idx="4656">
                  <c:v>9.7765000000000005E-2</c:v>
                </c:pt>
                <c:pt idx="4657">
                  <c:v>9.7783999999999996E-2</c:v>
                </c:pt>
                <c:pt idx="4658">
                  <c:v>9.7808999999999993E-2</c:v>
                </c:pt>
                <c:pt idx="4659">
                  <c:v>9.7812999999999997E-2</c:v>
                </c:pt>
                <c:pt idx="4660">
                  <c:v>9.7826999999999997E-2</c:v>
                </c:pt>
                <c:pt idx="4661">
                  <c:v>9.7836000000000006E-2</c:v>
                </c:pt>
                <c:pt idx="4662">
                  <c:v>9.7840999999999997E-2</c:v>
                </c:pt>
                <c:pt idx="4663">
                  <c:v>9.7864999999999994E-2</c:v>
                </c:pt>
                <c:pt idx="4664">
                  <c:v>9.7867999999999997E-2</c:v>
                </c:pt>
                <c:pt idx="4665">
                  <c:v>9.7878000000000007E-2</c:v>
                </c:pt>
                <c:pt idx="4666">
                  <c:v>9.7902000000000003E-2</c:v>
                </c:pt>
                <c:pt idx="4667">
                  <c:v>9.7907999999999995E-2</c:v>
                </c:pt>
                <c:pt idx="4668">
                  <c:v>9.7928000000000001E-2</c:v>
                </c:pt>
                <c:pt idx="4669">
                  <c:v>9.7947000000000006E-2</c:v>
                </c:pt>
                <c:pt idx="4670">
                  <c:v>9.7953999999999999E-2</c:v>
                </c:pt>
                <c:pt idx="4671">
                  <c:v>9.7962999999999995E-2</c:v>
                </c:pt>
                <c:pt idx="4672">
                  <c:v>9.8002000000000006E-2</c:v>
                </c:pt>
                <c:pt idx="4673">
                  <c:v>9.8013000000000003E-2</c:v>
                </c:pt>
                <c:pt idx="4674">
                  <c:v>9.8041000000000003E-2</c:v>
                </c:pt>
                <c:pt idx="4675">
                  <c:v>9.8045999999999994E-2</c:v>
                </c:pt>
                <c:pt idx="4676">
                  <c:v>9.8052E-2</c:v>
                </c:pt>
                <c:pt idx="4677">
                  <c:v>9.8062999999999997E-2</c:v>
                </c:pt>
                <c:pt idx="4678">
                  <c:v>9.8076999999999998E-2</c:v>
                </c:pt>
                <c:pt idx="4679">
                  <c:v>9.8082000000000003E-2</c:v>
                </c:pt>
                <c:pt idx="4680">
                  <c:v>9.8107E-2</c:v>
                </c:pt>
                <c:pt idx="4681">
                  <c:v>9.8151000000000002E-2</c:v>
                </c:pt>
                <c:pt idx="4682">
                  <c:v>9.8159999999999997E-2</c:v>
                </c:pt>
                <c:pt idx="4683">
                  <c:v>9.8179000000000002E-2</c:v>
                </c:pt>
                <c:pt idx="4684">
                  <c:v>9.8191000000000001E-2</c:v>
                </c:pt>
                <c:pt idx="4685">
                  <c:v>9.8196000000000006E-2</c:v>
                </c:pt>
                <c:pt idx="4686">
                  <c:v>9.8222000000000004E-2</c:v>
                </c:pt>
                <c:pt idx="4687">
                  <c:v>9.8225999999999994E-2</c:v>
                </c:pt>
                <c:pt idx="4688">
                  <c:v>9.8242999999999997E-2</c:v>
                </c:pt>
                <c:pt idx="4689">
                  <c:v>9.8261000000000001E-2</c:v>
                </c:pt>
                <c:pt idx="4690">
                  <c:v>9.8292000000000004E-2</c:v>
                </c:pt>
                <c:pt idx="4691">
                  <c:v>9.8299999999999998E-2</c:v>
                </c:pt>
                <c:pt idx="4692">
                  <c:v>9.8311999999999997E-2</c:v>
                </c:pt>
                <c:pt idx="4693">
                  <c:v>9.8336000000000007E-2</c:v>
                </c:pt>
                <c:pt idx="4694">
                  <c:v>9.8340999999999998E-2</c:v>
                </c:pt>
                <c:pt idx="4695">
                  <c:v>9.8351999999999995E-2</c:v>
                </c:pt>
                <c:pt idx="4696">
                  <c:v>9.8381999999999997E-2</c:v>
                </c:pt>
                <c:pt idx="4697">
                  <c:v>9.8402000000000003E-2</c:v>
                </c:pt>
                <c:pt idx="4698">
                  <c:v>9.8417000000000004E-2</c:v>
                </c:pt>
                <c:pt idx="4699">
                  <c:v>9.8433999999999994E-2</c:v>
                </c:pt>
                <c:pt idx="4700">
                  <c:v>9.8437999999999998E-2</c:v>
                </c:pt>
                <c:pt idx="4701">
                  <c:v>9.8450999999999997E-2</c:v>
                </c:pt>
                <c:pt idx="4702">
                  <c:v>9.8465999999999998E-2</c:v>
                </c:pt>
                <c:pt idx="4703">
                  <c:v>9.8487000000000005E-2</c:v>
                </c:pt>
                <c:pt idx="4704">
                  <c:v>9.8488999999999993E-2</c:v>
                </c:pt>
                <c:pt idx="4705">
                  <c:v>9.8492999999999997E-2</c:v>
                </c:pt>
                <c:pt idx="4706">
                  <c:v>9.8501000000000005E-2</c:v>
                </c:pt>
                <c:pt idx="4707">
                  <c:v>9.8503999999999994E-2</c:v>
                </c:pt>
                <c:pt idx="4708">
                  <c:v>9.8529000000000005E-2</c:v>
                </c:pt>
                <c:pt idx="4709">
                  <c:v>9.8539000000000002E-2</c:v>
                </c:pt>
                <c:pt idx="4710">
                  <c:v>9.8565E-2</c:v>
                </c:pt>
                <c:pt idx="4711">
                  <c:v>9.8572999999999994E-2</c:v>
                </c:pt>
                <c:pt idx="4712">
                  <c:v>9.8594000000000001E-2</c:v>
                </c:pt>
                <c:pt idx="4713">
                  <c:v>9.8607E-2</c:v>
                </c:pt>
                <c:pt idx="4714">
                  <c:v>9.8629999999999995E-2</c:v>
                </c:pt>
                <c:pt idx="4715">
                  <c:v>9.8669000000000007E-2</c:v>
                </c:pt>
                <c:pt idx="4716">
                  <c:v>9.8694000000000004E-2</c:v>
                </c:pt>
                <c:pt idx="4717">
                  <c:v>9.8700999999999997E-2</c:v>
                </c:pt>
                <c:pt idx="4718">
                  <c:v>9.8708000000000004E-2</c:v>
                </c:pt>
                <c:pt idx="4719">
                  <c:v>9.8712999999999995E-2</c:v>
                </c:pt>
                <c:pt idx="4720">
                  <c:v>9.8724000000000006E-2</c:v>
                </c:pt>
                <c:pt idx="4721">
                  <c:v>9.8740999999999995E-2</c:v>
                </c:pt>
                <c:pt idx="4722">
                  <c:v>9.8763000000000004E-2</c:v>
                </c:pt>
                <c:pt idx="4723">
                  <c:v>9.8784999999999998E-2</c:v>
                </c:pt>
                <c:pt idx="4724">
                  <c:v>9.8792000000000005E-2</c:v>
                </c:pt>
                <c:pt idx="4725">
                  <c:v>9.8810999999999996E-2</c:v>
                </c:pt>
                <c:pt idx="4726">
                  <c:v>9.8815E-2</c:v>
                </c:pt>
                <c:pt idx="4727">
                  <c:v>9.8827999999999999E-2</c:v>
                </c:pt>
                <c:pt idx="4728">
                  <c:v>9.8833000000000004E-2</c:v>
                </c:pt>
                <c:pt idx="4729">
                  <c:v>9.8860000000000003E-2</c:v>
                </c:pt>
                <c:pt idx="4730">
                  <c:v>9.8891999999999994E-2</c:v>
                </c:pt>
                <c:pt idx="4731">
                  <c:v>9.8896999999999999E-2</c:v>
                </c:pt>
                <c:pt idx="4732">
                  <c:v>9.8905999999999994E-2</c:v>
                </c:pt>
                <c:pt idx="4733">
                  <c:v>9.8915000000000003E-2</c:v>
                </c:pt>
                <c:pt idx="4734">
                  <c:v>9.8920999999999995E-2</c:v>
                </c:pt>
                <c:pt idx="4735">
                  <c:v>9.8927000000000001E-2</c:v>
                </c:pt>
                <c:pt idx="4736">
                  <c:v>9.8932000000000006E-2</c:v>
                </c:pt>
                <c:pt idx="4737">
                  <c:v>9.8943000000000003E-2</c:v>
                </c:pt>
                <c:pt idx="4738">
                  <c:v>9.8964999999999997E-2</c:v>
                </c:pt>
                <c:pt idx="4739">
                  <c:v>9.8969000000000001E-2</c:v>
                </c:pt>
                <c:pt idx="4740">
                  <c:v>9.9004999999999996E-2</c:v>
                </c:pt>
                <c:pt idx="4741">
                  <c:v>9.9026000000000003E-2</c:v>
                </c:pt>
                <c:pt idx="4742">
                  <c:v>9.9028000000000005E-2</c:v>
                </c:pt>
                <c:pt idx="4743">
                  <c:v>9.9035999999999999E-2</c:v>
                </c:pt>
                <c:pt idx="4744">
                  <c:v>9.9048999999999998E-2</c:v>
                </c:pt>
                <c:pt idx="4745">
                  <c:v>9.9055000000000004E-2</c:v>
                </c:pt>
                <c:pt idx="4746">
                  <c:v>9.9081000000000002E-2</c:v>
                </c:pt>
                <c:pt idx="4747">
                  <c:v>9.9110000000000004E-2</c:v>
                </c:pt>
                <c:pt idx="4748">
                  <c:v>9.9128999999999995E-2</c:v>
                </c:pt>
                <c:pt idx="4749">
                  <c:v>9.9159999999999998E-2</c:v>
                </c:pt>
                <c:pt idx="4750">
                  <c:v>9.9163000000000001E-2</c:v>
                </c:pt>
                <c:pt idx="4751">
                  <c:v>9.9186999999999997E-2</c:v>
                </c:pt>
                <c:pt idx="4752">
                  <c:v>9.9196000000000006E-2</c:v>
                </c:pt>
                <c:pt idx="4753">
                  <c:v>9.9237000000000006E-2</c:v>
                </c:pt>
                <c:pt idx="4754">
                  <c:v>9.9242999999999998E-2</c:v>
                </c:pt>
                <c:pt idx="4755">
                  <c:v>9.9265999999999993E-2</c:v>
                </c:pt>
                <c:pt idx="4756">
                  <c:v>9.9273E-2</c:v>
                </c:pt>
                <c:pt idx="4757">
                  <c:v>9.9280999999999994E-2</c:v>
                </c:pt>
                <c:pt idx="4758">
                  <c:v>9.9308999999999995E-2</c:v>
                </c:pt>
                <c:pt idx="4759">
                  <c:v>9.9317000000000003E-2</c:v>
                </c:pt>
                <c:pt idx="4760">
                  <c:v>9.9319000000000005E-2</c:v>
                </c:pt>
                <c:pt idx="4761">
                  <c:v>9.9343000000000001E-2</c:v>
                </c:pt>
                <c:pt idx="4762">
                  <c:v>9.9358000000000002E-2</c:v>
                </c:pt>
                <c:pt idx="4763">
                  <c:v>9.9372000000000002E-2</c:v>
                </c:pt>
                <c:pt idx="4764">
                  <c:v>9.9379999999999996E-2</c:v>
                </c:pt>
                <c:pt idx="4765">
                  <c:v>9.9401000000000003E-2</c:v>
                </c:pt>
                <c:pt idx="4766">
                  <c:v>9.9413000000000001E-2</c:v>
                </c:pt>
                <c:pt idx="4767">
                  <c:v>9.9420999999999995E-2</c:v>
                </c:pt>
                <c:pt idx="4768">
                  <c:v>9.9441000000000002E-2</c:v>
                </c:pt>
                <c:pt idx="4769">
                  <c:v>9.9447999999999995E-2</c:v>
                </c:pt>
                <c:pt idx="4770">
                  <c:v>9.9463999999999997E-2</c:v>
                </c:pt>
                <c:pt idx="4771">
                  <c:v>9.9510000000000001E-2</c:v>
                </c:pt>
                <c:pt idx="4772">
                  <c:v>9.9517999999999995E-2</c:v>
                </c:pt>
                <c:pt idx="4773">
                  <c:v>9.9534999999999998E-2</c:v>
                </c:pt>
                <c:pt idx="4774">
                  <c:v>9.9556000000000006E-2</c:v>
                </c:pt>
                <c:pt idx="4775">
                  <c:v>9.9566000000000002E-2</c:v>
                </c:pt>
                <c:pt idx="4776">
                  <c:v>9.9576999999999999E-2</c:v>
                </c:pt>
                <c:pt idx="4777">
                  <c:v>9.9594000000000002E-2</c:v>
                </c:pt>
                <c:pt idx="4778">
                  <c:v>9.9606E-2</c:v>
                </c:pt>
                <c:pt idx="4779">
                  <c:v>9.9613999999999994E-2</c:v>
                </c:pt>
                <c:pt idx="4780">
                  <c:v>9.9625000000000005E-2</c:v>
                </c:pt>
                <c:pt idx="4781">
                  <c:v>9.9631999999999998E-2</c:v>
                </c:pt>
                <c:pt idx="4782">
                  <c:v>9.9640000000000006E-2</c:v>
                </c:pt>
                <c:pt idx="4783">
                  <c:v>9.9655999999999995E-2</c:v>
                </c:pt>
                <c:pt idx="4784">
                  <c:v>9.9677000000000002E-2</c:v>
                </c:pt>
                <c:pt idx="4785">
                  <c:v>9.9681000000000006E-2</c:v>
                </c:pt>
                <c:pt idx="4786">
                  <c:v>9.9696000000000007E-2</c:v>
                </c:pt>
                <c:pt idx="4787">
                  <c:v>9.9701999999999999E-2</c:v>
                </c:pt>
                <c:pt idx="4788">
                  <c:v>9.9732000000000001E-2</c:v>
                </c:pt>
                <c:pt idx="4789">
                  <c:v>9.9738999999999994E-2</c:v>
                </c:pt>
                <c:pt idx="4790">
                  <c:v>9.9766999999999995E-2</c:v>
                </c:pt>
                <c:pt idx="4791">
                  <c:v>9.9779999999999994E-2</c:v>
                </c:pt>
                <c:pt idx="4792">
                  <c:v>9.9782999999999997E-2</c:v>
                </c:pt>
                <c:pt idx="4793">
                  <c:v>9.9794999999999995E-2</c:v>
                </c:pt>
                <c:pt idx="4794">
                  <c:v>9.98E-2</c:v>
                </c:pt>
                <c:pt idx="4795">
                  <c:v>9.9818000000000004E-2</c:v>
                </c:pt>
                <c:pt idx="4796">
                  <c:v>9.9848000000000006E-2</c:v>
                </c:pt>
                <c:pt idx="4797">
                  <c:v>9.9863999999999994E-2</c:v>
                </c:pt>
                <c:pt idx="4798">
                  <c:v>9.9865999999999996E-2</c:v>
                </c:pt>
                <c:pt idx="4799">
                  <c:v>9.987E-2</c:v>
                </c:pt>
                <c:pt idx="4800">
                  <c:v>9.9904999999999994E-2</c:v>
                </c:pt>
                <c:pt idx="4801">
                  <c:v>9.9915000000000004E-2</c:v>
                </c:pt>
                <c:pt idx="4802">
                  <c:v>9.9933999999999995E-2</c:v>
                </c:pt>
                <c:pt idx="4803">
                  <c:v>9.9958000000000005E-2</c:v>
                </c:pt>
                <c:pt idx="4804">
                  <c:v>9.9963999999999997E-2</c:v>
                </c:pt>
                <c:pt idx="4805">
                  <c:v>9.9973000000000006E-2</c:v>
                </c:pt>
                <c:pt idx="4806">
                  <c:v>9.9979999999999999E-2</c:v>
                </c:pt>
                <c:pt idx="4807">
                  <c:v>9.9998000000000004E-2</c:v>
                </c:pt>
                <c:pt idx="4808">
                  <c:v>0.1</c:v>
                </c:pt>
                <c:pt idx="4809">
                  <c:v>0.10002999999999999</c:v>
                </c:pt>
                <c:pt idx="4810">
                  <c:v>0.10004</c:v>
                </c:pt>
                <c:pt idx="4811">
                  <c:v>0.10004</c:v>
                </c:pt>
                <c:pt idx="4812">
                  <c:v>0.10007000000000001</c:v>
                </c:pt>
                <c:pt idx="4813">
                  <c:v>0.10012</c:v>
                </c:pt>
                <c:pt idx="4814">
                  <c:v>0.10013</c:v>
                </c:pt>
                <c:pt idx="4815">
                  <c:v>0.10014000000000001</c:v>
                </c:pt>
                <c:pt idx="4816">
                  <c:v>0.10015</c:v>
                </c:pt>
                <c:pt idx="4817">
                  <c:v>0.10017</c:v>
                </c:pt>
                <c:pt idx="4818">
                  <c:v>0.10018000000000001</c:v>
                </c:pt>
                <c:pt idx="4819">
                  <c:v>0.1002</c:v>
                </c:pt>
                <c:pt idx="4820">
                  <c:v>0.10020999999999999</c:v>
                </c:pt>
                <c:pt idx="4821">
                  <c:v>0.10020999999999999</c:v>
                </c:pt>
                <c:pt idx="4822">
                  <c:v>0.10022</c:v>
                </c:pt>
                <c:pt idx="4823">
                  <c:v>0.10026</c:v>
                </c:pt>
                <c:pt idx="4824">
                  <c:v>0.10027</c:v>
                </c:pt>
                <c:pt idx="4825">
                  <c:v>0.10029</c:v>
                </c:pt>
                <c:pt idx="4826">
                  <c:v>0.10032000000000001</c:v>
                </c:pt>
                <c:pt idx="4827">
                  <c:v>0.10033</c:v>
                </c:pt>
                <c:pt idx="4828">
                  <c:v>0.10036</c:v>
                </c:pt>
                <c:pt idx="4829">
                  <c:v>0.10036</c:v>
                </c:pt>
                <c:pt idx="4830">
                  <c:v>0.1004</c:v>
                </c:pt>
                <c:pt idx="4831">
                  <c:v>0.10042</c:v>
                </c:pt>
                <c:pt idx="4832">
                  <c:v>0.10043000000000001</c:v>
                </c:pt>
                <c:pt idx="4833">
                  <c:v>0.10045</c:v>
                </c:pt>
                <c:pt idx="4834">
                  <c:v>0.10045999999999999</c:v>
                </c:pt>
                <c:pt idx="4835">
                  <c:v>0.10045999999999999</c:v>
                </c:pt>
                <c:pt idx="4836">
                  <c:v>0.10047</c:v>
                </c:pt>
                <c:pt idx="4837">
                  <c:v>0.10049</c:v>
                </c:pt>
                <c:pt idx="4838">
                  <c:v>0.10051</c:v>
                </c:pt>
                <c:pt idx="4839">
                  <c:v>0.10052999999999999</c:v>
                </c:pt>
                <c:pt idx="4840">
                  <c:v>0.10052999999999999</c:v>
                </c:pt>
                <c:pt idx="4841">
                  <c:v>0.10054</c:v>
                </c:pt>
                <c:pt idx="4842">
                  <c:v>0.10056</c:v>
                </c:pt>
                <c:pt idx="4843">
                  <c:v>0.10059999999999999</c:v>
                </c:pt>
                <c:pt idx="4844">
                  <c:v>0.10061</c:v>
                </c:pt>
                <c:pt idx="4845">
                  <c:v>0.10066</c:v>
                </c:pt>
                <c:pt idx="4846">
                  <c:v>0.10066</c:v>
                </c:pt>
                <c:pt idx="4847">
                  <c:v>0.10069</c:v>
                </c:pt>
                <c:pt idx="4848">
                  <c:v>0.10070999999999999</c:v>
                </c:pt>
                <c:pt idx="4849">
                  <c:v>0.10070999999999999</c:v>
                </c:pt>
                <c:pt idx="4850">
                  <c:v>0.10072</c:v>
                </c:pt>
                <c:pt idx="4851">
                  <c:v>0.10074</c:v>
                </c:pt>
                <c:pt idx="4852">
                  <c:v>0.10077</c:v>
                </c:pt>
                <c:pt idx="4853">
                  <c:v>0.10077</c:v>
                </c:pt>
                <c:pt idx="4854">
                  <c:v>0.10079</c:v>
                </c:pt>
                <c:pt idx="4855">
                  <c:v>0.10081</c:v>
                </c:pt>
                <c:pt idx="4856">
                  <c:v>0.10081</c:v>
                </c:pt>
                <c:pt idx="4857">
                  <c:v>0.10082000000000001</c:v>
                </c:pt>
                <c:pt idx="4858">
                  <c:v>0.10083</c:v>
                </c:pt>
                <c:pt idx="4859">
                  <c:v>0.10085</c:v>
                </c:pt>
                <c:pt idx="4860">
                  <c:v>0.10086000000000001</c:v>
                </c:pt>
                <c:pt idx="4861">
                  <c:v>0.10087</c:v>
                </c:pt>
                <c:pt idx="4862">
                  <c:v>0.10088999999999999</c:v>
                </c:pt>
                <c:pt idx="4863">
                  <c:v>0.10091</c:v>
                </c:pt>
                <c:pt idx="4864">
                  <c:v>0.10092</c:v>
                </c:pt>
                <c:pt idx="4865">
                  <c:v>0.10093000000000001</c:v>
                </c:pt>
                <c:pt idx="4866">
                  <c:v>0.10094</c:v>
                </c:pt>
                <c:pt idx="4867">
                  <c:v>0.10095999999999999</c:v>
                </c:pt>
                <c:pt idx="4868">
                  <c:v>0.10100000000000001</c:v>
                </c:pt>
                <c:pt idx="4869">
                  <c:v>0.10100000000000001</c:v>
                </c:pt>
                <c:pt idx="4870">
                  <c:v>0.10101</c:v>
                </c:pt>
                <c:pt idx="4871">
                  <c:v>0.10102</c:v>
                </c:pt>
                <c:pt idx="4872">
                  <c:v>0.10102999999999999</c:v>
                </c:pt>
                <c:pt idx="4873">
                  <c:v>0.10109</c:v>
                </c:pt>
                <c:pt idx="4874">
                  <c:v>0.1011</c:v>
                </c:pt>
                <c:pt idx="4875">
                  <c:v>0.10111000000000001</c:v>
                </c:pt>
                <c:pt idx="4876">
                  <c:v>0.10111000000000001</c:v>
                </c:pt>
                <c:pt idx="4877">
                  <c:v>0.10113</c:v>
                </c:pt>
                <c:pt idx="4878">
                  <c:v>0.10113</c:v>
                </c:pt>
                <c:pt idx="4879">
                  <c:v>0.10113999999999999</c:v>
                </c:pt>
                <c:pt idx="4880">
                  <c:v>0.10116</c:v>
                </c:pt>
                <c:pt idx="4881">
                  <c:v>0.10119</c:v>
                </c:pt>
                <c:pt idx="4882">
                  <c:v>0.10120999999999999</c:v>
                </c:pt>
                <c:pt idx="4883">
                  <c:v>0.10122</c:v>
                </c:pt>
                <c:pt idx="4884">
                  <c:v>0.10125000000000001</c:v>
                </c:pt>
                <c:pt idx="4885">
                  <c:v>0.10126</c:v>
                </c:pt>
                <c:pt idx="4886">
                  <c:v>0.10128</c:v>
                </c:pt>
                <c:pt idx="4887">
                  <c:v>0.10129000000000001</c:v>
                </c:pt>
                <c:pt idx="4888">
                  <c:v>0.10129000000000001</c:v>
                </c:pt>
                <c:pt idx="4889">
                  <c:v>0.10129000000000001</c:v>
                </c:pt>
                <c:pt idx="4890">
                  <c:v>0.10131</c:v>
                </c:pt>
                <c:pt idx="4891">
                  <c:v>0.10135</c:v>
                </c:pt>
                <c:pt idx="4892">
                  <c:v>0.10136000000000001</c:v>
                </c:pt>
                <c:pt idx="4893">
                  <c:v>0.10138999999999999</c:v>
                </c:pt>
                <c:pt idx="4894">
                  <c:v>0.10141</c:v>
                </c:pt>
                <c:pt idx="4895">
                  <c:v>0.10141</c:v>
                </c:pt>
                <c:pt idx="4896">
                  <c:v>0.10143000000000001</c:v>
                </c:pt>
                <c:pt idx="4897">
                  <c:v>0.10144</c:v>
                </c:pt>
                <c:pt idx="4898">
                  <c:v>0.10147</c:v>
                </c:pt>
                <c:pt idx="4899">
                  <c:v>0.10150000000000001</c:v>
                </c:pt>
                <c:pt idx="4900">
                  <c:v>0.10151</c:v>
                </c:pt>
                <c:pt idx="4901">
                  <c:v>0.10152</c:v>
                </c:pt>
                <c:pt idx="4902">
                  <c:v>0.10153</c:v>
                </c:pt>
                <c:pt idx="4903">
                  <c:v>0.10154000000000001</c:v>
                </c:pt>
                <c:pt idx="4904">
                  <c:v>0.10155</c:v>
                </c:pt>
                <c:pt idx="4905">
                  <c:v>0.10156999999999999</c:v>
                </c:pt>
                <c:pt idx="4906">
                  <c:v>0.1016</c:v>
                </c:pt>
                <c:pt idx="4907">
                  <c:v>0.1016</c:v>
                </c:pt>
                <c:pt idx="4908">
                  <c:v>0.10162</c:v>
                </c:pt>
                <c:pt idx="4909">
                  <c:v>0.10163</c:v>
                </c:pt>
                <c:pt idx="4910">
                  <c:v>0.10165</c:v>
                </c:pt>
                <c:pt idx="4911">
                  <c:v>0.10166</c:v>
                </c:pt>
                <c:pt idx="4912">
                  <c:v>0.10167</c:v>
                </c:pt>
                <c:pt idx="4913">
                  <c:v>0.1017</c:v>
                </c:pt>
                <c:pt idx="4914">
                  <c:v>0.1017</c:v>
                </c:pt>
                <c:pt idx="4915">
                  <c:v>0.10173</c:v>
                </c:pt>
                <c:pt idx="4916">
                  <c:v>0.10174999999999999</c:v>
                </c:pt>
                <c:pt idx="4917">
                  <c:v>0.10181999999999999</c:v>
                </c:pt>
                <c:pt idx="4918">
                  <c:v>0.10183</c:v>
                </c:pt>
                <c:pt idx="4919">
                  <c:v>0.10185</c:v>
                </c:pt>
                <c:pt idx="4920">
                  <c:v>0.10185</c:v>
                </c:pt>
                <c:pt idx="4921">
                  <c:v>0.10186000000000001</c:v>
                </c:pt>
                <c:pt idx="4922">
                  <c:v>0.10187</c:v>
                </c:pt>
                <c:pt idx="4923">
                  <c:v>0.10188</c:v>
                </c:pt>
                <c:pt idx="4924">
                  <c:v>0.1019</c:v>
                </c:pt>
                <c:pt idx="4925">
                  <c:v>0.10191</c:v>
                </c:pt>
                <c:pt idx="4926">
                  <c:v>0.10194</c:v>
                </c:pt>
                <c:pt idx="4927">
                  <c:v>0.10197000000000001</c:v>
                </c:pt>
                <c:pt idx="4928">
                  <c:v>0.10198</c:v>
                </c:pt>
                <c:pt idx="4929">
                  <c:v>0.10202</c:v>
                </c:pt>
                <c:pt idx="4930">
                  <c:v>0.10202</c:v>
                </c:pt>
                <c:pt idx="4931">
                  <c:v>0.10208</c:v>
                </c:pt>
                <c:pt idx="4932">
                  <c:v>0.1021</c:v>
                </c:pt>
                <c:pt idx="4933">
                  <c:v>0.10212</c:v>
                </c:pt>
                <c:pt idx="4934">
                  <c:v>0.10212</c:v>
                </c:pt>
                <c:pt idx="4935">
                  <c:v>0.10215</c:v>
                </c:pt>
                <c:pt idx="4936">
                  <c:v>0.10218000000000001</c:v>
                </c:pt>
                <c:pt idx="4937">
                  <c:v>0.10221</c:v>
                </c:pt>
                <c:pt idx="4938">
                  <c:v>0.10221</c:v>
                </c:pt>
                <c:pt idx="4939">
                  <c:v>0.10222000000000001</c:v>
                </c:pt>
                <c:pt idx="4940">
                  <c:v>0.10226</c:v>
                </c:pt>
                <c:pt idx="4941">
                  <c:v>0.10228</c:v>
                </c:pt>
                <c:pt idx="4942">
                  <c:v>0.10231999999999999</c:v>
                </c:pt>
                <c:pt idx="4943">
                  <c:v>0.10234</c:v>
                </c:pt>
                <c:pt idx="4944">
                  <c:v>0.10237</c:v>
                </c:pt>
                <c:pt idx="4945">
                  <c:v>0.10238</c:v>
                </c:pt>
                <c:pt idx="4946">
                  <c:v>0.1024</c:v>
                </c:pt>
                <c:pt idx="4947">
                  <c:v>0.10241</c:v>
                </c:pt>
                <c:pt idx="4948">
                  <c:v>0.10242999999999999</c:v>
                </c:pt>
                <c:pt idx="4949">
                  <c:v>0.10242999999999999</c:v>
                </c:pt>
                <c:pt idx="4950">
                  <c:v>0.10245</c:v>
                </c:pt>
                <c:pt idx="4951">
                  <c:v>0.10247000000000001</c:v>
                </c:pt>
                <c:pt idx="4952">
                  <c:v>0.10248</c:v>
                </c:pt>
                <c:pt idx="4953">
                  <c:v>0.10251</c:v>
                </c:pt>
                <c:pt idx="4954">
                  <c:v>0.10253</c:v>
                </c:pt>
                <c:pt idx="4955">
                  <c:v>0.10255</c:v>
                </c:pt>
                <c:pt idx="4956">
                  <c:v>0.10258</c:v>
                </c:pt>
                <c:pt idx="4957">
                  <c:v>0.10259</c:v>
                </c:pt>
                <c:pt idx="4958">
                  <c:v>0.1026</c:v>
                </c:pt>
                <c:pt idx="4959">
                  <c:v>0.1026</c:v>
                </c:pt>
                <c:pt idx="4960">
                  <c:v>0.10262</c:v>
                </c:pt>
                <c:pt idx="4961">
                  <c:v>0.10266</c:v>
                </c:pt>
                <c:pt idx="4962">
                  <c:v>0.10267999999999999</c:v>
                </c:pt>
                <c:pt idx="4963">
                  <c:v>0.10269</c:v>
                </c:pt>
                <c:pt idx="4964">
                  <c:v>0.10269</c:v>
                </c:pt>
                <c:pt idx="4965">
                  <c:v>0.10271</c:v>
                </c:pt>
                <c:pt idx="4966">
                  <c:v>0.10274999999999999</c:v>
                </c:pt>
                <c:pt idx="4967">
                  <c:v>0.10276</c:v>
                </c:pt>
                <c:pt idx="4968">
                  <c:v>0.10277</c:v>
                </c:pt>
                <c:pt idx="4969">
                  <c:v>0.1028</c:v>
                </c:pt>
                <c:pt idx="4970">
                  <c:v>0.10281</c:v>
                </c:pt>
                <c:pt idx="4971">
                  <c:v>0.10284</c:v>
                </c:pt>
                <c:pt idx="4972">
                  <c:v>0.10285</c:v>
                </c:pt>
                <c:pt idx="4973">
                  <c:v>0.10285999999999999</c:v>
                </c:pt>
                <c:pt idx="4974">
                  <c:v>0.10287</c:v>
                </c:pt>
                <c:pt idx="4975">
                  <c:v>0.10288</c:v>
                </c:pt>
                <c:pt idx="4976">
                  <c:v>0.10291</c:v>
                </c:pt>
                <c:pt idx="4977">
                  <c:v>0.10292999999999999</c:v>
                </c:pt>
                <c:pt idx="4978">
                  <c:v>0.10295</c:v>
                </c:pt>
                <c:pt idx="4979">
                  <c:v>0.10298</c:v>
                </c:pt>
                <c:pt idx="4980">
                  <c:v>0.10299999999999999</c:v>
                </c:pt>
                <c:pt idx="4981">
                  <c:v>0.10301</c:v>
                </c:pt>
                <c:pt idx="4982">
                  <c:v>0.10305</c:v>
                </c:pt>
                <c:pt idx="4983">
                  <c:v>0.10308</c:v>
                </c:pt>
                <c:pt idx="4984">
                  <c:v>0.10308</c:v>
                </c:pt>
                <c:pt idx="4985">
                  <c:v>0.1031</c:v>
                </c:pt>
                <c:pt idx="4986">
                  <c:v>0.1031</c:v>
                </c:pt>
                <c:pt idx="4987">
                  <c:v>0.10310999999999999</c:v>
                </c:pt>
                <c:pt idx="4988">
                  <c:v>0.10314</c:v>
                </c:pt>
                <c:pt idx="4989">
                  <c:v>0.10315000000000001</c:v>
                </c:pt>
                <c:pt idx="4990">
                  <c:v>0.1032</c:v>
                </c:pt>
                <c:pt idx="4991">
                  <c:v>0.10321</c:v>
                </c:pt>
                <c:pt idx="4992">
                  <c:v>0.10324</c:v>
                </c:pt>
                <c:pt idx="4993">
                  <c:v>0.10324999999999999</c:v>
                </c:pt>
                <c:pt idx="4994">
                  <c:v>0.10326</c:v>
                </c:pt>
                <c:pt idx="4995">
                  <c:v>0.10327</c:v>
                </c:pt>
                <c:pt idx="4996">
                  <c:v>0.10328</c:v>
                </c:pt>
                <c:pt idx="4997">
                  <c:v>0.10331</c:v>
                </c:pt>
                <c:pt idx="4998">
                  <c:v>0.10331</c:v>
                </c:pt>
                <c:pt idx="4999">
                  <c:v>0.10333000000000001</c:v>
                </c:pt>
                <c:pt idx="5000">
                  <c:v>0.10335</c:v>
                </c:pt>
                <c:pt idx="5001">
                  <c:v>0.10335999999999999</c:v>
                </c:pt>
                <c:pt idx="5002">
                  <c:v>0.10338</c:v>
                </c:pt>
                <c:pt idx="5003">
                  <c:v>0.10339</c:v>
                </c:pt>
                <c:pt idx="5004">
                  <c:v>0.10340000000000001</c:v>
                </c:pt>
                <c:pt idx="5005">
                  <c:v>0.10342</c:v>
                </c:pt>
                <c:pt idx="5006">
                  <c:v>0.10342999999999999</c:v>
                </c:pt>
                <c:pt idx="5007">
                  <c:v>0.10348</c:v>
                </c:pt>
                <c:pt idx="5008">
                  <c:v>0.10348</c:v>
                </c:pt>
                <c:pt idx="5009">
                  <c:v>0.10349</c:v>
                </c:pt>
                <c:pt idx="5010">
                  <c:v>0.10353</c:v>
                </c:pt>
                <c:pt idx="5011">
                  <c:v>0.10353</c:v>
                </c:pt>
                <c:pt idx="5012">
                  <c:v>0.10355</c:v>
                </c:pt>
                <c:pt idx="5013">
                  <c:v>0.10356</c:v>
                </c:pt>
                <c:pt idx="5014">
                  <c:v>0.10358000000000001</c:v>
                </c:pt>
                <c:pt idx="5015">
                  <c:v>0.10358000000000001</c:v>
                </c:pt>
                <c:pt idx="5016">
                  <c:v>0.10359</c:v>
                </c:pt>
                <c:pt idx="5017">
                  <c:v>0.10363</c:v>
                </c:pt>
                <c:pt idx="5018">
                  <c:v>0.10364</c:v>
                </c:pt>
                <c:pt idx="5019">
                  <c:v>0.10364</c:v>
                </c:pt>
                <c:pt idx="5020">
                  <c:v>0.10366</c:v>
                </c:pt>
                <c:pt idx="5021">
                  <c:v>0.10369</c:v>
                </c:pt>
                <c:pt idx="5022">
                  <c:v>0.1037</c:v>
                </c:pt>
                <c:pt idx="5023">
                  <c:v>0.10371</c:v>
                </c:pt>
                <c:pt idx="5024">
                  <c:v>0.10374</c:v>
                </c:pt>
                <c:pt idx="5025">
                  <c:v>0.10376000000000001</c:v>
                </c:pt>
                <c:pt idx="5026">
                  <c:v>0.10377</c:v>
                </c:pt>
                <c:pt idx="5027">
                  <c:v>0.10378</c:v>
                </c:pt>
                <c:pt idx="5028">
                  <c:v>0.1038</c:v>
                </c:pt>
                <c:pt idx="5029">
                  <c:v>0.10381</c:v>
                </c:pt>
                <c:pt idx="5030">
                  <c:v>0.10383000000000001</c:v>
                </c:pt>
                <c:pt idx="5031">
                  <c:v>0.10383000000000001</c:v>
                </c:pt>
                <c:pt idx="5032">
                  <c:v>0.10383000000000001</c:v>
                </c:pt>
                <c:pt idx="5033">
                  <c:v>0.10385</c:v>
                </c:pt>
                <c:pt idx="5034">
                  <c:v>0.10385999999999999</c:v>
                </c:pt>
                <c:pt idx="5035">
                  <c:v>0.10388</c:v>
                </c:pt>
                <c:pt idx="5036">
                  <c:v>0.10389</c:v>
                </c:pt>
                <c:pt idx="5037">
                  <c:v>0.10389</c:v>
                </c:pt>
                <c:pt idx="5038">
                  <c:v>0.10390000000000001</c:v>
                </c:pt>
                <c:pt idx="5039">
                  <c:v>0.10392</c:v>
                </c:pt>
                <c:pt idx="5040">
                  <c:v>0.10395</c:v>
                </c:pt>
                <c:pt idx="5041">
                  <c:v>0.10395</c:v>
                </c:pt>
                <c:pt idx="5042">
                  <c:v>0.10395</c:v>
                </c:pt>
                <c:pt idx="5043">
                  <c:v>0.10398</c:v>
                </c:pt>
                <c:pt idx="5044">
                  <c:v>0.10398</c:v>
                </c:pt>
                <c:pt idx="5045">
                  <c:v>0.10401000000000001</c:v>
                </c:pt>
                <c:pt idx="5046">
                  <c:v>0.10402</c:v>
                </c:pt>
                <c:pt idx="5047">
                  <c:v>0.10405</c:v>
                </c:pt>
                <c:pt idx="5048">
                  <c:v>0.10407</c:v>
                </c:pt>
                <c:pt idx="5049">
                  <c:v>0.10407</c:v>
                </c:pt>
                <c:pt idx="5050">
                  <c:v>0.1041</c:v>
                </c:pt>
                <c:pt idx="5051">
                  <c:v>0.10410999999999999</c:v>
                </c:pt>
                <c:pt idx="5052">
                  <c:v>0.10413</c:v>
                </c:pt>
                <c:pt idx="5053">
                  <c:v>0.10414</c:v>
                </c:pt>
                <c:pt idx="5054">
                  <c:v>0.10417999999999999</c:v>
                </c:pt>
                <c:pt idx="5055">
                  <c:v>0.10421</c:v>
                </c:pt>
                <c:pt idx="5056">
                  <c:v>0.10421999999999999</c:v>
                </c:pt>
                <c:pt idx="5057">
                  <c:v>0.10421999999999999</c:v>
                </c:pt>
                <c:pt idx="5058">
                  <c:v>0.10423</c:v>
                </c:pt>
                <c:pt idx="5059">
                  <c:v>0.10424</c:v>
                </c:pt>
                <c:pt idx="5060">
                  <c:v>0.10425</c:v>
                </c:pt>
                <c:pt idx="5061">
                  <c:v>0.10426000000000001</c:v>
                </c:pt>
                <c:pt idx="5062">
                  <c:v>0.10427</c:v>
                </c:pt>
                <c:pt idx="5063">
                  <c:v>0.1043</c:v>
                </c:pt>
                <c:pt idx="5064">
                  <c:v>0.10432</c:v>
                </c:pt>
                <c:pt idx="5065">
                  <c:v>0.10434</c:v>
                </c:pt>
                <c:pt idx="5066">
                  <c:v>0.10435999999999999</c:v>
                </c:pt>
                <c:pt idx="5067">
                  <c:v>0.10435999999999999</c:v>
                </c:pt>
                <c:pt idx="5068">
                  <c:v>0.10437</c:v>
                </c:pt>
                <c:pt idx="5069">
                  <c:v>0.10437</c:v>
                </c:pt>
                <c:pt idx="5070">
                  <c:v>0.10439</c:v>
                </c:pt>
                <c:pt idx="5071">
                  <c:v>0.10440000000000001</c:v>
                </c:pt>
                <c:pt idx="5072">
                  <c:v>0.10444000000000001</c:v>
                </c:pt>
                <c:pt idx="5073">
                  <c:v>0.10445</c:v>
                </c:pt>
                <c:pt idx="5074">
                  <c:v>0.10446</c:v>
                </c:pt>
                <c:pt idx="5075">
                  <c:v>0.10446</c:v>
                </c:pt>
                <c:pt idx="5076">
                  <c:v>0.10449</c:v>
                </c:pt>
                <c:pt idx="5077">
                  <c:v>0.1045</c:v>
                </c:pt>
                <c:pt idx="5078">
                  <c:v>0.10453</c:v>
                </c:pt>
                <c:pt idx="5079">
                  <c:v>0.10456</c:v>
                </c:pt>
                <c:pt idx="5080">
                  <c:v>0.10457</c:v>
                </c:pt>
                <c:pt idx="5081">
                  <c:v>0.10459</c:v>
                </c:pt>
                <c:pt idx="5082">
                  <c:v>0.10463</c:v>
                </c:pt>
                <c:pt idx="5083">
                  <c:v>0.10463</c:v>
                </c:pt>
                <c:pt idx="5084">
                  <c:v>0.10463</c:v>
                </c:pt>
                <c:pt idx="5085">
                  <c:v>0.10465000000000001</c:v>
                </c:pt>
                <c:pt idx="5086">
                  <c:v>0.10467</c:v>
                </c:pt>
                <c:pt idx="5087">
                  <c:v>0.10467</c:v>
                </c:pt>
                <c:pt idx="5088">
                  <c:v>0.10473</c:v>
                </c:pt>
                <c:pt idx="5089">
                  <c:v>0.10475</c:v>
                </c:pt>
                <c:pt idx="5090">
                  <c:v>0.10477</c:v>
                </c:pt>
                <c:pt idx="5091">
                  <c:v>0.10478999999999999</c:v>
                </c:pt>
                <c:pt idx="5092">
                  <c:v>0.10481</c:v>
                </c:pt>
                <c:pt idx="5093">
                  <c:v>0.10484</c:v>
                </c:pt>
                <c:pt idx="5094">
                  <c:v>0.10484</c:v>
                </c:pt>
                <c:pt idx="5095">
                  <c:v>0.10485999999999999</c:v>
                </c:pt>
                <c:pt idx="5096">
                  <c:v>0.10485999999999999</c:v>
                </c:pt>
                <c:pt idx="5097">
                  <c:v>0.10487</c:v>
                </c:pt>
                <c:pt idx="5098">
                  <c:v>0.10489999999999999</c:v>
                </c:pt>
                <c:pt idx="5099">
                  <c:v>0.10491</c:v>
                </c:pt>
                <c:pt idx="5100">
                  <c:v>0.10491</c:v>
                </c:pt>
                <c:pt idx="5101">
                  <c:v>0.10492</c:v>
                </c:pt>
                <c:pt idx="5102">
                  <c:v>0.10493</c:v>
                </c:pt>
                <c:pt idx="5103">
                  <c:v>0.10494000000000001</c:v>
                </c:pt>
                <c:pt idx="5104">
                  <c:v>0.10496</c:v>
                </c:pt>
                <c:pt idx="5105">
                  <c:v>0.10499</c:v>
                </c:pt>
                <c:pt idx="5106">
                  <c:v>0.105</c:v>
                </c:pt>
                <c:pt idx="5107">
                  <c:v>0.10501000000000001</c:v>
                </c:pt>
                <c:pt idx="5108">
                  <c:v>0.10503</c:v>
                </c:pt>
                <c:pt idx="5109">
                  <c:v>0.10503999999999999</c:v>
                </c:pt>
                <c:pt idx="5110">
                  <c:v>0.10503999999999999</c:v>
                </c:pt>
                <c:pt idx="5111">
                  <c:v>0.10505</c:v>
                </c:pt>
                <c:pt idx="5112">
                  <c:v>0.10508000000000001</c:v>
                </c:pt>
                <c:pt idx="5113">
                  <c:v>0.10509</c:v>
                </c:pt>
                <c:pt idx="5114">
                  <c:v>0.10509</c:v>
                </c:pt>
                <c:pt idx="5115">
                  <c:v>0.10509</c:v>
                </c:pt>
                <c:pt idx="5116">
                  <c:v>0.10512000000000001</c:v>
                </c:pt>
                <c:pt idx="5117">
                  <c:v>0.10514</c:v>
                </c:pt>
                <c:pt idx="5118">
                  <c:v>0.10519000000000001</c:v>
                </c:pt>
                <c:pt idx="5119">
                  <c:v>0.10521</c:v>
                </c:pt>
                <c:pt idx="5120">
                  <c:v>0.10523</c:v>
                </c:pt>
                <c:pt idx="5121">
                  <c:v>0.10526000000000001</c:v>
                </c:pt>
                <c:pt idx="5122">
                  <c:v>0.10527</c:v>
                </c:pt>
                <c:pt idx="5123">
                  <c:v>0.10528</c:v>
                </c:pt>
                <c:pt idx="5124">
                  <c:v>0.10528</c:v>
                </c:pt>
                <c:pt idx="5125">
                  <c:v>0.1053</c:v>
                </c:pt>
                <c:pt idx="5126">
                  <c:v>0.10531</c:v>
                </c:pt>
                <c:pt idx="5127">
                  <c:v>0.10531</c:v>
                </c:pt>
                <c:pt idx="5128">
                  <c:v>0.10531</c:v>
                </c:pt>
                <c:pt idx="5129">
                  <c:v>0.10532</c:v>
                </c:pt>
                <c:pt idx="5130">
                  <c:v>0.10535</c:v>
                </c:pt>
                <c:pt idx="5131">
                  <c:v>0.10537000000000001</c:v>
                </c:pt>
                <c:pt idx="5132">
                  <c:v>0.10539</c:v>
                </c:pt>
                <c:pt idx="5133">
                  <c:v>0.10541</c:v>
                </c:pt>
                <c:pt idx="5134">
                  <c:v>0.10543</c:v>
                </c:pt>
                <c:pt idx="5135">
                  <c:v>0.10545</c:v>
                </c:pt>
                <c:pt idx="5136">
                  <c:v>0.10546</c:v>
                </c:pt>
                <c:pt idx="5137">
                  <c:v>0.10548</c:v>
                </c:pt>
                <c:pt idx="5138">
                  <c:v>0.10549</c:v>
                </c:pt>
                <c:pt idx="5139">
                  <c:v>0.10549</c:v>
                </c:pt>
                <c:pt idx="5140">
                  <c:v>0.1055</c:v>
                </c:pt>
                <c:pt idx="5141">
                  <c:v>0.10551000000000001</c:v>
                </c:pt>
                <c:pt idx="5142">
                  <c:v>0.10553999999999999</c:v>
                </c:pt>
                <c:pt idx="5143">
                  <c:v>0.10555</c:v>
                </c:pt>
                <c:pt idx="5144">
                  <c:v>0.10555</c:v>
                </c:pt>
                <c:pt idx="5145">
                  <c:v>0.10557</c:v>
                </c:pt>
                <c:pt idx="5146">
                  <c:v>0.10557</c:v>
                </c:pt>
                <c:pt idx="5147">
                  <c:v>0.10561</c:v>
                </c:pt>
                <c:pt idx="5148">
                  <c:v>0.10561</c:v>
                </c:pt>
                <c:pt idx="5149">
                  <c:v>0.10562000000000001</c:v>
                </c:pt>
                <c:pt idx="5150">
                  <c:v>0.10566</c:v>
                </c:pt>
                <c:pt idx="5151">
                  <c:v>0.10566</c:v>
                </c:pt>
                <c:pt idx="5152">
                  <c:v>0.10568</c:v>
                </c:pt>
                <c:pt idx="5153">
                  <c:v>0.10569000000000001</c:v>
                </c:pt>
                <c:pt idx="5154">
                  <c:v>0.10571</c:v>
                </c:pt>
                <c:pt idx="5155">
                  <c:v>0.10571999999999999</c:v>
                </c:pt>
                <c:pt idx="5156">
                  <c:v>0.10573</c:v>
                </c:pt>
                <c:pt idx="5157">
                  <c:v>0.10576000000000001</c:v>
                </c:pt>
                <c:pt idx="5158">
                  <c:v>0.10579</c:v>
                </c:pt>
                <c:pt idx="5159">
                  <c:v>0.10580000000000001</c:v>
                </c:pt>
                <c:pt idx="5160">
                  <c:v>0.10580000000000001</c:v>
                </c:pt>
                <c:pt idx="5161">
                  <c:v>0.10582999999999999</c:v>
                </c:pt>
                <c:pt idx="5162">
                  <c:v>0.10584</c:v>
                </c:pt>
                <c:pt idx="5163">
                  <c:v>0.10586</c:v>
                </c:pt>
                <c:pt idx="5164">
                  <c:v>0.10586</c:v>
                </c:pt>
                <c:pt idx="5165">
                  <c:v>0.10587000000000001</c:v>
                </c:pt>
                <c:pt idx="5166">
                  <c:v>0.10587000000000001</c:v>
                </c:pt>
                <c:pt idx="5167">
                  <c:v>0.10589999999999999</c:v>
                </c:pt>
                <c:pt idx="5168">
                  <c:v>0.10591</c:v>
                </c:pt>
                <c:pt idx="5169">
                  <c:v>0.10594000000000001</c:v>
                </c:pt>
                <c:pt idx="5170">
                  <c:v>0.10595</c:v>
                </c:pt>
                <c:pt idx="5171">
                  <c:v>0.106</c:v>
                </c:pt>
                <c:pt idx="5172">
                  <c:v>0.10603</c:v>
                </c:pt>
                <c:pt idx="5173">
                  <c:v>0.10605000000000001</c:v>
                </c:pt>
                <c:pt idx="5174">
                  <c:v>0.10606</c:v>
                </c:pt>
                <c:pt idx="5175">
                  <c:v>0.10607</c:v>
                </c:pt>
                <c:pt idx="5176">
                  <c:v>0.10609</c:v>
                </c:pt>
                <c:pt idx="5177">
                  <c:v>0.1061</c:v>
                </c:pt>
                <c:pt idx="5178">
                  <c:v>0.10611</c:v>
                </c:pt>
                <c:pt idx="5179">
                  <c:v>0.10612000000000001</c:v>
                </c:pt>
                <c:pt idx="5180">
                  <c:v>0.10612000000000001</c:v>
                </c:pt>
                <c:pt idx="5181">
                  <c:v>0.10614</c:v>
                </c:pt>
                <c:pt idx="5182">
                  <c:v>0.10616</c:v>
                </c:pt>
                <c:pt idx="5183">
                  <c:v>0.10618</c:v>
                </c:pt>
                <c:pt idx="5184">
                  <c:v>0.1062</c:v>
                </c:pt>
                <c:pt idx="5185">
                  <c:v>0.10621</c:v>
                </c:pt>
                <c:pt idx="5186">
                  <c:v>0.10621999999999999</c:v>
                </c:pt>
                <c:pt idx="5187">
                  <c:v>0.10623</c:v>
                </c:pt>
                <c:pt idx="5188">
                  <c:v>0.10624</c:v>
                </c:pt>
                <c:pt idx="5189">
                  <c:v>0.10624</c:v>
                </c:pt>
                <c:pt idx="5190">
                  <c:v>0.10625999999999999</c:v>
                </c:pt>
                <c:pt idx="5191">
                  <c:v>0.10625999999999999</c:v>
                </c:pt>
                <c:pt idx="5192">
                  <c:v>0.10627</c:v>
                </c:pt>
                <c:pt idx="5193">
                  <c:v>0.10630000000000001</c:v>
                </c:pt>
                <c:pt idx="5194">
                  <c:v>0.10631</c:v>
                </c:pt>
                <c:pt idx="5195">
                  <c:v>0.10632</c:v>
                </c:pt>
                <c:pt idx="5196">
                  <c:v>0.10634</c:v>
                </c:pt>
                <c:pt idx="5197">
                  <c:v>0.10634</c:v>
                </c:pt>
                <c:pt idx="5198">
                  <c:v>0.10635</c:v>
                </c:pt>
                <c:pt idx="5199">
                  <c:v>0.10638</c:v>
                </c:pt>
                <c:pt idx="5200">
                  <c:v>0.10642</c:v>
                </c:pt>
                <c:pt idx="5201">
                  <c:v>0.10645</c:v>
                </c:pt>
                <c:pt idx="5202">
                  <c:v>0.10646</c:v>
                </c:pt>
                <c:pt idx="5203">
                  <c:v>0.10646</c:v>
                </c:pt>
                <c:pt idx="5204">
                  <c:v>0.10648000000000001</c:v>
                </c:pt>
                <c:pt idx="5205">
                  <c:v>0.10652</c:v>
                </c:pt>
                <c:pt idx="5206">
                  <c:v>0.10653</c:v>
                </c:pt>
                <c:pt idx="5207">
                  <c:v>0.10657</c:v>
                </c:pt>
                <c:pt idx="5208">
                  <c:v>0.10657999999999999</c:v>
                </c:pt>
                <c:pt idx="5209">
                  <c:v>0.10659</c:v>
                </c:pt>
                <c:pt idx="5210">
                  <c:v>0.10661</c:v>
                </c:pt>
                <c:pt idx="5211">
                  <c:v>0.10664999999999999</c:v>
                </c:pt>
                <c:pt idx="5212">
                  <c:v>0.10664999999999999</c:v>
                </c:pt>
                <c:pt idx="5213">
                  <c:v>0.10666</c:v>
                </c:pt>
                <c:pt idx="5214">
                  <c:v>0.10666</c:v>
                </c:pt>
                <c:pt idx="5215">
                  <c:v>0.10667</c:v>
                </c:pt>
                <c:pt idx="5216">
                  <c:v>0.10667</c:v>
                </c:pt>
                <c:pt idx="5217">
                  <c:v>0.10668999999999999</c:v>
                </c:pt>
                <c:pt idx="5218">
                  <c:v>0.10671</c:v>
                </c:pt>
                <c:pt idx="5219">
                  <c:v>0.10673000000000001</c:v>
                </c:pt>
                <c:pt idx="5220">
                  <c:v>0.10677</c:v>
                </c:pt>
                <c:pt idx="5221">
                  <c:v>0.10680000000000001</c:v>
                </c:pt>
                <c:pt idx="5222">
                  <c:v>0.10681</c:v>
                </c:pt>
                <c:pt idx="5223">
                  <c:v>0.10682</c:v>
                </c:pt>
                <c:pt idx="5224">
                  <c:v>0.10682999999999999</c:v>
                </c:pt>
                <c:pt idx="5225">
                  <c:v>0.10685</c:v>
                </c:pt>
                <c:pt idx="5226">
                  <c:v>0.10686</c:v>
                </c:pt>
                <c:pt idx="5227">
                  <c:v>0.10686</c:v>
                </c:pt>
                <c:pt idx="5228">
                  <c:v>0.10687000000000001</c:v>
                </c:pt>
                <c:pt idx="5229">
                  <c:v>0.10687000000000001</c:v>
                </c:pt>
                <c:pt idx="5230">
                  <c:v>0.10689</c:v>
                </c:pt>
                <c:pt idx="5231">
                  <c:v>0.10693</c:v>
                </c:pt>
                <c:pt idx="5232">
                  <c:v>0.10696</c:v>
                </c:pt>
                <c:pt idx="5233">
                  <c:v>0.10698000000000001</c:v>
                </c:pt>
                <c:pt idx="5234">
                  <c:v>0.10699</c:v>
                </c:pt>
                <c:pt idx="5235">
                  <c:v>0.10705000000000001</c:v>
                </c:pt>
                <c:pt idx="5236">
                  <c:v>0.10706</c:v>
                </c:pt>
                <c:pt idx="5237">
                  <c:v>0.10707</c:v>
                </c:pt>
                <c:pt idx="5238">
                  <c:v>0.10707999999999999</c:v>
                </c:pt>
                <c:pt idx="5239">
                  <c:v>0.10707999999999999</c:v>
                </c:pt>
                <c:pt idx="5240">
                  <c:v>0.10709</c:v>
                </c:pt>
                <c:pt idx="5241">
                  <c:v>0.10713</c:v>
                </c:pt>
                <c:pt idx="5242">
                  <c:v>0.10715</c:v>
                </c:pt>
                <c:pt idx="5243">
                  <c:v>0.10716000000000001</c:v>
                </c:pt>
                <c:pt idx="5244">
                  <c:v>0.10717</c:v>
                </c:pt>
                <c:pt idx="5245">
                  <c:v>0.10717</c:v>
                </c:pt>
                <c:pt idx="5246">
                  <c:v>0.1072</c:v>
                </c:pt>
                <c:pt idx="5247">
                  <c:v>0.1072</c:v>
                </c:pt>
                <c:pt idx="5248">
                  <c:v>0.10725</c:v>
                </c:pt>
                <c:pt idx="5249">
                  <c:v>0.10725999999999999</c:v>
                </c:pt>
                <c:pt idx="5250">
                  <c:v>0.10728</c:v>
                </c:pt>
                <c:pt idx="5251">
                  <c:v>0.10729</c:v>
                </c:pt>
                <c:pt idx="5252">
                  <c:v>0.10730000000000001</c:v>
                </c:pt>
                <c:pt idx="5253">
                  <c:v>0.10730000000000001</c:v>
                </c:pt>
                <c:pt idx="5254">
                  <c:v>0.10734</c:v>
                </c:pt>
                <c:pt idx="5255">
                  <c:v>0.10735</c:v>
                </c:pt>
                <c:pt idx="5256">
                  <c:v>0.10736999999999999</c:v>
                </c:pt>
                <c:pt idx="5257">
                  <c:v>0.10739</c:v>
                </c:pt>
                <c:pt idx="5258">
                  <c:v>0.10741000000000001</c:v>
                </c:pt>
                <c:pt idx="5259">
                  <c:v>0.10742</c:v>
                </c:pt>
                <c:pt idx="5260">
                  <c:v>0.10743</c:v>
                </c:pt>
                <c:pt idx="5261">
                  <c:v>0.10745</c:v>
                </c:pt>
                <c:pt idx="5262">
                  <c:v>0.10745</c:v>
                </c:pt>
                <c:pt idx="5263">
                  <c:v>0.10747</c:v>
                </c:pt>
                <c:pt idx="5264">
                  <c:v>0.10750999999999999</c:v>
                </c:pt>
                <c:pt idx="5265">
                  <c:v>0.10754</c:v>
                </c:pt>
                <c:pt idx="5266">
                  <c:v>0.10755000000000001</c:v>
                </c:pt>
                <c:pt idx="5267">
                  <c:v>0.10756</c:v>
                </c:pt>
                <c:pt idx="5268">
                  <c:v>0.10756</c:v>
                </c:pt>
                <c:pt idx="5269">
                  <c:v>0.10759000000000001</c:v>
                </c:pt>
                <c:pt idx="5270">
                  <c:v>0.1076</c:v>
                </c:pt>
                <c:pt idx="5271">
                  <c:v>0.10763</c:v>
                </c:pt>
                <c:pt idx="5272">
                  <c:v>0.10766000000000001</c:v>
                </c:pt>
                <c:pt idx="5273">
                  <c:v>0.1077</c:v>
                </c:pt>
                <c:pt idx="5274">
                  <c:v>0.10773000000000001</c:v>
                </c:pt>
                <c:pt idx="5275">
                  <c:v>0.10775999999999999</c:v>
                </c:pt>
                <c:pt idx="5276">
                  <c:v>0.10778</c:v>
                </c:pt>
                <c:pt idx="5277">
                  <c:v>0.10780000000000001</c:v>
                </c:pt>
                <c:pt idx="5278">
                  <c:v>0.10782</c:v>
                </c:pt>
                <c:pt idx="5279">
                  <c:v>0.10785</c:v>
                </c:pt>
                <c:pt idx="5280">
                  <c:v>0.10785</c:v>
                </c:pt>
                <c:pt idx="5281">
                  <c:v>0.10788</c:v>
                </c:pt>
                <c:pt idx="5282">
                  <c:v>0.10789</c:v>
                </c:pt>
                <c:pt idx="5283">
                  <c:v>0.1079</c:v>
                </c:pt>
                <c:pt idx="5284">
                  <c:v>0.10793</c:v>
                </c:pt>
                <c:pt idx="5285">
                  <c:v>0.10796</c:v>
                </c:pt>
                <c:pt idx="5286">
                  <c:v>0.10799</c:v>
                </c:pt>
                <c:pt idx="5287">
                  <c:v>0.108</c:v>
                </c:pt>
                <c:pt idx="5288">
                  <c:v>0.10800999999999999</c:v>
                </c:pt>
                <c:pt idx="5289">
                  <c:v>0.10802</c:v>
                </c:pt>
                <c:pt idx="5290">
                  <c:v>0.10804999999999999</c:v>
                </c:pt>
                <c:pt idx="5291">
                  <c:v>0.10806</c:v>
                </c:pt>
                <c:pt idx="5292">
                  <c:v>0.10806</c:v>
                </c:pt>
                <c:pt idx="5293">
                  <c:v>0.10807</c:v>
                </c:pt>
                <c:pt idx="5294">
                  <c:v>0.10809000000000001</c:v>
                </c:pt>
                <c:pt idx="5295">
                  <c:v>0.10811999999999999</c:v>
                </c:pt>
                <c:pt idx="5296">
                  <c:v>0.10815</c:v>
                </c:pt>
                <c:pt idx="5297">
                  <c:v>0.10817</c:v>
                </c:pt>
                <c:pt idx="5298">
                  <c:v>0.10818</c:v>
                </c:pt>
                <c:pt idx="5299">
                  <c:v>0.1082</c:v>
                </c:pt>
                <c:pt idx="5300">
                  <c:v>0.1082</c:v>
                </c:pt>
                <c:pt idx="5301">
                  <c:v>0.10823000000000001</c:v>
                </c:pt>
                <c:pt idx="5302">
                  <c:v>0.10826</c:v>
                </c:pt>
                <c:pt idx="5303">
                  <c:v>0.10826</c:v>
                </c:pt>
                <c:pt idx="5304">
                  <c:v>0.10827000000000001</c:v>
                </c:pt>
                <c:pt idx="5305">
                  <c:v>0.10828</c:v>
                </c:pt>
                <c:pt idx="5306">
                  <c:v>0.10829</c:v>
                </c:pt>
                <c:pt idx="5307">
                  <c:v>0.10829999999999999</c:v>
                </c:pt>
                <c:pt idx="5308">
                  <c:v>0.10832</c:v>
                </c:pt>
                <c:pt idx="5309">
                  <c:v>0.10834000000000001</c:v>
                </c:pt>
                <c:pt idx="5310">
                  <c:v>0.10836</c:v>
                </c:pt>
                <c:pt idx="5311">
                  <c:v>0.10838</c:v>
                </c:pt>
                <c:pt idx="5312">
                  <c:v>0.10839</c:v>
                </c:pt>
                <c:pt idx="5313">
                  <c:v>0.10839</c:v>
                </c:pt>
                <c:pt idx="5314">
                  <c:v>0.1084</c:v>
                </c:pt>
                <c:pt idx="5315">
                  <c:v>0.10842</c:v>
                </c:pt>
                <c:pt idx="5316">
                  <c:v>0.10843</c:v>
                </c:pt>
                <c:pt idx="5317">
                  <c:v>0.10843999999999999</c:v>
                </c:pt>
                <c:pt idx="5318">
                  <c:v>0.10845</c:v>
                </c:pt>
                <c:pt idx="5319">
                  <c:v>0.10847</c:v>
                </c:pt>
                <c:pt idx="5320">
                  <c:v>0.10851</c:v>
                </c:pt>
                <c:pt idx="5321">
                  <c:v>0.10851</c:v>
                </c:pt>
                <c:pt idx="5322">
                  <c:v>0.10852000000000001</c:v>
                </c:pt>
                <c:pt idx="5323">
                  <c:v>0.10852000000000001</c:v>
                </c:pt>
                <c:pt idx="5324">
                  <c:v>0.10854</c:v>
                </c:pt>
                <c:pt idx="5325">
                  <c:v>0.10854999999999999</c:v>
                </c:pt>
                <c:pt idx="5326">
                  <c:v>0.10857</c:v>
                </c:pt>
                <c:pt idx="5327">
                  <c:v>0.10858</c:v>
                </c:pt>
                <c:pt idx="5328">
                  <c:v>0.10859000000000001</c:v>
                </c:pt>
                <c:pt idx="5329">
                  <c:v>0.10863</c:v>
                </c:pt>
                <c:pt idx="5330">
                  <c:v>0.10866000000000001</c:v>
                </c:pt>
                <c:pt idx="5331">
                  <c:v>0.10868</c:v>
                </c:pt>
                <c:pt idx="5332">
                  <c:v>0.10868</c:v>
                </c:pt>
                <c:pt idx="5333">
                  <c:v>0.10868999999999999</c:v>
                </c:pt>
                <c:pt idx="5334">
                  <c:v>0.1087</c:v>
                </c:pt>
                <c:pt idx="5335">
                  <c:v>0.10872</c:v>
                </c:pt>
                <c:pt idx="5336">
                  <c:v>0.10877000000000001</c:v>
                </c:pt>
                <c:pt idx="5337">
                  <c:v>0.10879</c:v>
                </c:pt>
                <c:pt idx="5338">
                  <c:v>0.10879999999999999</c:v>
                </c:pt>
                <c:pt idx="5339">
                  <c:v>0.10881</c:v>
                </c:pt>
                <c:pt idx="5340">
                  <c:v>0.10881</c:v>
                </c:pt>
                <c:pt idx="5341">
                  <c:v>0.10883</c:v>
                </c:pt>
                <c:pt idx="5342">
                  <c:v>0.10885</c:v>
                </c:pt>
                <c:pt idx="5343">
                  <c:v>0.10886</c:v>
                </c:pt>
                <c:pt idx="5344">
                  <c:v>0.10886999999999999</c:v>
                </c:pt>
                <c:pt idx="5345">
                  <c:v>0.1089</c:v>
                </c:pt>
                <c:pt idx="5346">
                  <c:v>0.10892</c:v>
                </c:pt>
                <c:pt idx="5347">
                  <c:v>0.10895000000000001</c:v>
                </c:pt>
                <c:pt idx="5348">
                  <c:v>0.10897</c:v>
                </c:pt>
                <c:pt idx="5349">
                  <c:v>0.10897999999999999</c:v>
                </c:pt>
                <c:pt idx="5350">
                  <c:v>0.10899</c:v>
                </c:pt>
                <c:pt idx="5351">
                  <c:v>0.10901</c:v>
                </c:pt>
                <c:pt idx="5352">
                  <c:v>0.10902000000000001</c:v>
                </c:pt>
                <c:pt idx="5353">
                  <c:v>0.10903</c:v>
                </c:pt>
                <c:pt idx="5354">
                  <c:v>0.10904999999999999</c:v>
                </c:pt>
                <c:pt idx="5355">
                  <c:v>0.10907</c:v>
                </c:pt>
                <c:pt idx="5356">
                  <c:v>0.10909000000000001</c:v>
                </c:pt>
                <c:pt idx="5357">
                  <c:v>0.1091</c:v>
                </c:pt>
                <c:pt idx="5358">
                  <c:v>0.10911</c:v>
                </c:pt>
                <c:pt idx="5359">
                  <c:v>0.10911</c:v>
                </c:pt>
                <c:pt idx="5360">
                  <c:v>0.10913</c:v>
                </c:pt>
                <c:pt idx="5361">
                  <c:v>0.10915999999999999</c:v>
                </c:pt>
                <c:pt idx="5362">
                  <c:v>0.10917</c:v>
                </c:pt>
                <c:pt idx="5363">
                  <c:v>0.10919</c:v>
                </c:pt>
                <c:pt idx="5364">
                  <c:v>0.10920000000000001</c:v>
                </c:pt>
                <c:pt idx="5365">
                  <c:v>0.10922</c:v>
                </c:pt>
                <c:pt idx="5366">
                  <c:v>0.10922</c:v>
                </c:pt>
                <c:pt idx="5367">
                  <c:v>0.10922999999999999</c:v>
                </c:pt>
                <c:pt idx="5368">
                  <c:v>0.10924</c:v>
                </c:pt>
                <c:pt idx="5369">
                  <c:v>0.10927000000000001</c:v>
                </c:pt>
                <c:pt idx="5370">
                  <c:v>0.10929</c:v>
                </c:pt>
                <c:pt idx="5371">
                  <c:v>0.10931</c:v>
                </c:pt>
                <c:pt idx="5372">
                  <c:v>0.10932</c:v>
                </c:pt>
                <c:pt idx="5373">
                  <c:v>0.10934000000000001</c:v>
                </c:pt>
                <c:pt idx="5374">
                  <c:v>0.10935</c:v>
                </c:pt>
                <c:pt idx="5375">
                  <c:v>0.10936</c:v>
                </c:pt>
                <c:pt idx="5376">
                  <c:v>0.10936999999999999</c:v>
                </c:pt>
                <c:pt idx="5377">
                  <c:v>0.10936999999999999</c:v>
                </c:pt>
                <c:pt idx="5378">
                  <c:v>0.10938000000000001</c:v>
                </c:pt>
                <c:pt idx="5379">
                  <c:v>0.1094</c:v>
                </c:pt>
                <c:pt idx="5380">
                  <c:v>0.10943</c:v>
                </c:pt>
                <c:pt idx="5381">
                  <c:v>0.10945000000000001</c:v>
                </c:pt>
                <c:pt idx="5382">
                  <c:v>0.10946</c:v>
                </c:pt>
                <c:pt idx="5383">
                  <c:v>0.10949</c:v>
                </c:pt>
                <c:pt idx="5384">
                  <c:v>0.1095</c:v>
                </c:pt>
                <c:pt idx="5385">
                  <c:v>0.10951</c:v>
                </c:pt>
                <c:pt idx="5386">
                  <c:v>0.10953</c:v>
                </c:pt>
                <c:pt idx="5387">
                  <c:v>0.10953</c:v>
                </c:pt>
                <c:pt idx="5388">
                  <c:v>0.10954</c:v>
                </c:pt>
                <c:pt idx="5389">
                  <c:v>0.10958</c:v>
                </c:pt>
                <c:pt idx="5390">
                  <c:v>0.10959000000000001</c:v>
                </c:pt>
                <c:pt idx="5391">
                  <c:v>0.1096</c:v>
                </c:pt>
                <c:pt idx="5392">
                  <c:v>0.10961</c:v>
                </c:pt>
                <c:pt idx="5393">
                  <c:v>0.10962</c:v>
                </c:pt>
                <c:pt idx="5394">
                  <c:v>0.10964</c:v>
                </c:pt>
                <c:pt idx="5395">
                  <c:v>0.10970000000000001</c:v>
                </c:pt>
                <c:pt idx="5396">
                  <c:v>0.10974</c:v>
                </c:pt>
                <c:pt idx="5397">
                  <c:v>0.10981</c:v>
                </c:pt>
                <c:pt idx="5398">
                  <c:v>0.10983999999999999</c:v>
                </c:pt>
                <c:pt idx="5399">
                  <c:v>0.10983999999999999</c:v>
                </c:pt>
                <c:pt idx="5400">
                  <c:v>0.10988000000000001</c:v>
                </c:pt>
                <c:pt idx="5401">
                  <c:v>0.10989</c:v>
                </c:pt>
                <c:pt idx="5402">
                  <c:v>0.1099</c:v>
                </c:pt>
                <c:pt idx="5403">
                  <c:v>0.10993</c:v>
                </c:pt>
                <c:pt idx="5404">
                  <c:v>0.10994</c:v>
                </c:pt>
                <c:pt idx="5405">
                  <c:v>0.10996</c:v>
                </c:pt>
                <c:pt idx="5406">
                  <c:v>0.10996</c:v>
                </c:pt>
                <c:pt idx="5407">
                  <c:v>0.10997</c:v>
                </c:pt>
                <c:pt idx="5408">
                  <c:v>0.10997999999999999</c:v>
                </c:pt>
                <c:pt idx="5409">
                  <c:v>0.10999</c:v>
                </c:pt>
                <c:pt idx="5410">
                  <c:v>0.11001</c:v>
                </c:pt>
                <c:pt idx="5411">
                  <c:v>0.11003</c:v>
                </c:pt>
                <c:pt idx="5412">
                  <c:v>0.11006000000000001</c:v>
                </c:pt>
                <c:pt idx="5413">
                  <c:v>0.11008999999999999</c:v>
                </c:pt>
                <c:pt idx="5414">
                  <c:v>0.1101</c:v>
                </c:pt>
                <c:pt idx="5415">
                  <c:v>0.11012</c:v>
                </c:pt>
                <c:pt idx="5416">
                  <c:v>0.11019</c:v>
                </c:pt>
                <c:pt idx="5417">
                  <c:v>0.11021</c:v>
                </c:pt>
                <c:pt idx="5418">
                  <c:v>0.11022</c:v>
                </c:pt>
                <c:pt idx="5419">
                  <c:v>0.11022999999999999</c:v>
                </c:pt>
                <c:pt idx="5420">
                  <c:v>0.11022999999999999</c:v>
                </c:pt>
                <c:pt idx="5421">
                  <c:v>0.11024</c:v>
                </c:pt>
                <c:pt idx="5422">
                  <c:v>0.11025</c:v>
                </c:pt>
                <c:pt idx="5423">
                  <c:v>0.11027000000000001</c:v>
                </c:pt>
                <c:pt idx="5424">
                  <c:v>0.11028</c:v>
                </c:pt>
                <c:pt idx="5425">
                  <c:v>0.1103</c:v>
                </c:pt>
                <c:pt idx="5426">
                  <c:v>0.11031000000000001</c:v>
                </c:pt>
                <c:pt idx="5427">
                  <c:v>0.11032</c:v>
                </c:pt>
                <c:pt idx="5428">
                  <c:v>0.11033999999999999</c:v>
                </c:pt>
                <c:pt idx="5429">
                  <c:v>0.11033999999999999</c:v>
                </c:pt>
                <c:pt idx="5430">
                  <c:v>0.11036</c:v>
                </c:pt>
                <c:pt idx="5431">
                  <c:v>0.11037</c:v>
                </c:pt>
                <c:pt idx="5432">
                  <c:v>0.11038000000000001</c:v>
                </c:pt>
                <c:pt idx="5433">
                  <c:v>0.11039</c:v>
                </c:pt>
                <c:pt idx="5434">
                  <c:v>0.11042</c:v>
                </c:pt>
                <c:pt idx="5435">
                  <c:v>0.11044</c:v>
                </c:pt>
                <c:pt idx="5436">
                  <c:v>0.11045000000000001</c:v>
                </c:pt>
                <c:pt idx="5437">
                  <c:v>0.11045000000000001</c:v>
                </c:pt>
                <c:pt idx="5438">
                  <c:v>0.11049</c:v>
                </c:pt>
                <c:pt idx="5439">
                  <c:v>0.11051</c:v>
                </c:pt>
                <c:pt idx="5440">
                  <c:v>0.11051999999999999</c:v>
                </c:pt>
                <c:pt idx="5441">
                  <c:v>0.11053</c:v>
                </c:pt>
                <c:pt idx="5442">
                  <c:v>0.11055</c:v>
                </c:pt>
                <c:pt idx="5443">
                  <c:v>0.11056000000000001</c:v>
                </c:pt>
                <c:pt idx="5444">
                  <c:v>0.11056000000000001</c:v>
                </c:pt>
                <c:pt idx="5445">
                  <c:v>0.11058999999999999</c:v>
                </c:pt>
                <c:pt idx="5446">
                  <c:v>0.11062</c:v>
                </c:pt>
                <c:pt idx="5447">
                  <c:v>0.11063000000000001</c:v>
                </c:pt>
                <c:pt idx="5448">
                  <c:v>0.11065999999999999</c:v>
                </c:pt>
                <c:pt idx="5449">
                  <c:v>0.11065999999999999</c:v>
                </c:pt>
                <c:pt idx="5450">
                  <c:v>0.11071</c:v>
                </c:pt>
                <c:pt idx="5451">
                  <c:v>0.11072</c:v>
                </c:pt>
                <c:pt idx="5452">
                  <c:v>0.11073</c:v>
                </c:pt>
                <c:pt idx="5453">
                  <c:v>0.11074000000000001</c:v>
                </c:pt>
                <c:pt idx="5454">
                  <c:v>0.11076999999999999</c:v>
                </c:pt>
                <c:pt idx="5455">
                  <c:v>0.11079</c:v>
                </c:pt>
                <c:pt idx="5456">
                  <c:v>0.1108</c:v>
                </c:pt>
                <c:pt idx="5457">
                  <c:v>0.11081000000000001</c:v>
                </c:pt>
                <c:pt idx="5458">
                  <c:v>0.11083</c:v>
                </c:pt>
                <c:pt idx="5459">
                  <c:v>0.11087</c:v>
                </c:pt>
                <c:pt idx="5460">
                  <c:v>0.11089</c:v>
                </c:pt>
                <c:pt idx="5461">
                  <c:v>0.11090999999999999</c:v>
                </c:pt>
                <c:pt idx="5462">
                  <c:v>0.11093</c:v>
                </c:pt>
                <c:pt idx="5463">
                  <c:v>0.11094</c:v>
                </c:pt>
                <c:pt idx="5464">
                  <c:v>0.11096</c:v>
                </c:pt>
                <c:pt idx="5465">
                  <c:v>0.11098</c:v>
                </c:pt>
                <c:pt idx="5466">
                  <c:v>0.11099000000000001</c:v>
                </c:pt>
                <c:pt idx="5467">
                  <c:v>0.111</c:v>
                </c:pt>
                <c:pt idx="5468">
                  <c:v>0.11101</c:v>
                </c:pt>
                <c:pt idx="5469">
                  <c:v>0.11101999999999999</c:v>
                </c:pt>
                <c:pt idx="5470">
                  <c:v>0.11107</c:v>
                </c:pt>
                <c:pt idx="5471">
                  <c:v>0.11107</c:v>
                </c:pt>
                <c:pt idx="5472">
                  <c:v>0.11114</c:v>
                </c:pt>
                <c:pt idx="5473">
                  <c:v>0.11115999999999999</c:v>
                </c:pt>
                <c:pt idx="5474">
                  <c:v>0.11122</c:v>
                </c:pt>
                <c:pt idx="5475">
                  <c:v>0.11124000000000001</c:v>
                </c:pt>
                <c:pt idx="5476">
                  <c:v>0.11128</c:v>
                </c:pt>
                <c:pt idx="5477">
                  <c:v>0.11132</c:v>
                </c:pt>
                <c:pt idx="5478">
                  <c:v>0.11135</c:v>
                </c:pt>
                <c:pt idx="5479">
                  <c:v>0.11139</c:v>
                </c:pt>
                <c:pt idx="5480">
                  <c:v>0.11141</c:v>
                </c:pt>
                <c:pt idx="5481">
                  <c:v>0.11142000000000001</c:v>
                </c:pt>
                <c:pt idx="5482">
                  <c:v>0.11143</c:v>
                </c:pt>
                <c:pt idx="5483">
                  <c:v>0.11144999999999999</c:v>
                </c:pt>
                <c:pt idx="5484">
                  <c:v>0.11146</c:v>
                </c:pt>
                <c:pt idx="5485">
                  <c:v>0.11148</c:v>
                </c:pt>
                <c:pt idx="5486">
                  <c:v>0.11149000000000001</c:v>
                </c:pt>
                <c:pt idx="5487">
                  <c:v>0.11151999999999999</c:v>
                </c:pt>
                <c:pt idx="5488">
                  <c:v>0.11153</c:v>
                </c:pt>
                <c:pt idx="5489">
                  <c:v>0.11155</c:v>
                </c:pt>
                <c:pt idx="5490">
                  <c:v>0.11156000000000001</c:v>
                </c:pt>
                <c:pt idx="5491">
                  <c:v>0.11158999999999999</c:v>
                </c:pt>
                <c:pt idx="5492">
                  <c:v>0.11161</c:v>
                </c:pt>
                <c:pt idx="5493">
                  <c:v>0.11162</c:v>
                </c:pt>
                <c:pt idx="5494">
                  <c:v>0.11165</c:v>
                </c:pt>
                <c:pt idx="5495">
                  <c:v>0.11168</c:v>
                </c:pt>
                <c:pt idx="5496">
                  <c:v>0.11169999999999999</c:v>
                </c:pt>
                <c:pt idx="5497">
                  <c:v>0.11173</c:v>
                </c:pt>
                <c:pt idx="5498">
                  <c:v>0.11174000000000001</c:v>
                </c:pt>
                <c:pt idx="5499">
                  <c:v>0.11175</c:v>
                </c:pt>
                <c:pt idx="5500">
                  <c:v>0.11176</c:v>
                </c:pt>
                <c:pt idx="5501">
                  <c:v>0.1118</c:v>
                </c:pt>
                <c:pt idx="5502">
                  <c:v>0.1118</c:v>
                </c:pt>
                <c:pt idx="5503">
                  <c:v>0.11181000000000001</c:v>
                </c:pt>
                <c:pt idx="5504">
                  <c:v>0.11181000000000001</c:v>
                </c:pt>
                <c:pt idx="5505">
                  <c:v>0.11182</c:v>
                </c:pt>
                <c:pt idx="5506">
                  <c:v>0.11183999999999999</c:v>
                </c:pt>
                <c:pt idx="5507">
                  <c:v>0.11185</c:v>
                </c:pt>
                <c:pt idx="5508">
                  <c:v>0.11187</c:v>
                </c:pt>
                <c:pt idx="5509">
                  <c:v>0.11187999999999999</c:v>
                </c:pt>
                <c:pt idx="5510">
                  <c:v>0.11189</c:v>
                </c:pt>
                <c:pt idx="5511">
                  <c:v>0.1119</c:v>
                </c:pt>
                <c:pt idx="5512">
                  <c:v>0.1119</c:v>
                </c:pt>
                <c:pt idx="5513">
                  <c:v>0.11191</c:v>
                </c:pt>
                <c:pt idx="5514">
                  <c:v>0.11194</c:v>
                </c:pt>
                <c:pt idx="5515">
                  <c:v>0.11194</c:v>
                </c:pt>
                <c:pt idx="5516">
                  <c:v>0.11197</c:v>
                </c:pt>
                <c:pt idx="5517">
                  <c:v>0.11198</c:v>
                </c:pt>
                <c:pt idx="5518">
                  <c:v>0.11198</c:v>
                </c:pt>
                <c:pt idx="5519">
                  <c:v>0.11199000000000001</c:v>
                </c:pt>
                <c:pt idx="5520">
                  <c:v>0.11201</c:v>
                </c:pt>
                <c:pt idx="5521">
                  <c:v>0.11201999999999999</c:v>
                </c:pt>
                <c:pt idx="5522">
                  <c:v>0.11203</c:v>
                </c:pt>
                <c:pt idx="5523">
                  <c:v>0.11204</c:v>
                </c:pt>
                <c:pt idx="5524">
                  <c:v>0.11205</c:v>
                </c:pt>
                <c:pt idx="5525">
                  <c:v>0.11207</c:v>
                </c:pt>
                <c:pt idx="5526">
                  <c:v>0.11208</c:v>
                </c:pt>
                <c:pt idx="5527">
                  <c:v>0.11211</c:v>
                </c:pt>
                <c:pt idx="5528">
                  <c:v>0.11211</c:v>
                </c:pt>
                <c:pt idx="5529">
                  <c:v>0.11214</c:v>
                </c:pt>
                <c:pt idx="5530">
                  <c:v>0.11215</c:v>
                </c:pt>
                <c:pt idx="5531">
                  <c:v>0.11217000000000001</c:v>
                </c:pt>
                <c:pt idx="5532">
                  <c:v>0.11218</c:v>
                </c:pt>
                <c:pt idx="5533">
                  <c:v>0.11219999999999999</c:v>
                </c:pt>
                <c:pt idx="5534">
                  <c:v>0.11223</c:v>
                </c:pt>
                <c:pt idx="5535">
                  <c:v>0.11226</c:v>
                </c:pt>
                <c:pt idx="5536">
                  <c:v>0.11226</c:v>
                </c:pt>
                <c:pt idx="5537">
                  <c:v>0.11229</c:v>
                </c:pt>
                <c:pt idx="5538">
                  <c:v>0.11230999999999999</c:v>
                </c:pt>
                <c:pt idx="5539">
                  <c:v>0.11233</c:v>
                </c:pt>
                <c:pt idx="5540">
                  <c:v>0.11233</c:v>
                </c:pt>
                <c:pt idx="5541">
                  <c:v>0.11237999999999999</c:v>
                </c:pt>
                <c:pt idx="5542">
                  <c:v>0.11239</c:v>
                </c:pt>
                <c:pt idx="5543">
                  <c:v>0.1124</c:v>
                </c:pt>
                <c:pt idx="5544">
                  <c:v>0.1124</c:v>
                </c:pt>
                <c:pt idx="5545">
                  <c:v>0.11241</c:v>
                </c:pt>
                <c:pt idx="5546">
                  <c:v>0.11241</c:v>
                </c:pt>
                <c:pt idx="5547">
                  <c:v>0.11241</c:v>
                </c:pt>
                <c:pt idx="5548">
                  <c:v>0.11241</c:v>
                </c:pt>
                <c:pt idx="5549">
                  <c:v>0.11242000000000001</c:v>
                </c:pt>
                <c:pt idx="5550">
                  <c:v>0.11243</c:v>
                </c:pt>
                <c:pt idx="5551">
                  <c:v>0.11244999999999999</c:v>
                </c:pt>
                <c:pt idx="5552">
                  <c:v>0.11247</c:v>
                </c:pt>
                <c:pt idx="5553">
                  <c:v>0.11251</c:v>
                </c:pt>
                <c:pt idx="5554">
                  <c:v>0.11252</c:v>
                </c:pt>
                <c:pt idx="5555">
                  <c:v>0.11254</c:v>
                </c:pt>
                <c:pt idx="5556">
                  <c:v>0.11255</c:v>
                </c:pt>
                <c:pt idx="5557">
                  <c:v>0.11257</c:v>
                </c:pt>
                <c:pt idx="5558">
                  <c:v>0.11259</c:v>
                </c:pt>
                <c:pt idx="5559">
                  <c:v>0.11259</c:v>
                </c:pt>
                <c:pt idx="5560">
                  <c:v>0.11260000000000001</c:v>
                </c:pt>
                <c:pt idx="5561">
                  <c:v>0.11260000000000001</c:v>
                </c:pt>
                <c:pt idx="5562">
                  <c:v>0.11264</c:v>
                </c:pt>
                <c:pt idx="5563">
                  <c:v>0.11264</c:v>
                </c:pt>
                <c:pt idx="5564">
                  <c:v>0.11266</c:v>
                </c:pt>
                <c:pt idx="5565">
                  <c:v>0.11268</c:v>
                </c:pt>
                <c:pt idx="5566">
                  <c:v>0.11268</c:v>
                </c:pt>
                <c:pt idx="5567">
                  <c:v>0.11271</c:v>
                </c:pt>
                <c:pt idx="5568">
                  <c:v>0.11276</c:v>
                </c:pt>
                <c:pt idx="5569">
                  <c:v>0.11278000000000001</c:v>
                </c:pt>
                <c:pt idx="5570">
                  <c:v>0.11279</c:v>
                </c:pt>
                <c:pt idx="5571">
                  <c:v>0.11282</c:v>
                </c:pt>
                <c:pt idx="5572">
                  <c:v>0.11284</c:v>
                </c:pt>
                <c:pt idx="5573">
                  <c:v>0.11285000000000001</c:v>
                </c:pt>
                <c:pt idx="5574">
                  <c:v>0.11287</c:v>
                </c:pt>
                <c:pt idx="5575">
                  <c:v>0.11287</c:v>
                </c:pt>
                <c:pt idx="5576">
                  <c:v>0.11287999999999999</c:v>
                </c:pt>
                <c:pt idx="5577">
                  <c:v>0.11289</c:v>
                </c:pt>
                <c:pt idx="5578">
                  <c:v>0.1129</c:v>
                </c:pt>
                <c:pt idx="5579">
                  <c:v>0.11291</c:v>
                </c:pt>
                <c:pt idx="5580">
                  <c:v>0.11293</c:v>
                </c:pt>
                <c:pt idx="5581">
                  <c:v>0.11294</c:v>
                </c:pt>
                <c:pt idx="5582">
                  <c:v>0.11294999999999999</c:v>
                </c:pt>
                <c:pt idx="5583">
                  <c:v>0.11298999999999999</c:v>
                </c:pt>
                <c:pt idx="5584">
                  <c:v>0.113</c:v>
                </c:pt>
                <c:pt idx="5585">
                  <c:v>0.11301</c:v>
                </c:pt>
                <c:pt idx="5586">
                  <c:v>0.11303000000000001</c:v>
                </c:pt>
                <c:pt idx="5587">
                  <c:v>0.11305999999999999</c:v>
                </c:pt>
                <c:pt idx="5588">
                  <c:v>0.11307</c:v>
                </c:pt>
                <c:pt idx="5589">
                  <c:v>0.11308</c:v>
                </c:pt>
                <c:pt idx="5590">
                  <c:v>0.11310000000000001</c:v>
                </c:pt>
                <c:pt idx="5591">
                  <c:v>0.11311</c:v>
                </c:pt>
                <c:pt idx="5592">
                  <c:v>0.11312999999999999</c:v>
                </c:pt>
                <c:pt idx="5593">
                  <c:v>0.11314</c:v>
                </c:pt>
                <c:pt idx="5594">
                  <c:v>0.11314</c:v>
                </c:pt>
                <c:pt idx="5595">
                  <c:v>0.11317000000000001</c:v>
                </c:pt>
                <c:pt idx="5596">
                  <c:v>0.11318</c:v>
                </c:pt>
                <c:pt idx="5597">
                  <c:v>0.11322</c:v>
                </c:pt>
                <c:pt idx="5598">
                  <c:v>0.11323</c:v>
                </c:pt>
                <c:pt idx="5599">
                  <c:v>0.11326</c:v>
                </c:pt>
                <c:pt idx="5600">
                  <c:v>0.11326</c:v>
                </c:pt>
                <c:pt idx="5601">
                  <c:v>0.11329</c:v>
                </c:pt>
                <c:pt idx="5602">
                  <c:v>0.1133</c:v>
                </c:pt>
                <c:pt idx="5603">
                  <c:v>0.11330999999999999</c:v>
                </c:pt>
                <c:pt idx="5604">
                  <c:v>0.11333</c:v>
                </c:pt>
                <c:pt idx="5605">
                  <c:v>0.11334</c:v>
                </c:pt>
                <c:pt idx="5606">
                  <c:v>0.11334</c:v>
                </c:pt>
                <c:pt idx="5607">
                  <c:v>0.11336</c:v>
                </c:pt>
                <c:pt idx="5608">
                  <c:v>0.11337</c:v>
                </c:pt>
                <c:pt idx="5609">
                  <c:v>0.11339</c:v>
                </c:pt>
                <c:pt idx="5610">
                  <c:v>0.11341</c:v>
                </c:pt>
                <c:pt idx="5611">
                  <c:v>0.11342000000000001</c:v>
                </c:pt>
                <c:pt idx="5612">
                  <c:v>0.11344</c:v>
                </c:pt>
                <c:pt idx="5613">
                  <c:v>0.11346000000000001</c:v>
                </c:pt>
                <c:pt idx="5614">
                  <c:v>0.11348999999999999</c:v>
                </c:pt>
                <c:pt idx="5615">
                  <c:v>0.11352</c:v>
                </c:pt>
                <c:pt idx="5616">
                  <c:v>0.11353000000000001</c:v>
                </c:pt>
                <c:pt idx="5617">
                  <c:v>0.11354</c:v>
                </c:pt>
                <c:pt idx="5618">
                  <c:v>0.11355999999999999</c:v>
                </c:pt>
                <c:pt idx="5619">
                  <c:v>0.11355999999999999</c:v>
                </c:pt>
                <c:pt idx="5620">
                  <c:v>0.11358</c:v>
                </c:pt>
                <c:pt idx="5621">
                  <c:v>0.11361</c:v>
                </c:pt>
                <c:pt idx="5622">
                  <c:v>0.11362</c:v>
                </c:pt>
                <c:pt idx="5623">
                  <c:v>0.11366</c:v>
                </c:pt>
                <c:pt idx="5624">
                  <c:v>0.11366</c:v>
                </c:pt>
                <c:pt idx="5625">
                  <c:v>0.11368</c:v>
                </c:pt>
                <c:pt idx="5626">
                  <c:v>0.11369</c:v>
                </c:pt>
                <c:pt idx="5627">
                  <c:v>0.11371000000000001</c:v>
                </c:pt>
                <c:pt idx="5628">
                  <c:v>0.11372</c:v>
                </c:pt>
                <c:pt idx="5629">
                  <c:v>0.11373999999999999</c:v>
                </c:pt>
                <c:pt idx="5630">
                  <c:v>0.11376</c:v>
                </c:pt>
                <c:pt idx="5631">
                  <c:v>0.11382</c:v>
                </c:pt>
                <c:pt idx="5632">
                  <c:v>0.11383</c:v>
                </c:pt>
                <c:pt idx="5633">
                  <c:v>0.11383</c:v>
                </c:pt>
                <c:pt idx="5634">
                  <c:v>0.11384</c:v>
                </c:pt>
                <c:pt idx="5635">
                  <c:v>0.11385000000000001</c:v>
                </c:pt>
                <c:pt idx="5636">
                  <c:v>0.11386</c:v>
                </c:pt>
                <c:pt idx="5637">
                  <c:v>0.11387</c:v>
                </c:pt>
                <c:pt idx="5638">
                  <c:v>0.11388</c:v>
                </c:pt>
                <c:pt idx="5639">
                  <c:v>0.1139</c:v>
                </c:pt>
                <c:pt idx="5640">
                  <c:v>0.11391999999999999</c:v>
                </c:pt>
                <c:pt idx="5641">
                  <c:v>0.11393</c:v>
                </c:pt>
                <c:pt idx="5642">
                  <c:v>0.11393</c:v>
                </c:pt>
                <c:pt idx="5643">
                  <c:v>0.11395</c:v>
                </c:pt>
                <c:pt idx="5644">
                  <c:v>0.11396000000000001</c:v>
                </c:pt>
                <c:pt idx="5645">
                  <c:v>0.11397</c:v>
                </c:pt>
                <c:pt idx="5646">
                  <c:v>0.11398</c:v>
                </c:pt>
                <c:pt idx="5647">
                  <c:v>0.114</c:v>
                </c:pt>
                <c:pt idx="5648">
                  <c:v>0.11405</c:v>
                </c:pt>
                <c:pt idx="5649">
                  <c:v>0.11407</c:v>
                </c:pt>
                <c:pt idx="5650">
                  <c:v>0.11409999999999999</c:v>
                </c:pt>
                <c:pt idx="5651">
                  <c:v>0.11411</c:v>
                </c:pt>
                <c:pt idx="5652">
                  <c:v>0.11415</c:v>
                </c:pt>
                <c:pt idx="5653">
                  <c:v>0.11416999999999999</c:v>
                </c:pt>
                <c:pt idx="5654">
                  <c:v>0.11418</c:v>
                </c:pt>
                <c:pt idx="5655">
                  <c:v>0.1142</c:v>
                </c:pt>
                <c:pt idx="5656">
                  <c:v>0.11421000000000001</c:v>
                </c:pt>
                <c:pt idx="5657">
                  <c:v>0.11423</c:v>
                </c:pt>
                <c:pt idx="5658">
                  <c:v>0.11425</c:v>
                </c:pt>
                <c:pt idx="5659">
                  <c:v>0.11426</c:v>
                </c:pt>
                <c:pt idx="5660">
                  <c:v>0.11429</c:v>
                </c:pt>
                <c:pt idx="5661">
                  <c:v>0.11430999999999999</c:v>
                </c:pt>
                <c:pt idx="5662">
                  <c:v>0.11432</c:v>
                </c:pt>
                <c:pt idx="5663">
                  <c:v>0.11432</c:v>
                </c:pt>
                <c:pt idx="5664">
                  <c:v>0.11436</c:v>
                </c:pt>
                <c:pt idx="5665">
                  <c:v>0.11437</c:v>
                </c:pt>
                <c:pt idx="5666">
                  <c:v>0.11438</c:v>
                </c:pt>
                <c:pt idx="5667">
                  <c:v>0.11438</c:v>
                </c:pt>
                <c:pt idx="5668">
                  <c:v>0.11439000000000001</c:v>
                </c:pt>
                <c:pt idx="5669">
                  <c:v>0.11441999999999999</c:v>
                </c:pt>
                <c:pt idx="5670">
                  <c:v>0.11441999999999999</c:v>
                </c:pt>
                <c:pt idx="5671">
                  <c:v>0.11444</c:v>
                </c:pt>
                <c:pt idx="5672">
                  <c:v>0.11447</c:v>
                </c:pt>
                <c:pt idx="5673">
                  <c:v>0.11447</c:v>
                </c:pt>
                <c:pt idx="5674">
                  <c:v>0.11448999999999999</c:v>
                </c:pt>
                <c:pt idx="5675">
                  <c:v>0.11453000000000001</c:v>
                </c:pt>
                <c:pt idx="5676">
                  <c:v>0.11453000000000001</c:v>
                </c:pt>
                <c:pt idx="5677">
                  <c:v>0.11454</c:v>
                </c:pt>
                <c:pt idx="5678">
                  <c:v>0.11455</c:v>
                </c:pt>
                <c:pt idx="5679">
                  <c:v>0.11455</c:v>
                </c:pt>
                <c:pt idx="5680">
                  <c:v>0.11456</c:v>
                </c:pt>
                <c:pt idx="5681">
                  <c:v>0.11456</c:v>
                </c:pt>
                <c:pt idx="5682">
                  <c:v>0.11458</c:v>
                </c:pt>
                <c:pt idx="5683">
                  <c:v>0.11459</c:v>
                </c:pt>
                <c:pt idx="5684">
                  <c:v>0.11459</c:v>
                </c:pt>
                <c:pt idx="5685">
                  <c:v>0.11459999999999999</c:v>
                </c:pt>
                <c:pt idx="5686">
                  <c:v>0.11463</c:v>
                </c:pt>
                <c:pt idx="5687">
                  <c:v>0.11464000000000001</c:v>
                </c:pt>
                <c:pt idx="5688">
                  <c:v>0.11465</c:v>
                </c:pt>
                <c:pt idx="5689">
                  <c:v>0.11468</c:v>
                </c:pt>
                <c:pt idx="5690">
                  <c:v>0.1147</c:v>
                </c:pt>
                <c:pt idx="5691">
                  <c:v>0.11473</c:v>
                </c:pt>
                <c:pt idx="5692">
                  <c:v>0.11473999999999999</c:v>
                </c:pt>
                <c:pt idx="5693">
                  <c:v>0.11476</c:v>
                </c:pt>
                <c:pt idx="5694">
                  <c:v>0.11477999999999999</c:v>
                </c:pt>
                <c:pt idx="5695">
                  <c:v>0.11481</c:v>
                </c:pt>
                <c:pt idx="5696">
                  <c:v>0.11482000000000001</c:v>
                </c:pt>
                <c:pt idx="5697">
                  <c:v>0.11483</c:v>
                </c:pt>
                <c:pt idx="5698">
                  <c:v>0.11483</c:v>
                </c:pt>
                <c:pt idx="5699">
                  <c:v>0.11484999999999999</c:v>
                </c:pt>
                <c:pt idx="5700">
                  <c:v>0.11486</c:v>
                </c:pt>
                <c:pt idx="5701">
                  <c:v>0.11488</c:v>
                </c:pt>
                <c:pt idx="5702">
                  <c:v>0.11491999999999999</c:v>
                </c:pt>
                <c:pt idx="5703">
                  <c:v>0.11493</c:v>
                </c:pt>
                <c:pt idx="5704">
                  <c:v>0.11495</c:v>
                </c:pt>
                <c:pt idx="5705">
                  <c:v>0.11496000000000001</c:v>
                </c:pt>
                <c:pt idx="5706">
                  <c:v>0.11498</c:v>
                </c:pt>
                <c:pt idx="5707">
                  <c:v>0.11498</c:v>
                </c:pt>
                <c:pt idx="5708">
                  <c:v>0.11498999999999999</c:v>
                </c:pt>
                <c:pt idx="5709">
                  <c:v>0.115</c:v>
                </c:pt>
                <c:pt idx="5710">
                  <c:v>0.11502</c:v>
                </c:pt>
                <c:pt idx="5711">
                  <c:v>0.11502999999999999</c:v>
                </c:pt>
                <c:pt idx="5712">
                  <c:v>0.11505</c:v>
                </c:pt>
                <c:pt idx="5713">
                  <c:v>0.11506</c:v>
                </c:pt>
                <c:pt idx="5714">
                  <c:v>0.11507000000000001</c:v>
                </c:pt>
                <c:pt idx="5715">
                  <c:v>0.11508</c:v>
                </c:pt>
                <c:pt idx="5716">
                  <c:v>0.11509</c:v>
                </c:pt>
                <c:pt idx="5717">
                  <c:v>0.11509</c:v>
                </c:pt>
                <c:pt idx="5718">
                  <c:v>0.11511</c:v>
                </c:pt>
                <c:pt idx="5719">
                  <c:v>0.11515</c:v>
                </c:pt>
                <c:pt idx="5720">
                  <c:v>0.11516</c:v>
                </c:pt>
                <c:pt idx="5721">
                  <c:v>0.11518</c:v>
                </c:pt>
                <c:pt idx="5722">
                  <c:v>0.11519</c:v>
                </c:pt>
                <c:pt idx="5723">
                  <c:v>0.1152</c:v>
                </c:pt>
                <c:pt idx="5724">
                  <c:v>0.11523</c:v>
                </c:pt>
                <c:pt idx="5725">
                  <c:v>0.11524</c:v>
                </c:pt>
                <c:pt idx="5726">
                  <c:v>0.11525000000000001</c:v>
                </c:pt>
                <c:pt idx="5727">
                  <c:v>0.11527</c:v>
                </c:pt>
                <c:pt idx="5728">
                  <c:v>0.11527999999999999</c:v>
                </c:pt>
                <c:pt idx="5729">
                  <c:v>0.11529</c:v>
                </c:pt>
                <c:pt idx="5730">
                  <c:v>0.11529</c:v>
                </c:pt>
                <c:pt idx="5731">
                  <c:v>0.11529</c:v>
                </c:pt>
                <c:pt idx="5732">
                  <c:v>0.11531</c:v>
                </c:pt>
                <c:pt idx="5733">
                  <c:v>0.11534</c:v>
                </c:pt>
                <c:pt idx="5734">
                  <c:v>0.11534999999999999</c:v>
                </c:pt>
                <c:pt idx="5735">
                  <c:v>0.11534999999999999</c:v>
                </c:pt>
                <c:pt idx="5736">
                  <c:v>0.11537</c:v>
                </c:pt>
                <c:pt idx="5737">
                  <c:v>0.11538</c:v>
                </c:pt>
                <c:pt idx="5738">
                  <c:v>0.11541</c:v>
                </c:pt>
                <c:pt idx="5739">
                  <c:v>0.11541999999999999</c:v>
                </c:pt>
                <c:pt idx="5740">
                  <c:v>0.11545</c:v>
                </c:pt>
                <c:pt idx="5741">
                  <c:v>0.11545999999999999</c:v>
                </c:pt>
                <c:pt idx="5742">
                  <c:v>0.11548</c:v>
                </c:pt>
                <c:pt idx="5743">
                  <c:v>0.11549</c:v>
                </c:pt>
                <c:pt idx="5744">
                  <c:v>0.11552999999999999</c:v>
                </c:pt>
                <c:pt idx="5745">
                  <c:v>0.11558</c:v>
                </c:pt>
                <c:pt idx="5746">
                  <c:v>0.11558</c:v>
                </c:pt>
                <c:pt idx="5747">
                  <c:v>0.11563</c:v>
                </c:pt>
                <c:pt idx="5748">
                  <c:v>0.11566</c:v>
                </c:pt>
                <c:pt idx="5749">
                  <c:v>0.11568000000000001</c:v>
                </c:pt>
                <c:pt idx="5750">
                  <c:v>0.1157</c:v>
                </c:pt>
                <c:pt idx="5751">
                  <c:v>0.11572</c:v>
                </c:pt>
                <c:pt idx="5752">
                  <c:v>0.11573</c:v>
                </c:pt>
                <c:pt idx="5753">
                  <c:v>0.11575000000000001</c:v>
                </c:pt>
                <c:pt idx="5754">
                  <c:v>0.11579</c:v>
                </c:pt>
                <c:pt idx="5755">
                  <c:v>0.1158</c:v>
                </c:pt>
                <c:pt idx="5756">
                  <c:v>0.11581</c:v>
                </c:pt>
                <c:pt idx="5757">
                  <c:v>0.11586</c:v>
                </c:pt>
                <c:pt idx="5758">
                  <c:v>0.11589000000000001</c:v>
                </c:pt>
                <c:pt idx="5759">
                  <c:v>0.11592</c:v>
                </c:pt>
                <c:pt idx="5760">
                  <c:v>0.11593000000000001</c:v>
                </c:pt>
                <c:pt idx="5761">
                  <c:v>0.11597</c:v>
                </c:pt>
                <c:pt idx="5762">
                  <c:v>0.11599</c:v>
                </c:pt>
                <c:pt idx="5763">
                  <c:v>0.11600000000000001</c:v>
                </c:pt>
                <c:pt idx="5764">
                  <c:v>0.11604</c:v>
                </c:pt>
                <c:pt idx="5765">
                  <c:v>0.11604</c:v>
                </c:pt>
                <c:pt idx="5766">
                  <c:v>0.11606</c:v>
                </c:pt>
                <c:pt idx="5767">
                  <c:v>0.11608</c:v>
                </c:pt>
                <c:pt idx="5768">
                  <c:v>0.11609999999999999</c:v>
                </c:pt>
                <c:pt idx="5769">
                  <c:v>0.11612</c:v>
                </c:pt>
                <c:pt idx="5770">
                  <c:v>0.11612</c:v>
                </c:pt>
                <c:pt idx="5771">
                  <c:v>0.11612</c:v>
                </c:pt>
                <c:pt idx="5772">
                  <c:v>0.11613</c:v>
                </c:pt>
                <c:pt idx="5773">
                  <c:v>0.11613999999999999</c:v>
                </c:pt>
                <c:pt idx="5774">
                  <c:v>0.11615</c:v>
                </c:pt>
                <c:pt idx="5775">
                  <c:v>0.11617</c:v>
                </c:pt>
                <c:pt idx="5776">
                  <c:v>0.11618000000000001</c:v>
                </c:pt>
                <c:pt idx="5777">
                  <c:v>0.11619</c:v>
                </c:pt>
                <c:pt idx="5778">
                  <c:v>0.11620999999999999</c:v>
                </c:pt>
                <c:pt idx="5779">
                  <c:v>0.11623</c:v>
                </c:pt>
                <c:pt idx="5780">
                  <c:v>0.11624</c:v>
                </c:pt>
                <c:pt idx="5781">
                  <c:v>0.11625000000000001</c:v>
                </c:pt>
                <c:pt idx="5782">
                  <c:v>0.11625000000000001</c:v>
                </c:pt>
                <c:pt idx="5783">
                  <c:v>0.11626</c:v>
                </c:pt>
                <c:pt idx="5784">
                  <c:v>0.11626</c:v>
                </c:pt>
                <c:pt idx="5785">
                  <c:v>0.11626</c:v>
                </c:pt>
                <c:pt idx="5786">
                  <c:v>0.11627</c:v>
                </c:pt>
                <c:pt idx="5787">
                  <c:v>0.11627999999999999</c:v>
                </c:pt>
                <c:pt idx="5788">
                  <c:v>0.11631</c:v>
                </c:pt>
                <c:pt idx="5789">
                  <c:v>0.11631</c:v>
                </c:pt>
                <c:pt idx="5790">
                  <c:v>0.11632000000000001</c:v>
                </c:pt>
                <c:pt idx="5791">
                  <c:v>0.11636000000000001</c:v>
                </c:pt>
                <c:pt idx="5792">
                  <c:v>0.11637</c:v>
                </c:pt>
                <c:pt idx="5793">
                  <c:v>0.11638</c:v>
                </c:pt>
                <c:pt idx="5794">
                  <c:v>0.11638</c:v>
                </c:pt>
                <c:pt idx="5795">
                  <c:v>0.11638</c:v>
                </c:pt>
                <c:pt idx="5796">
                  <c:v>0.11641</c:v>
                </c:pt>
                <c:pt idx="5797">
                  <c:v>0.11642</c:v>
                </c:pt>
                <c:pt idx="5798">
                  <c:v>0.11645</c:v>
                </c:pt>
                <c:pt idx="5799">
                  <c:v>0.11647</c:v>
                </c:pt>
                <c:pt idx="5800">
                  <c:v>0.11648</c:v>
                </c:pt>
                <c:pt idx="5801">
                  <c:v>0.11649</c:v>
                </c:pt>
                <c:pt idx="5802">
                  <c:v>0.11652999999999999</c:v>
                </c:pt>
                <c:pt idx="5803">
                  <c:v>0.11654</c:v>
                </c:pt>
                <c:pt idx="5804">
                  <c:v>0.11654</c:v>
                </c:pt>
                <c:pt idx="5805">
                  <c:v>0.11659</c:v>
                </c:pt>
                <c:pt idx="5806">
                  <c:v>0.11659</c:v>
                </c:pt>
                <c:pt idx="5807">
                  <c:v>0.1166</c:v>
                </c:pt>
                <c:pt idx="5808">
                  <c:v>0.11662</c:v>
                </c:pt>
                <c:pt idx="5809">
                  <c:v>0.11663</c:v>
                </c:pt>
                <c:pt idx="5810">
                  <c:v>0.11663</c:v>
                </c:pt>
                <c:pt idx="5811">
                  <c:v>0.11665</c:v>
                </c:pt>
                <c:pt idx="5812">
                  <c:v>0.11666</c:v>
                </c:pt>
                <c:pt idx="5813">
                  <c:v>0.11667</c:v>
                </c:pt>
                <c:pt idx="5814">
                  <c:v>0.11669</c:v>
                </c:pt>
                <c:pt idx="5815">
                  <c:v>0.1167</c:v>
                </c:pt>
                <c:pt idx="5816">
                  <c:v>0.11672</c:v>
                </c:pt>
                <c:pt idx="5817">
                  <c:v>0.11673</c:v>
                </c:pt>
                <c:pt idx="5818">
                  <c:v>0.11674</c:v>
                </c:pt>
                <c:pt idx="5819">
                  <c:v>0.11676</c:v>
                </c:pt>
                <c:pt idx="5820">
                  <c:v>0.11679</c:v>
                </c:pt>
                <c:pt idx="5821">
                  <c:v>0.11679</c:v>
                </c:pt>
                <c:pt idx="5822">
                  <c:v>0.1168</c:v>
                </c:pt>
                <c:pt idx="5823">
                  <c:v>0.11681999999999999</c:v>
                </c:pt>
                <c:pt idx="5824">
                  <c:v>0.11683</c:v>
                </c:pt>
                <c:pt idx="5825">
                  <c:v>0.11686000000000001</c:v>
                </c:pt>
                <c:pt idx="5826">
                  <c:v>0.11688</c:v>
                </c:pt>
                <c:pt idx="5827">
                  <c:v>0.11688999999999999</c:v>
                </c:pt>
                <c:pt idx="5828">
                  <c:v>0.11691</c:v>
                </c:pt>
                <c:pt idx="5829">
                  <c:v>0.11692</c:v>
                </c:pt>
                <c:pt idx="5830">
                  <c:v>0.11693000000000001</c:v>
                </c:pt>
                <c:pt idx="5831">
                  <c:v>0.11695</c:v>
                </c:pt>
                <c:pt idx="5832">
                  <c:v>0.11695999999999999</c:v>
                </c:pt>
                <c:pt idx="5833">
                  <c:v>0.11697</c:v>
                </c:pt>
                <c:pt idx="5834">
                  <c:v>0.11700000000000001</c:v>
                </c:pt>
                <c:pt idx="5835">
                  <c:v>0.11701</c:v>
                </c:pt>
                <c:pt idx="5836">
                  <c:v>0.11705</c:v>
                </c:pt>
                <c:pt idx="5837">
                  <c:v>0.11706</c:v>
                </c:pt>
                <c:pt idx="5838">
                  <c:v>0.11708</c:v>
                </c:pt>
                <c:pt idx="5839">
                  <c:v>0.11708</c:v>
                </c:pt>
                <c:pt idx="5840">
                  <c:v>0.11711000000000001</c:v>
                </c:pt>
                <c:pt idx="5841">
                  <c:v>0.11713999999999999</c:v>
                </c:pt>
                <c:pt idx="5842">
                  <c:v>0.11716</c:v>
                </c:pt>
                <c:pt idx="5843">
                  <c:v>0.11717</c:v>
                </c:pt>
                <c:pt idx="5844">
                  <c:v>0.11719</c:v>
                </c:pt>
                <c:pt idx="5845">
                  <c:v>0.11722</c:v>
                </c:pt>
                <c:pt idx="5846">
                  <c:v>0.11723</c:v>
                </c:pt>
                <c:pt idx="5847">
                  <c:v>0.11724</c:v>
                </c:pt>
                <c:pt idx="5848">
                  <c:v>0.11724999999999999</c:v>
                </c:pt>
                <c:pt idx="5849">
                  <c:v>0.11727</c:v>
                </c:pt>
                <c:pt idx="5850">
                  <c:v>0.11731999999999999</c:v>
                </c:pt>
                <c:pt idx="5851">
                  <c:v>0.11733</c:v>
                </c:pt>
                <c:pt idx="5852">
                  <c:v>0.11734</c:v>
                </c:pt>
                <c:pt idx="5853">
                  <c:v>0.11735</c:v>
                </c:pt>
                <c:pt idx="5854">
                  <c:v>0.11737</c:v>
                </c:pt>
                <c:pt idx="5855">
                  <c:v>0.11738</c:v>
                </c:pt>
                <c:pt idx="5856">
                  <c:v>0.1174</c:v>
                </c:pt>
                <c:pt idx="5857">
                  <c:v>0.11745999999999999</c:v>
                </c:pt>
                <c:pt idx="5858">
                  <c:v>0.11747</c:v>
                </c:pt>
                <c:pt idx="5859">
                  <c:v>0.11748</c:v>
                </c:pt>
                <c:pt idx="5860">
                  <c:v>0.11749</c:v>
                </c:pt>
                <c:pt idx="5861">
                  <c:v>0.11749999999999999</c:v>
                </c:pt>
                <c:pt idx="5862">
                  <c:v>0.11755</c:v>
                </c:pt>
                <c:pt idx="5863">
                  <c:v>0.11755</c:v>
                </c:pt>
                <c:pt idx="5864">
                  <c:v>0.11758</c:v>
                </c:pt>
                <c:pt idx="5865">
                  <c:v>0.11759</c:v>
                </c:pt>
                <c:pt idx="5866">
                  <c:v>0.11761000000000001</c:v>
                </c:pt>
                <c:pt idx="5867">
                  <c:v>0.11761000000000001</c:v>
                </c:pt>
                <c:pt idx="5868">
                  <c:v>0.11762</c:v>
                </c:pt>
                <c:pt idx="5869">
                  <c:v>0.11766</c:v>
                </c:pt>
                <c:pt idx="5870">
                  <c:v>0.1177</c:v>
                </c:pt>
                <c:pt idx="5871">
                  <c:v>0.1177</c:v>
                </c:pt>
                <c:pt idx="5872">
                  <c:v>0.11772000000000001</c:v>
                </c:pt>
                <c:pt idx="5873">
                  <c:v>0.1178</c:v>
                </c:pt>
                <c:pt idx="5874">
                  <c:v>0.11784</c:v>
                </c:pt>
                <c:pt idx="5875">
                  <c:v>0.11785</c:v>
                </c:pt>
                <c:pt idx="5876">
                  <c:v>0.11788</c:v>
                </c:pt>
                <c:pt idx="5877">
                  <c:v>0.11788999999999999</c:v>
                </c:pt>
                <c:pt idx="5878">
                  <c:v>0.1179</c:v>
                </c:pt>
                <c:pt idx="5879">
                  <c:v>0.11792999999999999</c:v>
                </c:pt>
                <c:pt idx="5880">
                  <c:v>0.11794</c:v>
                </c:pt>
                <c:pt idx="5881">
                  <c:v>0.11795</c:v>
                </c:pt>
                <c:pt idx="5882">
                  <c:v>0.11795</c:v>
                </c:pt>
                <c:pt idx="5883">
                  <c:v>0.11795</c:v>
                </c:pt>
                <c:pt idx="5884">
                  <c:v>0.11798</c:v>
                </c:pt>
                <c:pt idx="5885">
                  <c:v>0.11798</c:v>
                </c:pt>
                <c:pt idx="5886">
                  <c:v>0.11801</c:v>
                </c:pt>
                <c:pt idx="5887">
                  <c:v>0.11801</c:v>
                </c:pt>
                <c:pt idx="5888">
                  <c:v>0.11803</c:v>
                </c:pt>
                <c:pt idx="5889">
                  <c:v>0.11804000000000001</c:v>
                </c:pt>
                <c:pt idx="5890">
                  <c:v>0.11806</c:v>
                </c:pt>
                <c:pt idx="5891">
                  <c:v>0.11806999999999999</c:v>
                </c:pt>
                <c:pt idx="5892">
                  <c:v>0.11809</c:v>
                </c:pt>
                <c:pt idx="5893">
                  <c:v>0.11809</c:v>
                </c:pt>
                <c:pt idx="5894">
                  <c:v>0.11812</c:v>
                </c:pt>
                <c:pt idx="5895">
                  <c:v>0.11814</c:v>
                </c:pt>
                <c:pt idx="5896">
                  <c:v>0.11816</c:v>
                </c:pt>
                <c:pt idx="5897">
                  <c:v>0.11817</c:v>
                </c:pt>
                <c:pt idx="5898">
                  <c:v>0.11817</c:v>
                </c:pt>
                <c:pt idx="5899">
                  <c:v>0.11819</c:v>
                </c:pt>
                <c:pt idx="5900">
                  <c:v>0.11819</c:v>
                </c:pt>
                <c:pt idx="5901">
                  <c:v>0.11822000000000001</c:v>
                </c:pt>
                <c:pt idx="5902">
                  <c:v>0.11828</c:v>
                </c:pt>
                <c:pt idx="5903">
                  <c:v>0.11834</c:v>
                </c:pt>
                <c:pt idx="5904">
                  <c:v>0.11835</c:v>
                </c:pt>
                <c:pt idx="5905">
                  <c:v>0.11836000000000001</c:v>
                </c:pt>
                <c:pt idx="5906">
                  <c:v>0.11837</c:v>
                </c:pt>
                <c:pt idx="5907">
                  <c:v>0.11839</c:v>
                </c:pt>
                <c:pt idx="5908">
                  <c:v>0.11840000000000001</c:v>
                </c:pt>
                <c:pt idx="5909">
                  <c:v>0.11841</c:v>
                </c:pt>
                <c:pt idx="5910">
                  <c:v>0.11842</c:v>
                </c:pt>
                <c:pt idx="5911">
                  <c:v>0.11842</c:v>
                </c:pt>
                <c:pt idx="5912">
                  <c:v>0.11842</c:v>
                </c:pt>
                <c:pt idx="5913">
                  <c:v>0.11842999999999999</c:v>
                </c:pt>
                <c:pt idx="5914">
                  <c:v>0.11844</c:v>
                </c:pt>
                <c:pt idx="5915">
                  <c:v>0.11846</c:v>
                </c:pt>
                <c:pt idx="5916">
                  <c:v>0.11847000000000001</c:v>
                </c:pt>
                <c:pt idx="5917">
                  <c:v>0.11849</c:v>
                </c:pt>
                <c:pt idx="5918">
                  <c:v>0.11849</c:v>
                </c:pt>
                <c:pt idx="5919">
                  <c:v>0.11849999999999999</c:v>
                </c:pt>
                <c:pt idx="5920">
                  <c:v>0.11851</c:v>
                </c:pt>
                <c:pt idx="5921">
                  <c:v>0.11854000000000001</c:v>
                </c:pt>
                <c:pt idx="5922">
                  <c:v>0.11858</c:v>
                </c:pt>
                <c:pt idx="5923">
                  <c:v>0.11858</c:v>
                </c:pt>
                <c:pt idx="5924">
                  <c:v>0.1186</c:v>
                </c:pt>
                <c:pt idx="5925">
                  <c:v>0.11862</c:v>
                </c:pt>
                <c:pt idx="5926">
                  <c:v>0.11863</c:v>
                </c:pt>
                <c:pt idx="5927">
                  <c:v>0.11865000000000001</c:v>
                </c:pt>
                <c:pt idx="5928">
                  <c:v>0.11866</c:v>
                </c:pt>
                <c:pt idx="5929">
                  <c:v>0.11867999999999999</c:v>
                </c:pt>
                <c:pt idx="5930">
                  <c:v>0.11869</c:v>
                </c:pt>
                <c:pt idx="5931">
                  <c:v>0.1187</c:v>
                </c:pt>
                <c:pt idx="5932">
                  <c:v>0.11871</c:v>
                </c:pt>
                <c:pt idx="5933">
                  <c:v>0.11878</c:v>
                </c:pt>
                <c:pt idx="5934">
                  <c:v>0.11881</c:v>
                </c:pt>
                <c:pt idx="5935">
                  <c:v>0.11882</c:v>
                </c:pt>
                <c:pt idx="5936">
                  <c:v>0.11883000000000001</c:v>
                </c:pt>
                <c:pt idx="5937">
                  <c:v>0.11884</c:v>
                </c:pt>
                <c:pt idx="5938">
                  <c:v>0.11885999999999999</c:v>
                </c:pt>
                <c:pt idx="5939">
                  <c:v>0.11887</c:v>
                </c:pt>
                <c:pt idx="5940">
                  <c:v>0.11887</c:v>
                </c:pt>
                <c:pt idx="5941">
                  <c:v>0.11890000000000001</c:v>
                </c:pt>
                <c:pt idx="5942">
                  <c:v>0.11892</c:v>
                </c:pt>
                <c:pt idx="5943">
                  <c:v>0.11894</c:v>
                </c:pt>
                <c:pt idx="5944">
                  <c:v>0.11896</c:v>
                </c:pt>
                <c:pt idx="5945">
                  <c:v>0.11898</c:v>
                </c:pt>
                <c:pt idx="5946">
                  <c:v>0.11898</c:v>
                </c:pt>
                <c:pt idx="5947">
                  <c:v>0.11899999999999999</c:v>
                </c:pt>
                <c:pt idx="5948">
                  <c:v>0.11902</c:v>
                </c:pt>
                <c:pt idx="5949">
                  <c:v>0.11903</c:v>
                </c:pt>
                <c:pt idx="5950">
                  <c:v>0.11904000000000001</c:v>
                </c:pt>
                <c:pt idx="5951">
                  <c:v>0.11905</c:v>
                </c:pt>
                <c:pt idx="5952">
                  <c:v>0.11907</c:v>
                </c:pt>
                <c:pt idx="5953">
                  <c:v>0.1191</c:v>
                </c:pt>
                <c:pt idx="5954">
                  <c:v>0.11910999999999999</c:v>
                </c:pt>
                <c:pt idx="5955">
                  <c:v>0.11919</c:v>
                </c:pt>
                <c:pt idx="5956">
                  <c:v>0.11922000000000001</c:v>
                </c:pt>
                <c:pt idx="5957">
                  <c:v>0.11922000000000001</c:v>
                </c:pt>
                <c:pt idx="5958">
                  <c:v>0.11926</c:v>
                </c:pt>
                <c:pt idx="5959">
                  <c:v>0.11928</c:v>
                </c:pt>
                <c:pt idx="5960">
                  <c:v>0.11928999999999999</c:v>
                </c:pt>
                <c:pt idx="5961">
                  <c:v>0.1193</c:v>
                </c:pt>
                <c:pt idx="5962">
                  <c:v>0.11933000000000001</c:v>
                </c:pt>
                <c:pt idx="5963">
                  <c:v>0.11934</c:v>
                </c:pt>
                <c:pt idx="5964">
                  <c:v>0.11934</c:v>
                </c:pt>
                <c:pt idx="5965">
                  <c:v>0.11935</c:v>
                </c:pt>
                <c:pt idx="5966">
                  <c:v>0.11935999999999999</c:v>
                </c:pt>
                <c:pt idx="5967">
                  <c:v>0.11937</c:v>
                </c:pt>
                <c:pt idx="5968">
                  <c:v>0.11939</c:v>
                </c:pt>
                <c:pt idx="5969">
                  <c:v>0.11942999999999999</c:v>
                </c:pt>
                <c:pt idx="5970">
                  <c:v>0.11947000000000001</c:v>
                </c:pt>
                <c:pt idx="5971">
                  <c:v>0.11948</c:v>
                </c:pt>
                <c:pt idx="5972">
                  <c:v>0.11948</c:v>
                </c:pt>
                <c:pt idx="5973">
                  <c:v>0.11948</c:v>
                </c:pt>
                <c:pt idx="5974">
                  <c:v>0.11949</c:v>
                </c:pt>
                <c:pt idx="5975">
                  <c:v>0.11951000000000001</c:v>
                </c:pt>
                <c:pt idx="5976">
                  <c:v>0.11951000000000001</c:v>
                </c:pt>
                <c:pt idx="5977">
                  <c:v>0.11953999999999999</c:v>
                </c:pt>
                <c:pt idx="5978">
                  <c:v>0.11956</c:v>
                </c:pt>
                <c:pt idx="5979">
                  <c:v>0.11957</c:v>
                </c:pt>
                <c:pt idx="5980">
                  <c:v>0.11962</c:v>
                </c:pt>
                <c:pt idx="5981">
                  <c:v>0.11964</c:v>
                </c:pt>
                <c:pt idx="5982">
                  <c:v>0.11966</c:v>
                </c:pt>
                <c:pt idx="5983">
                  <c:v>0.11966</c:v>
                </c:pt>
                <c:pt idx="5984">
                  <c:v>0.11967</c:v>
                </c:pt>
                <c:pt idx="5985">
                  <c:v>0.1197</c:v>
                </c:pt>
                <c:pt idx="5986">
                  <c:v>0.11971</c:v>
                </c:pt>
                <c:pt idx="5987">
                  <c:v>0.11974</c:v>
                </c:pt>
                <c:pt idx="5988">
                  <c:v>0.1198</c:v>
                </c:pt>
                <c:pt idx="5989">
                  <c:v>0.1198</c:v>
                </c:pt>
                <c:pt idx="5990">
                  <c:v>0.11981</c:v>
                </c:pt>
                <c:pt idx="5991">
                  <c:v>0.11983000000000001</c:v>
                </c:pt>
                <c:pt idx="5992">
                  <c:v>0.11985999999999999</c:v>
                </c:pt>
                <c:pt idx="5993">
                  <c:v>0.11988</c:v>
                </c:pt>
                <c:pt idx="5994">
                  <c:v>0.11992</c:v>
                </c:pt>
                <c:pt idx="5995">
                  <c:v>0.11994</c:v>
                </c:pt>
                <c:pt idx="5996">
                  <c:v>0.11995</c:v>
                </c:pt>
                <c:pt idx="5997">
                  <c:v>0.11999</c:v>
                </c:pt>
                <c:pt idx="5998">
                  <c:v>0.12</c:v>
                </c:pt>
                <c:pt idx="5999">
                  <c:v>0.12003999999999999</c:v>
                </c:pt>
                <c:pt idx="6000">
                  <c:v>0.1201</c:v>
                </c:pt>
                <c:pt idx="6001">
                  <c:v>0.12010999999999999</c:v>
                </c:pt>
                <c:pt idx="6002">
                  <c:v>0.12012</c:v>
                </c:pt>
                <c:pt idx="6003">
                  <c:v>0.12014</c:v>
                </c:pt>
                <c:pt idx="6004">
                  <c:v>0.12017</c:v>
                </c:pt>
                <c:pt idx="6005">
                  <c:v>0.1202</c:v>
                </c:pt>
                <c:pt idx="6006">
                  <c:v>0.12025</c:v>
                </c:pt>
                <c:pt idx="6007">
                  <c:v>0.12025</c:v>
                </c:pt>
                <c:pt idx="6008">
                  <c:v>0.12025</c:v>
                </c:pt>
                <c:pt idx="6009">
                  <c:v>0.12025</c:v>
                </c:pt>
                <c:pt idx="6010">
                  <c:v>0.12026000000000001</c:v>
                </c:pt>
                <c:pt idx="6011">
                  <c:v>0.12026000000000001</c:v>
                </c:pt>
                <c:pt idx="6012">
                  <c:v>0.12027</c:v>
                </c:pt>
                <c:pt idx="6013">
                  <c:v>0.12028</c:v>
                </c:pt>
                <c:pt idx="6014">
                  <c:v>0.12028999999999999</c:v>
                </c:pt>
                <c:pt idx="6015">
                  <c:v>0.1203</c:v>
                </c:pt>
                <c:pt idx="6016">
                  <c:v>0.1203</c:v>
                </c:pt>
                <c:pt idx="6017">
                  <c:v>0.12031</c:v>
                </c:pt>
                <c:pt idx="6018">
                  <c:v>0.12031</c:v>
                </c:pt>
                <c:pt idx="6019">
                  <c:v>0.12034</c:v>
                </c:pt>
                <c:pt idx="6020">
                  <c:v>0.12035999999999999</c:v>
                </c:pt>
                <c:pt idx="6021">
                  <c:v>0.12038</c:v>
                </c:pt>
                <c:pt idx="6022">
                  <c:v>0.12038</c:v>
                </c:pt>
                <c:pt idx="6023">
                  <c:v>0.12039</c:v>
                </c:pt>
                <c:pt idx="6024">
                  <c:v>0.12039</c:v>
                </c:pt>
                <c:pt idx="6025">
                  <c:v>0.12039999999999999</c:v>
                </c:pt>
                <c:pt idx="6026">
                  <c:v>0.12041</c:v>
                </c:pt>
                <c:pt idx="6027">
                  <c:v>0.12044000000000001</c:v>
                </c:pt>
                <c:pt idx="6028">
                  <c:v>0.12044000000000001</c:v>
                </c:pt>
                <c:pt idx="6029">
                  <c:v>0.12046</c:v>
                </c:pt>
                <c:pt idx="6030">
                  <c:v>0.12046999999999999</c:v>
                </c:pt>
                <c:pt idx="6031">
                  <c:v>0.12048</c:v>
                </c:pt>
                <c:pt idx="6032">
                  <c:v>0.1205</c:v>
                </c:pt>
                <c:pt idx="6033">
                  <c:v>0.12052</c:v>
                </c:pt>
                <c:pt idx="6034">
                  <c:v>0.12053</c:v>
                </c:pt>
                <c:pt idx="6035">
                  <c:v>0.12053999999999999</c:v>
                </c:pt>
                <c:pt idx="6036">
                  <c:v>0.12053999999999999</c:v>
                </c:pt>
                <c:pt idx="6037">
                  <c:v>0.12057</c:v>
                </c:pt>
                <c:pt idx="6038">
                  <c:v>0.12058000000000001</c:v>
                </c:pt>
                <c:pt idx="6039">
                  <c:v>0.12058000000000001</c:v>
                </c:pt>
                <c:pt idx="6040">
                  <c:v>0.1206</c:v>
                </c:pt>
                <c:pt idx="6041">
                  <c:v>0.12060999999999999</c:v>
                </c:pt>
                <c:pt idx="6042">
                  <c:v>0.12062</c:v>
                </c:pt>
                <c:pt idx="6043">
                  <c:v>0.12062</c:v>
                </c:pt>
                <c:pt idx="6044">
                  <c:v>0.12063</c:v>
                </c:pt>
                <c:pt idx="6045">
                  <c:v>0.12066</c:v>
                </c:pt>
                <c:pt idx="6046">
                  <c:v>0.12068</c:v>
                </c:pt>
                <c:pt idx="6047">
                  <c:v>0.12069000000000001</c:v>
                </c:pt>
                <c:pt idx="6048">
                  <c:v>0.1207</c:v>
                </c:pt>
                <c:pt idx="6049">
                  <c:v>0.12071</c:v>
                </c:pt>
                <c:pt idx="6050">
                  <c:v>0.12071999999999999</c:v>
                </c:pt>
                <c:pt idx="6051">
                  <c:v>0.12073</c:v>
                </c:pt>
                <c:pt idx="6052">
                  <c:v>0.12075</c:v>
                </c:pt>
                <c:pt idx="6053">
                  <c:v>0.12076000000000001</c:v>
                </c:pt>
                <c:pt idx="6054">
                  <c:v>0.12077</c:v>
                </c:pt>
                <c:pt idx="6055">
                  <c:v>0.12077</c:v>
                </c:pt>
                <c:pt idx="6056">
                  <c:v>0.12078999999999999</c:v>
                </c:pt>
                <c:pt idx="6057">
                  <c:v>0.1208</c:v>
                </c:pt>
                <c:pt idx="6058">
                  <c:v>0.12081</c:v>
                </c:pt>
                <c:pt idx="6059">
                  <c:v>0.12081</c:v>
                </c:pt>
                <c:pt idx="6060">
                  <c:v>0.12085</c:v>
                </c:pt>
                <c:pt idx="6061">
                  <c:v>0.12085</c:v>
                </c:pt>
                <c:pt idx="6062">
                  <c:v>0.12088</c:v>
                </c:pt>
                <c:pt idx="6063">
                  <c:v>0.12089</c:v>
                </c:pt>
                <c:pt idx="6064">
                  <c:v>0.12093</c:v>
                </c:pt>
                <c:pt idx="6065">
                  <c:v>0.12094000000000001</c:v>
                </c:pt>
                <c:pt idx="6066">
                  <c:v>0.12095</c:v>
                </c:pt>
                <c:pt idx="6067">
                  <c:v>0.12095</c:v>
                </c:pt>
                <c:pt idx="6068">
                  <c:v>0.12096999999999999</c:v>
                </c:pt>
                <c:pt idx="6069">
                  <c:v>0.12098</c:v>
                </c:pt>
                <c:pt idx="6070">
                  <c:v>0.121</c:v>
                </c:pt>
                <c:pt idx="6071">
                  <c:v>0.121</c:v>
                </c:pt>
                <c:pt idx="6072">
                  <c:v>0.12103999999999999</c:v>
                </c:pt>
                <c:pt idx="6073">
                  <c:v>0.12105</c:v>
                </c:pt>
                <c:pt idx="6074">
                  <c:v>0.12105</c:v>
                </c:pt>
                <c:pt idx="6075">
                  <c:v>0.12109</c:v>
                </c:pt>
                <c:pt idx="6076">
                  <c:v>0.12109</c:v>
                </c:pt>
                <c:pt idx="6077">
                  <c:v>0.12112000000000001</c:v>
                </c:pt>
                <c:pt idx="6078">
                  <c:v>0.12114</c:v>
                </c:pt>
                <c:pt idx="6079">
                  <c:v>0.12117</c:v>
                </c:pt>
                <c:pt idx="6080">
                  <c:v>0.12117</c:v>
                </c:pt>
                <c:pt idx="6081">
                  <c:v>0.12121</c:v>
                </c:pt>
                <c:pt idx="6082">
                  <c:v>0.12123</c:v>
                </c:pt>
                <c:pt idx="6083">
                  <c:v>0.12123</c:v>
                </c:pt>
                <c:pt idx="6084">
                  <c:v>0.12124</c:v>
                </c:pt>
                <c:pt idx="6085">
                  <c:v>0.12125</c:v>
                </c:pt>
                <c:pt idx="6086">
                  <c:v>0.12126000000000001</c:v>
                </c:pt>
                <c:pt idx="6087">
                  <c:v>0.12129</c:v>
                </c:pt>
                <c:pt idx="6088">
                  <c:v>0.12132</c:v>
                </c:pt>
                <c:pt idx="6089">
                  <c:v>0.12132999999999999</c:v>
                </c:pt>
                <c:pt idx="6090">
                  <c:v>0.12134</c:v>
                </c:pt>
                <c:pt idx="6091">
                  <c:v>0.12135</c:v>
                </c:pt>
                <c:pt idx="6092">
                  <c:v>0.12135</c:v>
                </c:pt>
                <c:pt idx="6093">
                  <c:v>0.12136</c:v>
                </c:pt>
                <c:pt idx="6094">
                  <c:v>0.12137000000000001</c:v>
                </c:pt>
                <c:pt idx="6095">
                  <c:v>0.12139</c:v>
                </c:pt>
                <c:pt idx="6096">
                  <c:v>0.12143</c:v>
                </c:pt>
                <c:pt idx="6097">
                  <c:v>0.12146</c:v>
                </c:pt>
                <c:pt idx="6098">
                  <c:v>0.12146999999999999</c:v>
                </c:pt>
                <c:pt idx="6099">
                  <c:v>0.12149</c:v>
                </c:pt>
                <c:pt idx="6100">
                  <c:v>0.12151000000000001</c:v>
                </c:pt>
                <c:pt idx="6101">
                  <c:v>0.12152</c:v>
                </c:pt>
                <c:pt idx="6102">
                  <c:v>0.12154</c:v>
                </c:pt>
                <c:pt idx="6103">
                  <c:v>0.12154</c:v>
                </c:pt>
                <c:pt idx="6104">
                  <c:v>0.12155000000000001</c:v>
                </c:pt>
                <c:pt idx="6105">
                  <c:v>0.12155000000000001</c:v>
                </c:pt>
                <c:pt idx="6106">
                  <c:v>0.12157</c:v>
                </c:pt>
                <c:pt idx="6107">
                  <c:v>0.12157</c:v>
                </c:pt>
                <c:pt idx="6108">
                  <c:v>0.12157999999999999</c:v>
                </c:pt>
                <c:pt idx="6109">
                  <c:v>0.12159</c:v>
                </c:pt>
                <c:pt idx="6110">
                  <c:v>0.12162000000000001</c:v>
                </c:pt>
                <c:pt idx="6111">
                  <c:v>0.12163</c:v>
                </c:pt>
                <c:pt idx="6112">
                  <c:v>0.12164</c:v>
                </c:pt>
                <c:pt idx="6113">
                  <c:v>0.12166</c:v>
                </c:pt>
                <c:pt idx="6114">
                  <c:v>0.12167</c:v>
                </c:pt>
                <c:pt idx="6115">
                  <c:v>0.12171999999999999</c:v>
                </c:pt>
                <c:pt idx="6116">
                  <c:v>0.12173</c:v>
                </c:pt>
                <c:pt idx="6117">
                  <c:v>0.12175999999999999</c:v>
                </c:pt>
                <c:pt idx="6118">
                  <c:v>0.12177</c:v>
                </c:pt>
                <c:pt idx="6119">
                  <c:v>0.12178</c:v>
                </c:pt>
                <c:pt idx="6120">
                  <c:v>0.12178</c:v>
                </c:pt>
                <c:pt idx="6121">
                  <c:v>0.12181</c:v>
                </c:pt>
                <c:pt idx="6122">
                  <c:v>0.12182999999999999</c:v>
                </c:pt>
                <c:pt idx="6123">
                  <c:v>0.12185</c:v>
                </c:pt>
                <c:pt idx="6124">
                  <c:v>0.12187000000000001</c:v>
                </c:pt>
                <c:pt idx="6125">
                  <c:v>0.12188</c:v>
                </c:pt>
                <c:pt idx="6126">
                  <c:v>0.12189</c:v>
                </c:pt>
                <c:pt idx="6127">
                  <c:v>0.12189999999999999</c:v>
                </c:pt>
                <c:pt idx="6128">
                  <c:v>0.12191</c:v>
                </c:pt>
                <c:pt idx="6129">
                  <c:v>0.12191</c:v>
                </c:pt>
                <c:pt idx="6130">
                  <c:v>0.12193</c:v>
                </c:pt>
                <c:pt idx="6131">
                  <c:v>0.12196</c:v>
                </c:pt>
                <c:pt idx="6132">
                  <c:v>0.12197</c:v>
                </c:pt>
                <c:pt idx="6133">
                  <c:v>0.12198000000000001</c:v>
                </c:pt>
                <c:pt idx="6134">
                  <c:v>0.122</c:v>
                </c:pt>
                <c:pt idx="6135">
                  <c:v>0.12203</c:v>
                </c:pt>
                <c:pt idx="6136">
                  <c:v>0.12207999999999999</c:v>
                </c:pt>
                <c:pt idx="6137">
                  <c:v>0.1221</c:v>
                </c:pt>
                <c:pt idx="6138">
                  <c:v>0.12214999999999999</c:v>
                </c:pt>
                <c:pt idx="6139">
                  <c:v>0.12217</c:v>
                </c:pt>
                <c:pt idx="6140">
                  <c:v>0.12218</c:v>
                </c:pt>
                <c:pt idx="6141">
                  <c:v>0.12218999999999999</c:v>
                </c:pt>
                <c:pt idx="6142">
                  <c:v>0.1222</c:v>
                </c:pt>
                <c:pt idx="6143">
                  <c:v>0.12221</c:v>
                </c:pt>
                <c:pt idx="6144">
                  <c:v>0.12225</c:v>
                </c:pt>
                <c:pt idx="6145">
                  <c:v>0.12225</c:v>
                </c:pt>
                <c:pt idx="6146">
                  <c:v>0.12228</c:v>
                </c:pt>
                <c:pt idx="6147">
                  <c:v>0.12231</c:v>
                </c:pt>
                <c:pt idx="6148">
                  <c:v>0.12232</c:v>
                </c:pt>
                <c:pt idx="6149">
                  <c:v>0.12232999999999999</c:v>
                </c:pt>
                <c:pt idx="6150">
                  <c:v>0.12232999999999999</c:v>
                </c:pt>
                <c:pt idx="6151">
                  <c:v>0.12235</c:v>
                </c:pt>
                <c:pt idx="6152">
                  <c:v>0.12237000000000001</c:v>
                </c:pt>
                <c:pt idx="6153">
                  <c:v>0.12238</c:v>
                </c:pt>
                <c:pt idx="6154">
                  <c:v>0.12239999999999999</c:v>
                </c:pt>
                <c:pt idx="6155">
                  <c:v>0.12242</c:v>
                </c:pt>
                <c:pt idx="6156">
                  <c:v>0.12245</c:v>
                </c:pt>
                <c:pt idx="6157">
                  <c:v>0.12245</c:v>
                </c:pt>
                <c:pt idx="6158">
                  <c:v>0.12247</c:v>
                </c:pt>
                <c:pt idx="6159">
                  <c:v>0.12249</c:v>
                </c:pt>
                <c:pt idx="6160">
                  <c:v>0.12253</c:v>
                </c:pt>
                <c:pt idx="6161">
                  <c:v>0.12255000000000001</c:v>
                </c:pt>
                <c:pt idx="6162">
                  <c:v>0.12256</c:v>
                </c:pt>
                <c:pt idx="6163">
                  <c:v>0.12257999999999999</c:v>
                </c:pt>
                <c:pt idx="6164">
                  <c:v>0.12259</c:v>
                </c:pt>
                <c:pt idx="6165">
                  <c:v>0.1226</c:v>
                </c:pt>
                <c:pt idx="6166">
                  <c:v>0.12261</c:v>
                </c:pt>
                <c:pt idx="6167">
                  <c:v>0.12265</c:v>
                </c:pt>
                <c:pt idx="6168">
                  <c:v>0.12268</c:v>
                </c:pt>
                <c:pt idx="6169">
                  <c:v>0.12268999999999999</c:v>
                </c:pt>
                <c:pt idx="6170">
                  <c:v>0.12271</c:v>
                </c:pt>
                <c:pt idx="6171">
                  <c:v>0.12273000000000001</c:v>
                </c:pt>
                <c:pt idx="6172">
                  <c:v>0.12274</c:v>
                </c:pt>
                <c:pt idx="6173">
                  <c:v>0.12275</c:v>
                </c:pt>
                <c:pt idx="6174">
                  <c:v>0.12281</c:v>
                </c:pt>
                <c:pt idx="6175">
                  <c:v>0.12282999999999999</c:v>
                </c:pt>
                <c:pt idx="6176">
                  <c:v>0.12285</c:v>
                </c:pt>
                <c:pt idx="6177">
                  <c:v>0.12286999999999999</c:v>
                </c:pt>
                <c:pt idx="6178">
                  <c:v>0.12288</c:v>
                </c:pt>
                <c:pt idx="6179">
                  <c:v>0.12291000000000001</c:v>
                </c:pt>
                <c:pt idx="6180">
                  <c:v>0.12292</c:v>
                </c:pt>
                <c:pt idx="6181">
                  <c:v>0.12295</c:v>
                </c:pt>
                <c:pt idx="6182">
                  <c:v>0.12297</c:v>
                </c:pt>
                <c:pt idx="6183">
                  <c:v>0.12299</c:v>
                </c:pt>
                <c:pt idx="6184">
                  <c:v>0.123</c:v>
                </c:pt>
                <c:pt idx="6185">
                  <c:v>0.12302</c:v>
                </c:pt>
                <c:pt idx="6186">
                  <c:v>0.12303</c:v>
                </c:pt>
                <c:pt idx="6187">
                  <c:v>0.12307</c:v>
                </c:pt>
                <c:pt idx="6188">
                  <c:v>0.1231</c:v>
                </c:pt>
                <c:pt idx="6189">
                  <c:v>0.12311</c:v>
                </c:pt>
                <c:pt idx="6190">
                  <c:v>0.12314</c:v>
                </c:pt>
                <c:pt idx="6191">
                  <c:v>0.12317</c:v>
                </c:pt>
                <c:pt idx="6192">
                  <c:v>0.12317</c:v>
                </c:pt>
                <c:pt idx="6193">
                  <c:v>0.12321</c:v>
                </c:pt>
                <c:pt idx="6194">
                  <c:v>0.12324</c:v>
                </c:pt>
                <c:pt idx="6195">
                  <c:v>0.12325</c:v>
                </c:pt>
                <c:pt idx="6196">
                  <c:v>0.12325999999999999</c:v>
                </c:pt>
                <c:pt idx="6197">
                  <c:v>0.12328</c:v>
                </c:pt>
                <c:pt idx="6198">
                  <c:v>0.12329</c:v>
                </c:pt>
                <c:pt idx="6199">
                  <c:v>0.12329</c:v>
                </c:pt>
                <c:pt idx="6200">
                  <c:v>0.12331</c:v>
                </c:pt>
                <c:pt idx="6201">
                  <c:v>0.12332</c:v>
                </c:pt>
                <c:pt idx="6202">
                  <c:v>0.12333</c:v>
                </c:pt>
                <c:pt idx="6203">
                  <c:v>0.12334000000000001</c:v>
                </c:pt>
                <c:pt idx="6204">
                  <c:v>0.12339</c:v>
                </c:pt>
                <c:pt idx="6205">
                  <c:v>0.12343</c:v>
                </c:pt>
                <c:pt idx="6206">
                  <c:v>0.12345</c:v>
                </c:pt>
                <c:pt idx="6207">
                  <c:v>0.12346</c:v>
                </c:pt>
                <c:pt idx="6208">
                  <c:v>0.12348000000000001</c:v>
                </c:pt>
                <c:pt idx="6209">
                  <c:v>0.1235</c:v>
                </c:pt>
                <c:pt idx="6210">
                  <c:v>0.1235</c:v>
                </c:pt>
                <c:pt idx="6211">
                  <c:v>0.12350999999999999</c:v>
                </c:pt>
                <c:pt idx="6212">
                  <c:v>0.12353</c:v>
                </c:pt>
                <c:pt idx="6213">
                  <c:v>0.12353</c:v>
                </c:pt>
                <c:pt idx="6214">
                  <c:v>0.12354</c:v>
                </c:pt>
                <c:pt idx="6215">
                  <c:v>0.12359000000000001</c:v>
                </c:pt>
                <c:pt idx="6216">
                  <c:v>0.1236</c:v>
                </c:pt>
                <c:pt idx="6217">
                  <c:v>0.12364</c:v>
                </c:pt>
                <c:pt idx="6218">
                  <c:v>0.12371</c:v>
                </c:pt>
                <c:pt idx="6219">
                  <c:v>0.12374</c:v>
                </c:pt>
                <c:pt idx="6220">
                  <c:v>0.12375</c:v>
                </c:pt>
                <c:pt idx="6221">
                  <c:v>0.12382</c:v>
                </c:pt>
                <c:pt idx="6222">
                  <c:v>0.12383</c:v>
                </c:pt>
                <c:pt idx="6223">
                  <c:v>0.12383</c:v>
                </c:pt>
                <c:pt idx="6224">
                  <c:v>0.12384000000000001</c:v>
                </c:pt>
                <c:pt idx="6225">
                  <c:v>0.12386999999999999</c:v>
                </c:pt>
                <c:pt idx="6226">
                  <c:v>0.12389</c:v>
                </c:pt>
                <c:pt idx="6227">
                  <c:v>0.12392</c:v>
                </c:pt>
                <c:pt idx="6228">
                  <c:v>0.12393999999999999</c:v>
                </c:pt>
                <c:pt idx="6229">
                  <c:v>0.12396</c:v>
                </c:pt>
                <c:pt idx="6230">
                  <c:v>0.12401</c:v>
                </c:pt>
                <c:pt idx="6231">
                  <c:v>0.12404</c:v>
                </c:pt>
                <c:pt idx="6232">
                  <c:v>0.12404999999999999</c:v>
                </c:pt>
                <c:pt idx="6233">
                  <c:v>0.12406</c:v>
                </c:pt>
                <c:pt idx="6234">
                  <c:v>0.12407</c:v>
                </c:pt>
                <c:pt idx="6235">
                  <c:v>0.12408</c:v>
                </c:pt>
                <c:pt idx="6236">
                  <c:v>0.1241</c:v>
                </c:pt>
                <c:pt idx="6237">
                  <c:v>0.12413</c:v>
                </c:pt>
                <c:pt idx="6238">
                  <c:v>0.12415</c:v>
                </c:pt>
                <c:pt idx="6239">
                  <c:v>0.12416000000000001</c:v>
                </c:pt>
                <c:pt idx="6240">
                  <c:v>0.12417</c:v>
                </c:pt>
                <c:pt idx="6241">
                  <c:v>0.12417</c:v>
                </c:pt>
                <c:pt idx="6242">
                  <c:v>0.12418</c:v>
                </c:pt>
                <c:pt idx="6243">
                  <c:v>0.12418999999999999</c:v>
                </c:pt>
                <c:pt idx="6244">
                  <c:v>0.12418999999999999</c:v>
                </c:pt>
                <c:pt idx="6245">
                  <c:v>0.12421</c:v>
                </c:pt>
                <c:pt idx="6246">
                  <c:v>0.12422999999999999</c:v>
                </c:pt>
                <c:pt idx="6247">
                  <c:v>0.12427000000000001</c:v>
                </c:pt>
                <c:pt idx="6248">
                  <c:v>0.12429999999999999</c:v>
                </c:pt>
                <c:pt idx="6249">
                  <c:v>0.12433</c:v>
                </c:pt>
                <c:pt idx="6250">
                  <c:v>0.12435</c:v>
                </c:pt>
                <c:pt idx="6251">
                  <c:v>0.12436</c:v>
                </c:pt>
                <c:pt idx="6252">
                  <c:v>0.12438</c:v>
                </c:pt>
                <c:pt idx="6253">
                  <c:v>0.1244</c:v>
                </c:pt>
                <c:pt idx="6254">
                  <c:v>0.12441000000000001</c:v>
                </c:pt>
                <c:pt idx="6255">
                  <c:v>0.12443</c:v>
                </c:pt>
                <c:pt idx="6256">
                  <c:v>0.12446</c:v>
                </c:pt>
                <c:pt idx="6257">
                  <c:v>0.12449</c:v>
                </c:pt>
                <c:pt idx="6258">
                  <c:v>0.12454</c:v>
                </c:pt>
                <c:pt idx="6259">
                  <c:v>0.12456</c:v>
                </c:pt>
                <c:pt idx="6260">
                  <c:v>0.12459000000000001</c:v>
                </c:pt>
                <c:pt idx="6261">
                  <c:v>0.12461</c:v>
                </c:pt>
                <c:pt idx="6262">
                  <c:v>0.12461</c:v>
                </c:pt>
                <c:pt idx="6263">
                  <c:v>0.12463</c:v>
                </c:pt>
                <c:pt idx="6264">
                  <c:v>0.12466000000000001</c:v>
                </c:pt>
                <c:pt idx="6265">
                  <c:v>0.12469</c:v>
                </c:pt>
                <c:pt idx="6266">
                  <c:v>0.12469</c:v>
                </c:pt>
                <c:pt idx="6267">
                  <c:v>0.12471</c:v>
                </c:pt>
                <c:pt idx="6268">
                  <c:v>0.12472999999999999</c:v>
                </c:pt>
                <c:pt idx="6269">
                  <c:v>0.12474</c:v>
                </c:pt>
                <c:pt idx="6270">
                  <c:v>0.12476</c:v>
                </c:pt>
                <c:pt idx="6271">
                  <c:v>0.12479999999999999</c:v>
                </c:pt>
                <c:pt idx="6272">
                  <c:v>0.12482</c:v>
                </c:pt>
                <c:pt idx="6273">
                  <c:v>0.12483</c:v>
                </c:pt>
                <c:pt idx="6274">
                  <c:v>0.12484000000000001</c:v>
                </c:pt>
                <c:pt idx="6275">
                  <c:v>0.12486999999999999</c:v>
                </c:pt>
                <c:pt idx="6276">
                  <c:v>0.12486999999999999</c:v>
                </c:pt>
                <c:pt idx="6277">
                  <c:v>0.12488</c:v>
                </c:pt>
                <c:pt idx="6278">
                  <c:v>0.12488</c:v>
                </c:pt>
                <c:pt idx="6279">
                  <c:v>0.1249</c:v>
                </c:pt>
                <c:pt idx="6280">
                  <c:v>0.1249</c:v>
                </c:pt>
                <c:pt idx="6281">
                  <c:v>0.12493</c:v>
                </c:pt>
                <c:pt idx="6282">
                  <c:v>0.12494</c:v>
                </c:pt>
                <c:pt idx="6283">
                  <c:v>0.12497999999999999</c:v>
                </c:pt>
                <c:pt idx="6284">
                  <c:v>0.12497999999999999</c:v>
                </c:pt>
                <c:pt idx="6285">
                  <c:v>0.12501000000000001</c:v>
                </c:pt>
                <c:pt idx="6286">
                  <c:v>0.12503</c:v>
                </c:pt>
                <c:pt idx="6287">
                  <c:v>0.12506</c:v>
                </c:pt>
                <c:pt idx="6288">
                  <c:v>0.12509000000000001</c:v>
                </c:pt>
                <c:pt idx="6289">
                  <c:v>0.12512000000000001</c:v>
                </c:pt>
                <c:pt idx="6290">
                  <c:v>0.12512999999999999</c:v>
                </c:pt>
                <c:pt idx="6291">
                  <c:v>0.12518000000000001</c:v>
                </c:pt>
                <c:pt idx="6292">
                  <c:v>0.12520000000000001</c:v>
                </c:pt>
                <c:pt idx="6293">
                  <c:v>0.12520999999999999</c:v>
                </c:pt>
                <c:pt idx="6294">
                  <c:v>0.12522</c:v>
                </c:pt>
                <c:pt idx="6295">
                  <c:v>0.12523999999999999</c:v>
                </c:pt>
                <c:pt idx="6296">
                  <c:v>0.12526999999999999</c:v>
                </c:pt>
                <c:pt idx="6297">
                  <c:v>0.12528</c:v>
                </c:pt>
                <c:pt idx="6298">
                  <c:v>0.12534000000000001</c:v>
                </c:pt>
                <c:pt idx="6299">
                  <c:v>0.12540999999999999</c:v>
                </c:pt>
                <c:pt idx="6300">
                  <c:v>0.12545999999999999</c:v>
                </c:pt>
                <c:pt idx="6301">
                  <c:v>0.12545999999999999</c:v>
                </c:pt>
                <c:pt idx="6302">
                  <c:v>0.12554000000000001</c:v>
                </c:pt>
                <c:pt idx="6303">
                  <c:v>0.12554999999999999</c:v>
                </c:pt>
                <c:pt idx="6304">
                  <c:v>0.12558</c:v>
                </c:pt>
                <c:pt idx="6305">
                  <c:v>0.12559000000000001</c:v>
                </c:pt>
                <c:pt idx="6306">
                  <c:v>0.12559000000000001</c:v>
                </c:pt>
                <c:pt idx="6307">
                  <c:v>0.12561</c:v>
                </c:pt>
                <c:pt idx="6308">
                  <c:v>0.12562999999999999</c:v>
                </c:pt>
                <c:pt idx="6309">
                  <c:v>0.12562999999999999</c:v>
                </c:pt>
                <c:pt idx="6310">
                  <c:v>0.12565000000000001</c:v>
                </c:pt>
                <c:pt idx="6311">
                  <c:v>0.12567999999999999</c:v>
                </c:pt>
                <c:pt idx="6312">
                  <c:v>0.12570000000000001</c:v>
                </c:pt>
                <c:pt idx="6313">
                  <c:v>0.12570000000000001</c:v>
                </c:pt>
                <c:pt idx="6314">
                  <c:v>0.12572</c:v>
                </c:pt>
                <c:pt idx="6315">
                  <c:v>0.12573000000000001</c:v>
                </c:pt>
                <c:pt idx="6316">
                  <c:v>0.12573999999999999</c:v>
                </c:pt>
                <c:pt idx="6317">
                  <c:v>0.12576000000000001</c:v>
                </c:pt>
                <c:pt idx="6318">
                  <c:v>0.12576999999999999</c:v>
                </c:pt>
                <c:pt idx="6319">
                  <c:v>0.12578</c:v>
                </c:pt>
                <c:pt idx="6320">
                  <c:v>0.12578</c:v>
                </c:pt>
                <c:pt idx="6321">
                  <c:v>0.12586</c:v>
                </c:pt>
                <c:pt idx="6322">
                  <c:v>0.12590000000000001</c:v>
                </c:pt>
                <c:pt idx="6323">
                  <c:v>0.12590999999999999</c:v>
                </c:pt>
                <c:pt idx="6324">
                  <c:v>0.12595000000000001</c:v>
                </c:pt>
                <c:pt idx="6325">
                  <c:v>0.12597</c:v>
                </c:pt>
                <c:pt idx="6326">
                  <c:v>0.126</c:v>
                </c:pt>
                <c:pt idx="6327">
                  <c:v>0.12603</c:v>
                </c:pt>
                <c:pt idx="6328">
                  <c:v>0.12605</c:v>
                </c:pt>
                <c:pt idx="6329">
                  <c:v>0.12606999999999999</c:v>
                </c:pt>
                <c:pt idx="6330">
                  <c:v>0.12609000000000001</c:v>
                </c:pt>
                <c:pt idx="6331">
                  <c:v>0.12615000000000001</c:v>
                </c:pt>
                <c:pt idx="6332">
                  <c:v>0.12615999999999999</c:v>
                </c:pt>
                <c:pt idx="6333">
                  <c:v>0.12619</c:v>
                </c:pt>
                <c:pt idx="6334">
                  <c:v>0.12619</c:v>
                </c:pt>
                <c:pt idx="6335">
                  <c:v>0.12622</c:v>
                </c:pt>
                <c:pt idx="6336">
                  <c:v>0.12625</c:v>
                </c:pt>
                <c:pt idx="6337">
                  <c:v>0.12626000000000001</c:v>
                </c:pt>
                <c:pt idx="6338">
                  <c:v>0.12628</c:v>
                </c:pt>
                <c:pt idx="6339">
                  <c:v>0.12631000000000001</c:v>
                </c:pt>
                <c:pt idx="6340">
                  <c:v>0.12631000000000001</c:v>
                </c:pt>
                <c:pt idx="6341">
                  <c:v>0.12634000000000001</c:v>
                </c:pt>
                <c:pt idx="6342">
                  <c:v>0.12637000000000001</c:v>
                </c:pt>
                <c:pt idx="6343">
                  <c:v>0.12637999999999999</c:v>
                </c:pt>
                <c:pt idx="6344">
                  <c:v>0.12640999999999999</c:v>
                </c:pt>
                <c:pt idx="6345">
                  <c:v>0.12647</c:v>
                </c:pt>
                <c:pt idx="6346">
                  <c:v>0.12648999999999999</c:v>
                </c:pt>
                <c:pt idx="6347">
                  <c:v>0.12651000000000001</c:v>
                </c:pt>
                <c:pt idx="6348">
                  <c:v>0.12651000000000001</c:v>
                </c:pt>
                <c:pt idx="6349">
                  <c:v>0.12651999999999999</c:v>
                </c:pt>
                <c:pt idx="6350">
                  <c:v>0.12654000000000001</c:v>
                </c:pt>
                <c:pt idx="6351">
                  <c:v>0.12656000000000001</c:v>
                </c:pt>
                <c:pt idx="6352">
                  <c:v>0.12658</c:v>
                </c:pt>
                <c:pt idx="6353">
                  <c:v>0.12659999999999999</c:v>
                </c:pt>
                <c:pt idx="6354">
                  <c:v>0.12662999999999999</c:v>
                </c:pt>
                <c:pt idx="6355">
                  <c:v>0.12662999999999999</c:v>
                </c:pt>
                <c:pt idx="6356">
                  <c:v>0.12665000000000001</c:v>
                </c:pt>
                <c:pt idx="6357">
                  <c:v>0.12670000000000001</c:v>
                </c:pt>
                <c:pt idx="6358">
                  <c:v>0.12672</c:v>
                </c:pt>
                <c:pt idx="6359">
                  <c:v>0.12673999999999999</c:v>
                </c:pt>
                <c:pt idx="6360">
                  <c:v>0.12676000000000001</c:v>
                </c:pt>
                <c:pt idx="6361">
                  <c:v>0.12679000000000001</c:v>
                </c:pt>
                <c:pt idx="6362">
                  <c:v>0.1268</c:v>
                </c:pt>
                <c:pt idx="6363">
                  <c:v>0.12681000000000001</c:v>
                </c:pt>
                <c:pt idx="6364">
                  <c:v>0.12683</c:v>
                </c:pt>
                <c:pt idx="6365">
                  <c:v>0.12684000000000001</c:v>
                </c:pt>
                <c:pt idx="6366">
                  <c:v>0.12684999999999999</c:v>
                </c:pt>
                <c:pt idx="6367">
                  <c:v>0.12687999999999999</c:v>
                </c:pt>
                <c:pt idx="6368">
                  <c:v>0.12689</c:v>
                </c:pt>
                <c:pt idx="6369">
                  <c:v>0.12691</c:v>
                </c:pt>
                <c:pt idx="6370">
                  <c:v>0.12695000000000001</c:v>
                </c:pt>
                <c:pt idx="6371">
                  <c:v>0.12697</c:v>
                </c:pt>
                <c:pt idx="6372">
                  <c:v>0.12698999999999999</c:v>
                </c:pt>
                <c:pt idx="6373">
                  <c:v>0.127</c:v>
                </c:pt>
                <c:pt idx="6374">
                  <c:v>0.12701000000000001</c:v>
                </c:pt>
                <c:pt idx="6375">
                  <c:v>0.12701999999999999</c:v>
                </c:pt>
                <c:pt idx="6376">
                  <c:v>0.12705</c:v>
                </c:pt>
                <c:pt idx="6377">
                  <c:v>0.12706000000000001</c:v>
                </c:pt>
                <c:pt idx="6378">
                  <c:v>0.12709000000000001</c:v>
                </c:pt>
                <c:pt idx="6379">
                  <c:v>0.12711</c:v>
                </c:pt>
                <c:pt idx="6380">
                  <c:v>0.12712000000000001</c:v>
                </c:pt>
                <c:pt idx="6381">
                  <c:v>0.12715000000000001</c:v>
                </c:pt>
                <c:pt idx="6382">
                  <c:v>0.12716</c:v>
                </c:pt>
                <c:pt idx="6383">
                  <c:v>0.12720000000000001</c:v>
                </c:pt>
                <c:pt idx="6384">
                  <c:v>0.12723999999999999</c:v>
                </c:pt>
                <c:pt idx="6385">
                  <c:v>0.12725</c:v>
                </c:pt>
                <c:pt idx="6386">
                  <c:v>0.12726000000000001</c:v>
                </c:pt>
                <c:pt idx="6387">
                  <c:v>0.1273</c:v>
                </c:pt>
                <c:pt idx="6388">
                  <c:v>0.12731000000000001</c:v>
                </c:pt>
                <c:pt idx="6389">
                  <c:v>0.12731999999999999</c:v>
                </c:pt>
                <c:pt idx="6390">
                  <c:v>0.12736</c:v>
                </c:pt>
                <c:pt idx="6391">
                  <c:v>0.12737999999999999</c:v>
                </c:pt>
                <c:pt idx="6392">
                  <c:v>0.12739</c:v>
                </c:pt>
                <c:pt idx="6393">
                  <c:v>0.12739</c:v>
                </c:pt>
                <c:pt idx="6394">
                  <c:v>0.12741</c:v>
                </c:pt>
                <c:pt idx="6395">
                  <c:v>0.12742000000000001</c:v>
                </c:pt>
                <c:pt idx="6396">
                  <c:v>0.12742999999999999</c:v>
                </c:pt>
                <c:pt idx="6397">
                  <c:v>0.12745000000000001</c:v>
                </c:pt>
                <c:pt idx="6398">
                  <c:v>0.12745999999999999</c:v>
                </c:pt>
                <c:pt idx="6399">
                  <c:v>0.12748999999999999</c:v>
                </c:pt>
                <c:pt idx="6400">
                  <c:v>0.12751000000000001</c:v>
                </c:pt>
                <c:pt idx="6401">
                  <c:v>0.12755</c:v>
                </c:pt>
                <c:pt idx="6402">
                  <c:v>0.12759000000000001</c:v>
                </c:pt>
                <c:pt idx="6403">
                  <c:v>0.12761</c:v>
                </c:pt>
                <c:pt idx="6404">
                  <c:v>0.12762999999999999</c:v>
                </c:pt>
                <c:pt idx="6405">
                  <c:v>0.12764</c:v>
                </c:pt>
                <c:pt idx="6406">
                  <c:v>0.12765000000000001</c:v>
                </c:pt>
                <c:pt idx="6407">
                  <c:v>0.12767999999999999</c:v>
                </c:pt>
                <c:pt idx="6408">
                  <c:v>0.12769</c:v>
                </c:pt>
                <c:pt idx="6409">
                  <c:v>0.12770000000000001</c:v>
                </c:pt>
                <c:pt idx="6410">
                  <c:v>0.12770000000000001</c:v>
                </c:pt>
                <c:pt idx="6411">
                  <c:v>0.12773000000000001</c:v>
                </c:pt>
                <c:pt idx="6412">
                  <c:v>0.12773999999999999</c:v>
                </c:pt>
                <c:pt idx="6413">
                  <c:v>0.12776000000000001</c:v>
                </c:pt>
                <c:pt idx="6414">
                  <c:v>0.12776999999999999</c:v>
                </c:pt>
                <c:pt idx="6415">
                  <c:v>0.12778</c:v>
                </c:pt>
                <c:pt idx="6416">
                  <c:v>0.12781000000000001</c:v>
                </c:pt>
                <c:pt idx="6417">
                  <c:v>0.12781000000000001</c:v>
                </c:pt>
                <c:pt idx="6418">
                  <c:v>0.12784000000000001</c:v>
                </c:pt>
                <c:pt idx="6419">
                  <c:v>0.12787000000000001</c:v>
                </c:pt>
                <c:pt idx="6420">
                  <c:v>0.12794</c:v>
                </c:pt>
                <c:pt idx="6421">
                  <c:v>0.12794</c:v>
                </c:pt>
                <c:pt idx="6422">
                  <c:v>0.12795000000000001</c:v>
                </c:pt>
                <c:pt idx="6423">
                  <c:v>0.12795000000000001</c:v>
                </c:pt>
                <c:pt idx="6424">
                  <c:v>0.12798000000000001</c:v>
                </c:pt>
                <c:pt idx="6425">
                  <c:v>0.128</c:v>
                </c:pt>
                <c:pt idx="6426">
                  <c:v>0.12801999999999999</c:v>
                </c:pt>
                <c:pt idx="6427">
                  <c:v>0.12806999999999999</c:v>
                </c:pt>
                <c:pt idx="6428">
                  <c:v>0.12809999999999999</c:v>
                </c:pt>
                <c:pt idx="6429">
                  <c:v>0.12812000000000001</c:v>
                </c:pt>
                <c:pt idx="6430">
                  <c:v>0.12814</c:v>
                </c:pt>
                <c:pt idx="6431">
                  <c:v>0.12814</c:v>
                </c:pt>
                <c:pt idx="6432">
                  <c:v>0.12817000000000001</c:v>
                </c:pt>
                <c:pt idx="6433">
                  <c:v>0.12817999999999999</c:v>
                </c:pt>
                <c:pt idx="6434">
                  <c:v>0.12820000000000001</c:v>
                </c:pt>
                <c:pt idx="6435">
                  <c:v>0.12820000000000001</c:v>
                </c:pt>
                <c:pt idx="6436">
                  <c:v>0.12823000000000001</c:v>
                </c:pt>
                <c:pt idx="6437">
                  <c:v>0.12826000000000001</c:v>
                </c:pt>
                <c:pt idx="6438">
                  <c:v>0.12827</c:v>
                </c:pt>
                <c:pt idx="6439">
                  <c:v>0.12828999999999999</c:v>
                </c:pt>
                <c:pt idx="6440">
                  <c:v>0.1283</c:v>
                </c:pt>
                <c:pt idx="6441">
                  <c:v>0.12834000000000001</c:v>
                </c:pt>
                <c:pt idx="6442">
                  <c:v>0.12834999999999999</c:v>
                </c:pt>
                <c:pt idx="6443">
                  <c:v>0.12836</c:v>
                </c:pt>
                <c:pt idx="6444">
                  <c:v>0.12839999999999999</c:v>
                </c:pt>
                <c:pt idx="6445">
                  <c:v>0.12839999999999999</c:v>
                </c:pt>
                <c:pt idx="6446">
                  <c:v>0.12841</c:v>
                </c:pt>
                <c:pt idx="6447">
                  <c:v>0.12842999999999999</c:v>
                </c:pt>
                <c:pt idx="6448">
                  <c:v>0.12844</c:v>
                </c:pt>
                <c:pt idx="6449">
                  <c:v>0.12851000000000001</c:v>
                </c:pt>
                <c:pt idx="6450">
                  <c:v>0.12853000000000001</c:v>
                </c:pt>
                <c:pt idx="6451">
                  <c:v>0.12856000000000001</c:v>
                </c:pt>
                <c:pt idx="6452">
                  <c:v>0.12858</c:v>
                </c:pt>
                <c:pt idx="6453">
                  <c:v>0.12861</c:v>
                </c:pt>
                <c:pt idx="6454">
                  <c:v>0.12862000000000001</c:v>
                </c:pt>
                <c:pt idx="6455">
                  <c:v>0.12864</c:v>
                </c:pt>
                <c:pt idx="6456">
                  <c:v>0.12864999999999999</c:v>
                </c:pt>
                <c:pt idx="6457">
                  <c:v>0.12867000000000001</c:v>
                </c:pt>
                <c:pt idx="6458">
                  <c:v>0.12867999999999999</c:v>
                </c:pt>
                <c:pt idx="6459">
                  <c:v>0.12870000000000001</c:v>
                </c:pt>
                <c:pt idx="6460">
                  <c:v>0.12872</c:v>
                </c:pt>
                <c:pt idx="6461">
                  <c:v>0.12873000000000001</c:v>
                </c:pt>
                <c:pt idx="6462">
                  <c:v>0.12873000000000001</c:v>
                </c:pt>
                <c:pt idx="6463">
                  <c:v>0.12873999999999999</c:v>
                </c:pt>
                <c:pt idx="6464">
                  <c:v>0.12876000000000001</c:v>
                </c:pt>
                <c:pt idx="6465">
                  <c:v>0.12878000000000001</c:v>
                </c:pt>
                <c:pt idx="6466">
                  <c:v>0.1288</c:v>
                </c:pt>
                <c:pt idx="6467">
                  <c:v>0.12884999999999999</c:v>
                </c:pt>
                <c:pt idx="6468">
                  <c:v>0.12889</c:v>
                </c:pt>
                <c:pt idx="6469">
                  <c:v>0.12892000000000001</c:v>
                </c:pt>
                <c:pt idx="6470">
                  <c:v>0.12892999999999999</c:v>
                </c:pt>
                <c:pt idx="6471">
                  <c:v>0.12895000000000001</c:v>
                </c:pt>
                <c:pt idx="6472">
                  <c:v>0.12897</c:v>
                </c:pt>
                <c:pt idx="6473">
                  <c:v>0.12898000000000001</c:v>
                </c:pt>
                <c:pt idx="6474">
                  <c:v>0.129</c:v>
                </c:pt>
                <c:pt idx="6475">
                  <c:v>0.12901000000000001</c:v>
                </c:pt>
                <c:pt idx="6476">
                  <c:v>0.12905</c:v>
                </c:pt>
                <c:pt idx="6477">
                  <c:v>0.12908</c:v>
                </c:pt>
                <c:pt idx="6478">
                  <c:v>0.12909000000000001</c:v>
                </c:pt>
                <c:pt idx="6479">
                  <c:v>0.12909999999999999</c:v>
                </c:pt>
                <c:pt idx="6480">
                  <c:v>0.12912999999999999</c:v>
                </c:pt>
                <c:pt idx="6481">
                  <c:v>0.12914</c:v>
                </c:pt>
                <c:pt idx="6482">
                  <c:v>0.12914999999999999</c:v>
                </c:pt>
                <c:pt idx="6483">
                  <c:v>0.12917000000000001</c:v>
                </c:pt>
                <c:pt idx="6484">
                  <c:v>0.12920999999999999</c:v>
                </c:pt>
                <c:pt idx="6485">
                  <c:v>0.12923999999999999</c:v>
                </c:pt>
                <c:pt idx="6486">
                  <c:v>0.12925</c:v>
                </c:pt>
                <c:pt idx="6487">
                  <c:v>0.12926000000000001</c:v>
                </c:pt>
                <c:pt idx="6488">
                  <c:v>0.12928000000000001</c:v>
                </c:pt>
                <c:pt idx="6489">
                  <c:v>0.12928999999999999</c:v>
                </c:pt>
                <c:pt idx="6490">
                  <c:v>0.1293</c:v>
                </c:pt>
                <c:pt idx="6491">
                  <c:v>0.1293</c:v>
                </c:pt>
                <c:pt idx="6492">
                  <c:v>0.12931000000000001</c:v>
                </c:pt>
                <c:pt idx="6493">
                  <c:v>0.12934000000000001</c:v>
                </c:pt>
                <c:pt idx="6494">
                  <c:v>0.12936</c:v>
                </c:pt>
                <c:pt idx="6495">
                  <c:v>0.12939000000000001</c:v>
                </c:pt>
                <c:pt idx="6496">
                  <c:v>0.12939999999999999</c:v>
                </c:pt>
                <c:pt idx="6497">
                  <c:v>0.12941</c:v>
                </c:pt>
                <c:pt idx="6498">
                  <c:v>0.12942999999999999</c:v>
                </c:pt>
                <c:pt idx="6499">
                  <c:v>0.12948999999999999</c:v>
                </c:pt>
                <c:pt idx="6500">
                  <c:v>0.12956000000000001</c:v>
                </c:pt>
                <c:pt idx="6501">
                  <c:v>0.12958</c:v>
                </c:pt>
                <c:pt idx="6502">
                  <c:v>0.12959000000000001</c:v>
                </c:pt>
                <c:pt idx="6503">
                  <c:v>0.12961</c:v>
                </c:pt>
                <c:pt idx="6504">
                  <c:v>0.12963</c:v>
                </c:pt>
                <c:pt idx="6505">
                  <c:v>0.12964000000000001</c:v>
                </c:pt>
                <c:pt idx="6506">
                  <c:v>0.12967999999999999</c:v>
                </c:pt>
                <c:pt idx="6507">
                  <c:v>0.12972</c:v>
                </c:pt>
                <c:pt idx="6508">
                  <c:v>0.12973000000000001</c:v>
                </c:pt>
                <c:pt idx="6509">
                  <c:v>0.12973999999999999</c:v>
                </c:pt>
                <c:pt idx="6510">
                  <c:v>0.12978000000000001</c:v>
                </c:pt>
                <c:pt idx="6511">
                  <c:v>0.12983</c:v>
                </c:pt>
                <c:pt idx="6512">
                  <c:v>0.12986</c:v>
                </c:pt>
                <c:pt idx="6513">
                  <c:v>0.12986</c:v>
                </c:pt>
                <c:pt idx="6514">
                  <c:v>0.12989000000000001</c:v>
                </c:pt>
                <c:pt idx="6515">
                  <c:v>0.12989000000000001</c:v>
                </c:pt>
                <c:pt idx="6516">
                  <c:v>0.12991</c:v>
                </c:pt>
                <c:pt idx="6517">
                  <c:v>0.12994</c:v>
                </c:pt>
                <c:pt idx="6518">
                  <c:v>0.12995000000000001</c:v>
                </c:pt>
                <c:pt idx="6519">
                  <c:v>0.12997</c:v>
                </c:pt>
                <c:pt idx="6520">
                  <c:v>0.12998999999999999</c:v>
                </c:pt>
                <c:pt idx="6521">
                  <c:v>0.13002</c:v>
                </c:pt>
                <c:pt idx="6522">
                  <c:v>0.13002</c:v>
                </c:pt>
                <c:pt idx="6523">
                  <c:v>0.13006000000000001</c:v>
                </c:pt>
                <c:pt idx="6524">
                  <c:v>0.13006999999999999</c:v>
                </c:pt>
                <c:pt idx="6525">
                  <c:v>0.13006999999999999</c:v>
                </c:pt>
                <c:pt idx="6526">
                  <c:v>0.13012000000000001</c:v>
                </c:pt>
                <c:pt idx="6527">
                  <c:v>0.13014000000000001</c:v>
                </c:pt>
                <c:pt idx="6528">
                  <c:v>0.13014999999999999</c:v>
                </c:pt>
                <c:pt idx="6529">
                  <c:v>0.13016</c:v>
                </c:pt>
                <c:pt idx="6530">
                  <c:v>0.13017000000000001</c:v>
                </c:pt>
                <c:pt idx="6531">
                  <c:v>0.13019</c:v>
                </c:pt>
                <c:pt idx="6532">
                  <c:v>0.13019</c:v>
                </c:pt>
                <c:pt idx="6533">
                  <c:v>0.13023999999999999</c:v>
                </c:pt>
                <c:pt idx="6534">
                  <c:v>0.13025</c:v>
                </c:pt>
                <c:pt idx="6535">
                  <c:v>0.13025</c:v>
                </c:pt>
                <c:pt idx="6536">
                  <c:v>0.13025999999999999</c:v>
                </c:pt>
                <c:pt idx="6537">
                  <c:v>0.13031000000000001</c:v>
                </c:pt>
                <c:pt idx="6538">
                  <c:v>0.13034999999999999</c:v>
                </c:pt>
                <c:pt idx="6539">
                  <c:v>0.13038</c:v>
                </c:pt>
                <c:pt idx="6540">
                  <c:v>0.13039999999999999</c:v>
                </c:pt>
                <c:pt idx="6541">
                  <c:v>0.13039999999999999</c:v>
                </c:pt>
                <c:pt idx="6542">
                  <c:v>0.13041</c:v>
                </c:pt>
                <c:pt idx="6543">
                  <c:v>0.13045000000000001</c:v>
                </c:pt>
                <c:pt idx="6544">
                  <c:v>0.13045999999999999</c:v>
                </c:pt>
                <c:pt idx="6545">
                  <c:v>0.13047</c:v>
                </c:pt>
                <c:pt idx="6546">
                  <c:v>0.13047</c:v>
                </c:pt>
                <c:pt idx="6547">
                  <c:v>0.1305</c:v>
                </c:pt>
                <c:pt idx="6548">
                  <c:v>0.13053000000000001</c:v>
                </c:pt>
                <c:pt idx="6549">
                  <c:v>0.13053000000000001</c:v>
                </c:pt>
                <c:pt idx="6550">
                  <c:v>0.13059999999999999</c:v>
                </c:pt>
                <c:pt idx="6551">
                  <c:v>0.13061</c:v>
                </c:pt>
                <c:pt idx="6552">
                  <c:v>0.13063</c:v>
                </c:pt>
                <c:pt idx="6553">
                  <c:v>0.13067999999999999</c:v>
                </c:pt>
                <c:pt idx="6554">
                  <c:v>0.13069</c:v>
                </c:pt>
                <c:pt idx="6555">
                  <c:v>0.13070000000000001</c:v>
                </c:pt>
                <c:pt idx="6556">
                  <c:v>0.13070999999999999</c:v>
                </c:pt>
                <c:pt idx="6557">
                  <c:v>0.13072</c:v>
                </c:pt>
                <c:pt idx="6558">
                  <c:v>0.13073000000000001</c:v>
                </c:pt>
                <c:pt idx="6559">
                  <c:v>0.13074</c:v>
                </c:pt>
                <c:pt idx="6560">
                  <c:v>0.13075000000000001</c:v>
                </c:pt>
                <c:pt idx="6561">
                  <c:v>0.13075999999999999</c:v>
                </c:pt>
                <c:pt idx="6562">
                  <c:v>0.13077</c:v>
                </c:pt>
                <c:pt idx="6563">
                  <c:v>0.13078000000000001</c:v>
                </c:pt>
                <c:pt idx="6564">
                  <c:v>0.13081000000000001</c:v>
                </c:pt>
                <c:pt idx="6565">
                  <c:v>0.13081999999999999</c:v>
                </c:pt>
                <c:pt idx="6566">
                  <c:v>0.13084999999999999</c:v>
                </c:pt>
                <c:pt idx="6567">
                  <c:v>0.13088</c:v>
                </c:pt>
                <c:pt idx="6568">
                  <c:v>0.13092000000000001</c:v>
                </c:pt>
                <c:pt idx="6569">
                  <c:v>0.13092999999999999</c:v>
                </c:pt>
                <c:pt idx="6570">
                  <c:v>0.13094</c:v>
                </c:pt>
                <c:pt idx="6571">
                  <c:v>0.13095999999999999</c:v>
                </c:pt>
                <c:pt idx="6572">
                  <c:v>0.13095999999999999</c:v>
                </c:pt>
                <c:pt idx="6573">
                  <c:v>0.13097</c:v>
                </c:pt>
                <c:pt idx="6574">
                  <c:v>0.13098000000000001</c:v>
                </c:pt>
                <c:pt idx="6575">
                  <c:v>0.13100000000000001</c:v>
                </c:pt>
                <c:pt idx="6576">
                  <c:v>0.13102</c:v>
                </c:pt>
                <c:pt idx="6577">
                  <c:v>0.13103000000000001</c:v>
                </c:pt>
                <c:pt idx="6578">
                  <c:v>0.13105</c:v>
                </c:pt>
                <c:pt idx="6579">
                  <c:v>0.13106000000000001</c:v>
                </c:pt>
                <c:pt idx="6580">
                  <c:v>0.13108</c:v>
                </c:pt>
                <c:pt idx="6581">
                  <c:v>0.13111</c:v>
                </c:pt>
                <c:pt idx="6582">
                  <c:v>0.13111999999999999</c:v>
                </c:pt>
                <c:pt idx="6583">
                  <c:v>0.13114000000000001</c:v>
                </c:pt>
                <c:pt idx="6584">
                  <c:v>0.13114999999999999</c:v>
                </c:pt>
                <c:pt idx="6585">
                  <c:v>0.13117000000000001</c:v>
                </c:pt>
                <c:pt idx="6586">
                  <c:v>0.13120000000000001</c:v>
                </c:pt>
                <c:pt idx="6587">
                  <c:v>0.13120000000000001</c:v>
                </c:pt>
                <c:pt idx="6588">
                  <c:v>0.13123000000000001</c:v>
                </c:pt>
                <c:pt idx="6589">
                  <c:v>0.13124</c:v>
                </c:pt>
                <c:pt idx="6590">
                  <c:v>0.13128999999999999</c:v>
                </c:pt>
                <c:pt idx="6591">
                  <c:v>0.1313</c:v>
                </c:pt>
                <c:pt idx="6592">
                  <c:v>0.13133</c:v>
                </c:pt>
                <c:pt idx="6593">
                  <c:v>0.13134000000000001</c:v>
                </c:pt>
                <c:pt idx="6594">
                  <c:v>0.13136999999999999</c:v>
                </c:pt>
                <c:pt idx="6595">
                  <c:v>0.13138</c:v>
                </c:pt>
                <c:pt idx="6596">
                  <c:v>0.13139000000000001</c:v>
                </c:pt>
                <c:pt idx="6597">
                  <c:v>0.13142999999999999</c:v>
                </c:pt>
                <c:pt idx="6598">
                  <c:v>0.13144</c:v>
                </c:pt>
                <c:pt idx="6599">
                  <c:v>0.13144</c:v>
                </c:pt>
                <c:pt idx="6600">
                  <c:v>0.13145999999999999</c:v>
                </c:pt>
                <c:pt idx="6601">
                  <c:v>0.13150999999999999</c:v>
                </c:pt>
                <c:pt idx="6602">
                  <c:v>0.13150999999999999</c:v>
                </c:pt>
                <c:pt idx="6603">
                  <c:v>0.13152</c:v>
                </c:pt>
                <c:pt idx="6604">
                  <c:v>0.13153000000000001</c:v>
                </c:pt>
                <c:pt idx="6605">
                  <c:v>0.13155</c:v>
                </c:pt>
                <c:pt idx="6606">
                  <c:v>0.13158</c:v>
                </c:pt>
                <c:pt idx="6607">
                  <c:v>0.13158</c:v>
                </c:pt>
                <c:pt idx="6608">
                  <c:v>0.13161</c:v>
                </c:pt>
                <c:pt idx="6609">
                  <c:v>0.13161999999999999</c:v>
                </c:pt>
                <c:pt idx="6610">
                  <c:v>0.13163</c:v>
                </c:pt>
                <c:pt idx="6611">
                  <c:v>0.13167999999999999</c:v>
                </c:pt>
                <c:pt idx="6612">
                  <c:v>0.13167999999999999</c:v>
                </c:pt>
                <c:pt idx="6613">
                  <c:v>0.13170000000000001</c:v>
                </c:pt>
                <c:pt idx="6614">
                  <c:v>0.13172</c:v>
                </c:pt>
                <c:pt idx="6615">
                  <c:v>0.13175000000000001</c:v>
                </c:pt>
                <c:pt idx="6616">
                  <c:v>0.13175999999999999</c:v>
                </c:pt>
                <c:pt idx="6617">
                  <c:v>0.13177</c:v>
                </c:pt>
                <c:pt idx="6618">
                  <c:v>0.13178000000000001</c:v>
                </c:pt>
                <c:pt idx="6619">
                  <c:v>0.13181999999999999</c:v>
                </c:pt>
                <c:pt idx="6620">
                  <c:v>0.13181999999999999</c:v>
                </c:pt>
                <c:pt idx="6621">
                  <c:v>0.13188</c:v>
                </c:pt>
                <c:pt idx="6622">
                  <c:v>0.13189000000000001</c:v>
                </c:pt>
                <c:pt idx="6623">
                  <c:v>0.13191</c:v>
                </c:pt>
                <c:pt idx="6624">
                  <c:v>0.13194</c:v>
                </c:pt>
                <c:pt idx="6625">
                  <c:v>0.13197999999999999</c:v>
                </c:pt>
                <c:pt idx="6626">
                  <c:v>0.13200999999999999</c:v>
                </c:pt>
                <c:pt idx="6627">
                  <c:v>0.13203000000000001</c:v>
                </c:pt>
                <c:pt idx="6628">
                  <c:v>0.13203999999999999</c:v>
                </c:pt>
                <c:pt idx="6629">
                  <c:v>0.13208</c:v>
                </c:pt>
                <c:pt idx="6630">
                  <c:v>0.13209000000000001</c:v>
                </c:pt>
                <c:pt idx="6631">
                  <c:v>0.13216</c:v>
                </c:pt>
                <c:pt idx="6632">
                  <c:v>0.13222</c:v>
                </c:pt>
                <c:pt idx="6633">
                  <c:v>0.13225000000000001</c:v>
                </c:pt>
                <c:pt idx="6634">
                  <c:v>0.13227</c:v>
                </c:pt>
                <c:pt idx="6635">
                  <c:v>0.13231999999999999</c:v>
                </c:pt>
                <c:pt idx="6636">
                  <c:v>0.13233</c:v>
                </c:pt>
                <c:pt idx="6637">
                  <c:v>0.13234000000000001</c:v>
                </c:pt>
                <c:pt idx="6638">
                  <c:v>0.13234000000000001</c:v>
                </c:pt>
                <c:pt idx="6639">
                  <c:v>0.13235</c:v>
                </c:pt>
                <c:pt idx="6640">
                  <c:v>0.13236000000000001</c:v>
                </c:pt>
                <c:pt idx="6641">
                  <c:v>0.13239000000000001</c:v>
                </c:pt>
                <c:pt idx="6642">
                  <c:v>0.13241</c:v>
                </c:pt>
                <c:pt idx="6643">
                  <c:v>0.13242000000000001</c:v>
                </c:pt>
                <c:pt idx="6644">
                  <c:v>0.13245000000000001</c:v>
                </c:pt>
                <c:pt idx="6645">
                  <c:v>0.13245000000000001</c:v>
                </c:pt>
                <c:pt idx="6646">
                  <c:v>0.13247999999999999</c:v>
                </c:pt>
                <c:pt idx="6647">
                  <c:v>0.13250000000000001</c:v>
                </c:pt>
                <c:pt idx="6648">
                  <c:v>0.13253000000000001</c:v>
                </c:pt>
                <c:pt idx="6649">
                  <c:v>0.13253000000000001</c:v>
                </c:pt>
                <c:pt idx="6650">
                  <c:v>0.13258</c:v>
                </c:pt>
                <c:pt idx="6651">
                  <c:v>0.13258</c:v>
                </c:pt>
                <c:pt idx="6652">
                  <c:v>0.13259000000000001</c:v>
                </c:pt>
                <c:pt idx="6653">
                  <c:v>0.13261000000000001</c:v>
                </c:pt>
                <c:pt idx="6654">
                  <c:v>0.13263</c:v>
                </c:pt>
                <c:pt idx="6655">
                  <c:v>0.13266</c:v>
                </c:pt>
                <c:pt idx="6656">
                  <c:v>0.13267000000000001</c:v>
                </c:pt>
                <c:pt idx="6657">
                  <c:v>0.13269</c:v>
                </c:pt>
                <c:pt idx="6658">
                  <c:v>0.13272999999999999</c:v>
                </c:pt>
                <c:pt idx="6659">
                  <c:v>0.13272999999999999</c:v>
                </c:pt>
                <c:pt idx="6660">
                  <c:v>0.13274</c:v>
                </c:pt>
                <c:pt idx="6661">
                  <c:v>0.13275999999999999</c:v>
                </c:pt>
                <c:pt idx="6662">
                  <c:v>0.13277</c:v>
                </c:pt>
                <c:pt idx="6663">
                  <c:v>0.1328</c:v>
                </c:pt>
                <c:pt idx="6664">
                  <c:v>0.13281000000000001</c:v>
                </c:pt>
                <c:pt idx="6665">
                  <c:v>0.13285</c:v>
                </c:pt>
                <c:pt idx="6666">
                  <c:v>0.13285</c:v>
                </c:pt>
                <c:pt idx="6667">
                  <c:v>0.13289000000000001</c:v>
                </c:pt>
                <c:pt idx="6668">
                  <c:v>0.13289000000000001</c:v>
                </c:pt>
                <c:pt idx="6669">
                  <c:v>0.13289000000000001</c:v>
                </c:pt>
                <c:pt idx="6670">
                  <c:v>0.13292000000000001</c:v>
                </c:pt>
                <c:pt idx="6671">
                  <c:v>0.13292999999999999</c:v>
                </c:pt>
                <c:pt idx="6672">
                  <c:v>0.13294</c:v>
                </c:pt>
                <c:pt idx="6673">
                  <c:v>0.13295999999999999</c:v>
                </c:pt>
                <c:pt idx="6674">
                  <c:v>0.13295999999999999</c:v>
                </c:pt>
                <c:pt idx="6675">
                  <c:v>0.13297999999999999</c:v>
                </c:pt>
                <c:pt idx="6676">
                  <c:v>0.13300999999999999</c:v>
                </c:pt>
                <c:pt idx="6677">
                  <c:v>0.13306999999999999</c:v>
                </c:pt>
                <c:pt idx="6678">
                  <c:v>0.13308</c:v>
                </c:pt>
                <c:pt idx="6679">
                  <c:v>0.1331</c:v>
                </c:pt>
                <c:pt idx="6680">
                  <c:v>0.13311999999999999</c:v>
                </c:pt>
                <c:pt idx="6681">
                  <c:v>0.13313</c:v>
                </c:pt>
                <c:pt idx="6682">
                  <c:v>0.13314999999999999</c:v>
                </c:pt>
                <c:pt idx="6683">
                  <c:v>0.13317000000000001</c:v>
                </c:pt>
                <c:pt idx="6684">
                  <c:v>0.13317999999999999</c:v>
                </c:pt>
                <c:pt idx="6685">
                  <c:v>0.13319</c:v>
                </c:pt>
                <c:pt idx="6686">
                  <c:v>0.13320000000000001</c:v>
                </c:pt>
                <c:pt idx="6687">
                  <c:v>0.13322000000000001</c:v>
                </c:pt>
                <c:pt idx="6688">
                  <c:v>0.13325000000000001</c:v>
                </c:pt>
                <c:pt idx="6689">
                  <c:v>0.13325999999999999</c:v>
                </c:pt>
                <c:pt idx="6690">
                  <c:v>0.13331000000000001</c:v>
                </c:pt>
                <c:pt idx="6691">
                  <c:v>0.13333</c:v>
                </c:pt>
                <c:pt idx="6692">
                  <c:v>0.13333999999999999</c:v>
                </c:pt>
                <c:pt idx="6693">
                  <c:v>0.13338</c:v>
                </c:pt>
                <c:pt idx="6694">
                  <c:v>0.13339999999999999</c:v>
                </c:pt>
                <c:pt idx="6695">
                  <c:v>0.13342000000000001</c:v>
                </c:pt>
                <c:pt idx="6696">
                  <c:v>0.13342999999999999</c:v>
                </c:pt>
                <c:pt idx="6697">
                  <c:v>0.13342999999999999</c:v>
                </c:pt>
                <c:pt idx="6698">
                  <c:v>0.13344</c:v>
                </c:pt>
                <c:pt idx="6699">
                  <c:v>0.13345000000000001</c:v>
                </c:pt>
                <c:pt idx="6700">
                  <c:v>0.13347000000000001</c:v>
                </c:pt>
                <c:pt idx="6701">
                  <c:v>0.13350999999999999</c:v>
                </c:pt>
                <c:pt idx="6702">
                  <c:v>0.13356999999999999</c:v>
                </c:pt>
                <c:pt idx="6703">
                  <c:v>0.13358</c:v>
                </c:pt>
                <c:pt idx="6704">
                  <c:v>0.13361999999999999</c:v>
                </c:pt>
                <c:pt idx="6705">
                  <c:v>0.13361999999999999</c:v>
                </c:pt>
                <c:pt idx="6706">
                  <c:v>0.13364000000000001</c:v>
                </c:pt>
                <c:pt idx="6707">
                  <c:v>0.13364999999999999</c:v>
                </c:pt>
                <c:pt idx="6708">
                  <c:v>0.13367000000000001</c:v>
                </c:pt>
                <c:pt idx="6709">
                  <c:v>0.13367999999999999</c:v>
                </c:pt>
                <c:pt idx="6710">
                  <c:v>0.13369</c:v>
                </c:pt>
                <c:pt idx="6711">
                  <c:v>0.13371</c:v>
                </c:pt>
                <c:pt idx="6712">
                  <c:v>0.13372999999999999</c:v>
                </c:pt>
                <c:pt idx="6713">
                  <c:v>0.13377</c:v>
                </c:pt>
                <c:pt idx="6714">
                  <c:v>0.1338</c:v>
                </c:pt>
                <c:pt idx="6715">
                  <c:v>0.13383999999999999</c:v>
                </c:pt>
                <c:pt idx="6716">
                  <c:v>0.13385</c:v>
                </c:pt>
                <c:pt idx="6717">
                  <c:v>0.13386999999999999</c:v>
                </c:pt>
                <c:pt idx="6718">
                  <c:v>0.13392999999999999</c:v>
                </c:pt>
                <c:pt idx="6719">
                  <c:v>0.13396</c:v>
                </c:pt>
                <c:pt idx="6720">
                  <c:v>0.13397999999999999</c:v>
                </c:pt>
                <c:pt idx="6721">
                  <c:v>0.13402</c:v>
                </c:pt>
                <c:pt idx="6722">
                  <c:v>0.13403000000000001</c:v>
                </c:pt>
                <c:pt idx="6723">
                  <c:v>0.13403000000000001</c:v>
                </c:pt>
                <c:pt idx="6724">
                  <c:v>0.13406999999999999</c:v>
                </c:pt>
                <c:pt idx="6725">
                  <c:v>0.1341</c:v>
                </c:pt>
                <c:pt idx="6726">
                  <c:v>0.13414000000000001</c:v>
                </c:pt>
                <c:pt idx="6727">
                  <c:v>0.13414000000000001</c:v>
                </c:pt>
                <c:pt idx="6728">
                  <c:v>0.13414999999999999</c:v>
                </c:pt>
                <c:pt idx="6729">
                  <c:v>0.13416</c:v>
                </c:pt>
                <c:pt idx="6730">
                  <c:v>0.13417999999999999</c:v>
                </c:pt>
                <c:pt idx="6731">
                  <c:v>0.13425000000000001</c:v>
                </c:pt>
                <c:pt idx="6732">
                  <c:v>0.13427</c:v>
                </c:pt>
                <c:pt idx="6733">
                  <c:v>0.13433</c:v>
                </c:pt>
                <c:pt idx="6734">
                  <c:v>0.13433999999999999</c:v>
                </c:pt>
                <c:pt idx="6735">
                  <c:v>0.13436000000000001</c:v>
                </c:pt>
                <c:pt idx="6736">
                  <c:v>0.13436999999999999</c:v>
                </c:pt>
                <c:pt idx="6737">
                  <c:v>0.13439999999999999</c:v>
                </c:pt>
                <c:pt idx="6738">
                  <c:v>0.13447999999999999</c:v>
                </c:pt>
                <c:pt idx="6739">
                  <c:v>0.13449</c:v>
                </c:pt>
                <c:pt idx="6740">
                  <c:v>0.13450999999999999</c:v>
                </c:pt>
                <c:pt idx="6741">
                  <c:v>0.13452</c:v>
                </c:pt>
                <c:pt idx="6742">
                  <c:v>0.13453999999999999</c:v>
                </c:pt>
                <c:pt idx="6743">
                  <c:v>0.13458000000000001</c:v>
                </c:pt>
                <c:pt idx="6744">
                  <c:v>0.13458999999999999</c:v>
                </c:pt>
                <c:pt idx="6745">
                  <c:v>0.13461999999999999</c:v>
                </c:pt>
                <c:pt idx="6746">
                  <c:v>0.13464000000000001</c:v>
                </c:pt>
                <c:pt idx="6747">
                  <c:v>0.13469</c:v>
                </c:pt>
                <c:pt idx="6748">
                  <c:v>0.13474</c:v>
                </c:pt>
                <c:pt idx="6749">
                  <c:v>0.13475000000000001</c:v>
                </c:pt>
                <c:pt idx="6750">
                  <c:v>0.13475999999999999</c:v>
                </c:pt>
                <c:pt idx="6751">
                  <c:v>0.13477</c:v>
                </c:pt>
                <c:pt idx="6752">
                  <c:v>0.13481000000000001</c:v>
                </c:pt>
                <c:pt idx="6753">
                  <c:v>0.13482</c:v>
                </c:pt>
                <c:pt idx="6754">
                  <c:v>0.13482</c:v>
                </c:pt>
                <c:pt idx="6755">
                  <c:v>0.13483000000000001</c:v>
                </c:pt>
                <c:pt idx="6756">
                  <c:v>0.13485</c:v>
                </c:pt>
                <c:pt idx="6757">
                  <c:v>0.13486999999999999</c:v>
                </c:pt>
                <c:pt idx="6758">
                  <c:v>0.13489999999999999</c:v>
                </c:pt>
                <c:pt idx="6759">
                  <c:v>0.13492000000000001</c:v>
                </c:pt>
                <c:pt idx="6760">
                  <c:v>0.13492999999999999</c:v>
                </c:pt>
                <c:pt idx="6761">
                  <c:v>0.13494999999999999</c:v>
                </c:pt>
                <c:pt idx="6762">
                  <c:v>0.13496</c:v>
                </c:pt>
                <c:pt idx="6763">
                  <c:v>0.13497000000000001</c:v>
                </c:pt>
                <c:pt idx="6764">
                  <c:v>0.13500000000000001</c:v>
                </c:pt>
                <c:pt idx="6765">
                  <c:v>0.13500999999999999</c:v>
                </c:pt>
                <c:pt idx="6766">
                  <c:v>0.13506000000000001</c:v>
                </c:pt>
                <c:pt idx="6767">
                  <c:v>0.13507</c:v>
                </c:pt>
                <c:pt idx="6768">
                  <c:v>0.13507</c:v>
                </c:pt>
                <c:pt idx="6769">
                  <c:v>0.13508999999999999</c:v>
                </c:pt>
                <c:pt idx="6770">
                  <c:v>0.13511000000000001</c:v>
                </c:pt>
                <c:pt idx="6771">
                  <c:v>0.13511000000000001</c:v>
                </c:pt>
                <c:pt idx="6772">
                  <c:v>0.13514000000000001</c:v>
                </c:pt>
                <c:pt idx="6773">
                  <c:v>0.13517000000000001</c:v>
                </c:pt>
                <c:pt idx="6774">
                  <c:v>0.13519</c:v>
                </c:pt>
                <c:pt idx="6775">
                  <c:v>0.13522000000000001</c:v>
                </c:pt>
                <c:pt idx="6776">
                  <c:v>0.13522999999999999</c:v>
                </c:pt>
                <c:pt idx="6777">
                  <c:v>0.13527</c:v>
                </c:pt>
                <c:pt idx="6778">
                  <c:v>0.13527</c:v>
                </c:pt>
                <c:pt idx="6779">
                  <c:v>0.13531000000000001</c:v>
                </c:pt>
                <c:pt idx="6780">
                  <c:v>0.13535</c:v>
                </c:pt>
                <c:pt idx="6781">
                  <c:v>0.13536999999999999</c:v>
                </c:pt>
                <c:pt idx="6782">
                  <c:v>0.13538</c:v>
                </c:pt>
                <c:pt idx="6783">
                  <c:v>0.13539000000000001</c:v>
                </c:pt>
                <c:pt idx="6784">
                  <c:v>0.13541</c:v>
                </c:pt>
                <c:pt idx="6785">
                  <c:v>0.13546</c:v>
                </c:pt>
                <c:pt idx="6786">
                  <c:v>0.13549</c:v>
                </c:pt>
                <c:pt idx="6787">
                  <c:v>0.13550999999999999</c:v>
                </c:pt>
                <c:pt idx="6788">
                  <c:v>0.13552</c:v>
                </c:pt>
                <c:pt idx="6789">
                  <c:v>0.13555</c:v>
                </c:pt>
                <c:pt idx="6790">
                  <c:v>0.13558000000000001</c:v>
                </c:pt>
                <c:pt idx="6791">
                  <c:v>0.13558999999999999</c:v>
                </c:pt>
                <c:pt idx="6792">
                  <c:v>0.13558999999999999</c:v>
                </c:pt>
                <c:pt idx="6793">
                  <c:v>0.13561000000000001</c:v>
                </c:pt>
                <c:pt idx="6794">
                  <c:v>0.13561000000000001</c:v>
                </c:pt>
                <c:pt idx="6795">
                  <c:v>0.13561000000000001</c:v>
                </c:pt>
                <c:pt idx="6796">
                  <c:v>0.13564000000000001</c:v>
                </c:pt>
                <c:pt idx="6797">
                  <c:v>0.13564000000000001</c:v>
                </c:pt>
                <c:pt idx="6798">
                  <c:v>0.13569000000000001</c:v>
                </c:pt>
                <c:pt idx="6799">
                  <c:v>0.13571</c:v>
                </c:pt>
                <c:pt idx="6800">
                  <c:v>0.13572999999999999</c:v>
                </c:pt>
                <c:pt idx="6801">
                  <c:v>0.13575999999999999</c:v>
                </c:pt>
                <c:pt idx="6802">
                  <c:v>0.13578999999999999</c:v>
                </c:pt>
                <c:pt idx="6803">
                  <c:v>0.13583000000000001</c:v>
                </c:pt>
                <c:pt idx="6804">
                  <c:v>0.13583999999999999</c:v>
                </c:pt>
                <c:pt idx="6805">
                  <c:v>0.13585</c:v>
                </c:pt>
                <c:pt idx="6806">
                  <c:v>0.13586999999999999</c:v>
                </c:pt>
                <c:pt idx="6807">
                  <c:v>0.13586999999999999</c:v>
                </c:pt>
                <c:pt idx="6808">
                  <c:v>0.13589999999999999</c:v>
                </c:pt>
                <c:pt idx="6809">
                  <c:v>0.13594999999999999</c:v>
                </c:pt>
                <c:pt idx="6810">
                  <c:v>0.13602</c:v>
                </c:pt>
                <c:pt idx="6811">
                  <c:v>0.13603999999999999</c:v>
                </c:pt>
                <c:pt idx="6812">
                  <c:v>0.13605</c:v>
                </c:pt>
                <c:pt idx="6813">
                  <c:v>0.13608000000000001</c:v>
                </c:pt>
                <c:pt idx="6814">
                  <c:v>0.1361</c:v>
                </c:pt>
                <c:pt idx="6815">
                  <c:v>0.13614000000000001</c:v>
                </c:pt>
                <c:pt idx="6816">
                  <c:v>0.13614999999999999</c:v>
                </c:pt>
                <c:pt idx="6817">
                  <c:v>0.13614999999999999</c:v>
                </c:pt>
                <c:pt idx="6818">
                  <c:v>0.13617000000000001</c:v>
                </c:pt>
                <c:pt idx="6819">
                  <c:v>0.13619999999999999</c:v>
                </c:pt>
                <c:pt idx="6820">
                  <c:v>0.13621</c:v>
                </c:pt>
                <c:pt idx="6821">
                  <c:v>0.13622000000000001</c:v>
                </c:pt>
                <c:pt idx="6822">
                  <c:v>0.13624</c:v>
                </c:pt>
                <c:pt idx="6823">
                  <c:v>0.13625000000000001</c:v>
                </c:pt>
                <c:pt idx="6824">
                  <c:v>0.13625000000000001</c:v>
                </c:pt>
                <c:pt idx="6825">
                  <c:v>0.13625999999999999</c:v>
                </c:pt>
                <c:pt idx="6826">
                  <c:v>0.13628999999999999</c:v>
                </c:pt>
                <c:pt idx="6827">
                  <c:v>0.1363</c:v>
                </c:pt>
                <c:pt idx="6828">
                  <c:v>0.13632</c:v>
                </c:pt>
                <c:pt idx="6829">
                  <c:v>0.13633000000000001</c:v>
                </c:pt>
                <c:pt idx="6830">
                  <c:v>0.13633999999999999</c:v>
                </c:pt>
                <c:pt idx="6831">
                  <c:v>0.13636000000000001</c:v>
                </c:pt>
                <c:pt idx="6832">
                  <c:v>0.13642000000000001</c:v>
                </c:pt>
                <c:pt idx="6833">
                  <c:v>0.13643</c:v>
                </c:pt>
                <c:pt idx="6834">
                  <c:v>0.13643</c:v>
                </c:pt>
                <c:pt idx="6835">
                  <c:v>0.13647000000000001</c:v>
                </c:pt>
                <c:pt idx="6836">
                  <c:v>0.13650999999999999</c:v>
                </c:pt>
                <c:pt idx="6837">
                  <c:v>0.13652</c:v>
                </c:pt>
                <c:pt idx="6838">
                  <c:v>0.13653999999999999</c:v>
                </c:pt>
                <c:pt idx="6839">
                  <c:v>0.13657</c:v>
                </c:pt>
                <c:pt idx="6840">
                  <c:v>0.13658999999999999</c:v>
                </c:pt>
                <c:pt idx="6841">
                  <c:v>0.13661000000000001</c:v>
                </c:pt>
                <c:pt idx="6842">
                  <c:v>0.13661999999999999</c:v>
                </c:pt>
                <c:pt idx="6843">
                  <c:v>0.13664999999999999</c:v>
                </c:pt>
                <c:pt idx="6844">
                  <c:v>0.13668</c:v>
                </c:pt>
                <c:pt idx="6845">
                  <c:v>0.13671</c:v>
                </c:pt>
                <c:pt idx="6846">
                  <c:v>0.13672000000000001</c:v>
                </c:pt>
                <c:pt idx="6847">
                  <c:v>0.13675999999999999</c:v>
                </c:pt>
                <c:pt idx="6848">
                  <c:v>0.13678000000000001</c:v>
                </c:pt>
                <c:pt idx="6849">
                  <c:v>0.13678999999999999</c:v>
                </c:pt>
                <c:pt idx="6850">
                  <c:v>0.13680999999999999</c:v>
                </c:pt>
                <c:pt idx="6851">
                  <c:v>0.13680999999999999</c:v>
                </c:pt>
                <c:pt idx="6852">
                  <c:v>0.13683000000000001</c:v>
                </c:pt>
                <c:pt idx="6853">
                  <c:v>0.13683999999999999</c:v>
                </c:pt>
                <c:pt idx="6854">
                  <c:v>0.13685</c:v>
                </c:pt>
                <c:pt idx="6855">
                  <c:v>0.13689000000000001</c:v>
                </c:pt>
                <c:pt idx="6856">
                  <c:v>0.13689999999999999</c:v>
                </c:pt>
                <c:pt idx="6857">
                  <c:v>0.13694000000000001</c:v>
                </c:pt>
                <c:pt idx="6858">
                  <c:v>0.13696</c:v>
                </c:pt>
                <c:pt idx="6859">
                  <c:v>0.13699</c:v>
                </c:pt>
                <c:pt idx="6860">
                  <c:v>0.13702</c:v>
                </c:pt>
                <c:pt idx="6861">
                  <c:v>0.13704</c:v>
                </c:pt>
                <c:pt idx="6862">
                  <c:v>0.13705000000000001</c:v>
                </c:pt>
                <c:pt idx="6863">
                  <c:v>0.1371</c:v>
                </c:pt>
                <c:pt idx="6864">
                  <c:v>0.13711999999999999</c:v>
                </c:pt>
                <c:pt idx="6865">
                  <c:v>0.13714000000000001</c:v>
                </c:pt>
                <c:pt idx="6866">
                  <c:v>0.13716999999999999</c:v>
                </c:pt>
                <c:pt idx="6867">
                  <c:v>0.13716999999999999</c:v>
                </c:pt>
                <c:pt idx="6868">
                  <c:v>0.13718</c:v>
                </c:pt>
                <c:pt idx="6869">
                  <c:v>0.13721</c:v>
                </c:pt>
                <c:pt idx="6870">
                  <c:v>0.13722000000000001</c:v>
                </c:pt>
                <c:pt idx="6871">
                  <c:v>0.13727</c:v>
                </c:pt>
                <c:pt idx="6872">
                  <c:v>0.13729</c:v>
                </c:pt>
                <c:pt idx="6873">
                  <c:v>0.13732</c:v>
                </c:pt>
                <c:pt idx="6874">
                  <c:v>0.13733000000000001</c:v>
                </c:pt>
                <c:pt idx="6875">
                  <c:v>0.13733999999999999</c:v>
                </c:pt>
                <c:pt idx="6876">
                  <c:v>0.13738</c:v>
                </c:pt>
                <c:pt idx="6877">
                  <c:v>0.13739000000000001</c:v>
                </c:pt>
                <c:pt idx="6878">
                  <c:v>0.13739999999999999</c:v>
                </c:pt>
                <c:pt idx="6879">
                  <c:v>0.13741999999999999</c:v>
                </c:pt>
                <c:pt idx="6880">
                  <c:v>0.13743</c:v>
                </c:pt>
                <c:pt idx="6881">
                  <c:v>0.13744999999999999</c:v>
                </c:pt>
                <c:pt idx="6882">
                  <c:v>0.13747000000000001</c:v>
                </c:pt>
                <c:pt idx="6883">
                  <c:v>0.13747999999999999</c:v>
                </c:pt>
                <c:pt idx="6884">
                  <c:v>0.13750000000000001</c:v>
                </c:pt>
                <c:pt idx="6885">
                  <c:v>0.13754</c:v>
                </c:pt>
                <c:pt idx="6886">
                  <c:v>0.13754</c:v>
                </c:pt>
                <c:pt idx="6887">
                  <c:v>0.13755999999999999</c:v>
                </c:pt>
                <c:pt idx="6888">
                  <c:v>0.13758999999999999</c:v>
                </c:pt>
                <c:pt idx="6889">
                  <c:v>0.1376</c:v>
                </c:pt>
                <c:pt idx="6890">
                  <c:v>0.13761999999999999</c:v>
                </c:pt>
                <c:pt idx="6891">
                  <c:v>0.13764000000000001</c:v>
                </c:pt>
                <c:pt idx="6892">
                  <c:v>0.13766</c:v>
                </c:pt>
                <c:pt idx="6893">
                  <c:v>0.13769000000000001</c:v>
                </c:pt>
                <c:pt idx="6894">
                  <c:v>0.13771</c:v>
                </c:pt>
                <c:pt idx="6895">
                  <c:v>0.13775999999999999</c:v>
                </c:pt>
                <c:pt idx="6896">
                  <c:v>0.13777</c:v>
                </c:pt>
                <c:pt idx="6897">
                  <c:v>0.13779</c:v>
                </c:pt>
                <c:pt idx="6898">
                  <c:v>0.13786000000000001</c:v>
                </c:pt>
                <c:pt idx="6899">
                  <c:v>0.13788</c:v>
                </c:pt>
                <c:pt idx="6900">
                  <c:v>0.13789000000000001</c:v>
                </c:pt>
                <c:pt idx="6901">
                  <c:v>0.13800999999999999</c:v>
                </c:pt>
                <c:pt idx="6902">
                  <c:v>0.13805000000000001</c:v>
                </c:pt>
                <c:pt idx="6903">
                  <c:v>0.1381</c:v>
                </c:pt>
                <c:pt idx="6904">
                  <c:v>0.13811000000000001</c:v>
                </c:pt>
                <c:pt idx="6905">
                  <c:v>0.13815</c:v>
                </c:pt>
                <c:pt idx="6906">
                  <c:v>0.13819999999999999</c:v>
                </c:pt>
                <c:pt idx="6907">
                  <c:v>0.13822000000000001</c:v>
                </c:pt>
                <c:pt idx="6908">
                  <c:v>0.13825999999999999</c:v>
                </c:pt>
                <c:pt idx="6909">
                  <c:v>0.13830000000000001</c:v>
                </c:pt>
                <c:pt idx="6910">
                  <c:v>0.13830999999999999</c:v>
                </c:pt>
                <c:pt idx="6911">
                  <c:v>0.13833000000000001</c:v>
                </c:pt>
                <c:pt idx="6912">
                  <c:v>0.13833999999999999</c:v>
                </c:pt>
                <c:pt idx="6913">
                  <c:v>0.13835</c:v>
                </c:pt>
                <c:pt idx="6914">
                  <c:v>0.13836999999999999</c:v>
                </c:pt>
                <c:pt idx="6915">
                  <c:v>0.13841999999999999</c:v>
                </c:pt>
                <c:pt idx="6916">
                  <c:v>0.13841999999999999</c:v>
                </c:pt>
                <c:pt idx="6917">
                  <c:v>0.13841999999999999</c:v>
                </c:pt>
                <c:pt idx="6918">
                  <c:v>0.13843</c:v>
                </c:pt>
                <c:pt idx="6919">
                  <c:v>0.13844000000000001</c:v>
                </c:pt>
                <c:pt idx="6920">
                  <c:v>0.13846</c:v>
                </c:pt>
                <c:pt idx="6921">
                  <c:v>0.13846</c:v>
                </c:pt>
                <c:pt idx="6922">
                  <c:v>0.13849</c:v>
                </c:pt>
                <c:pt idx="6923">
                  <c:v>0.13850000000000001</c:v>
                </c:pt>
                <c:pt idx="6924">
                  <c:v>0.13850999999999999</c:v>
                </c:pt>
                <c:pt idx="6925">
                  <c:v>0.13852999999999999</c:v>
                </c:pt>
                <c:pt idx="6926">
                  <c:v>0.13854</c:v>
                </c:pt>
                <c:pt idx="6927">
                  <c:v>0.13855000000000001</c:v>
                </c:pt>
                <c:pt idx="6928">
                  <c:v>0.13855999999999999</c:v>
                </c:pt>
                <c:pt idx="6929">
                  <c:v>0.13858999999999999</c:v>
                </c:pt>
                <c:pt idx="6930">
                  <c:v>0.13861000000000001</c:v>
                </c:pt>
                <c:pt idx="6931">
                  <c:v>0.13861000000000001</c:v>
                </c:pt>
                <c:pt idx="6932">
                  <c:v>0.13863</c:v>
                </c:pt>
                <c:pt idx="6933">
                  <c:v>0.13865</c:v>
                </c:pt>
                <c:pt idx="6934">
                  <c:v>0.13866999999999999</c:v>
                </c:pt>
                <c:pt idx="6935">
                  <c:v>0.13872000000000001</c:v>
                </c:pt>
                <c:pt idx="6936">
                  <c:v>0.13875000000000001</c:v>
                </c:pt>
                <c:pt idx="6937">
                  <c:v>0.13875999999999999</c:v>
                </c:pt>
                <c:pt idx="6938">
                  <c:v>0.13877</c:v>
                </c:pt>
                <c:pt idx="6939">
                  <c:v>0.13880999999999999</c:v>
                </c:pt>
                <c:pt idx="6940">
                  <c:v>0.13882</c:v>
                </c:pt>
                <c:pt idx="6941">
                  <c:v>0.13883000000000001</c:v>
                </c:pt>
                <c:pt idx="6942">
                  <c:v>0.13883999999999999</c:v>
                </c:pt>
                <c:pt idx="6943">
                  <c:v>0.13885</c:v>
                </c:pt>
                <c:pt idx="6944">
                  <c:v>0.13886000000000001</c:v>
                </c:pt>
                <c:pt idx="6945">
                  <c:v>0.13888</c:v>
                </c:pt>
                <c:pt idx="6946">
                  <c:v>0.13889000000000001</c:v>
                </c:pt>
                <c:pt idx="6947">
                  <c:v>0.1389</c:v>
                </c:pt>
                <c:pt idx="6948">
                  <c:v>0.13891000000000001</c:v>
                </c:pt>
                <c:pt idx="6949">
                  <c:v>0.13894000000000001</c:v>
                </c:pt>
                <c:pt idx="6950">
                  <c:v>0.13894999999999999</c:v>
                </c:pt>
                <c:pt idx="6951">
                  <c:v>0.13897999999999999</c:v>
                </c:pt>
                <c:pt idx="6952">
                  <c:v>0.13899</c:v>
                </c:pt>
                <c:pt idx="6953">
                  <c:v>0.13902</c:v>
                </c:pt>
                <c:pt idx="6954">
                  <c:v>0.13904</c:v>
                </c:pt>
                <c:pt idx="6955">
                  <c:v>0.13905000000000001</c:v>
                </c:pt>
                <c:pt idx="6956">
                  <c:v>0.13908000000000001</c:v>
                </c:pt>
                <c:pt idx="6957">
                  <c:v>0.13908000000000001</c:v>
                </c:pt>
                <c:pt idx="6958">
                  <c:v>0.13911999999999999</c:v>
                </c:pt>
                <c:pt idx="6959">
                  <c:v>0.13914000000000001</c:v>
                </c:pt>
                <c:pt idx="6960">
                  <c:v>0.13915</c:v>
                </c:pt>
                <c:pt idx="6961">
                  <c:v>0.13916000000000001</c:v>
                </c:pt>
                <c:pt idx="6962">
                  <c:v>0.13919999999999999</c:v>
                </c:pt>
                <c:pt idx="6963">
                  <c:v>0.13924</c:v>
                </c:pt>
                <c:pt idx="6964">
                  <c:v>0.13927</c:v>
                </c:pt>
                <c:pt idx="6965">
                  <c:v>0.13927999999999999</c:v>
                </c:pt>
                <c:pt idx="6966">
                  <c:v>0.13930000000000001</c:v>
                </c:pt>
                <c:pt idx="6967">
                  <c:v>0.13932</c:v>
                </c:pt>
                <c:pt idx="6968">
                  <c:v>0.13936000000000001</c:v>
                </c:pt>
                <c:pt idx="6969">
                  <c:v>0.13936000000000001</c:v>
                </c:pt>
                <c:pt idx="6970">
                  <c:v>0.13938999999999999</c:v>
                </c:pt>
                <c:pt idx="6971">
                  <c:v>0.13941000000000001</c:v>
                </c:pt>
                <c:pt idx="6972">
                  <c:v>0.13941999999999999</c:v>
                </c:pt>
                <c:pt idx="6973">
                  <c:v>0.13944999999999999</c:v>
                </c:pt>
                <c:pt idx="6974">
                  <c:v>0.13946</c:v>
                </c:pt>
                <c:pt idx="6975">
                  <c:v>0.13947999999999999</c:v>
                </c:pt>
                <c:pt idx="6976">
                  <c:v>0.13949</c:v>
                </c:pt>
                <c:pt idx="6977">
                  <c:v>0.13950000000000001</c:v>
                </c:pt>
                <c:pt idx="6978">
                  <c:v>0.13952999999999999</c:v>
                </c:pt>
                <c:pt idx="6979">
                  <c:v>0.13955999999999999</c:v>
                </c:pt>
                <c:pt idx="6980">
                  <c:v>0.13957</c:v>
                </c:pt>
                <c:pt idx="6981">
                  <c:v>0.13958000000000001</c:v>
                </c:pt>
                <c:pt idx="6982">
                  <c:v>0.1396</c:v>
                </c:pt>
                <c:pt idx="6983">
                  <c:v>0.13963</c:v>
                </c:pt>
                <c:pt idx="6984">
                  <c:v>0.13965</c:v>
                </c:pt>
                <c:pt idx="6985">
                  <c:v>0.13966999999999999</c:v>
                </c:pt>
                <c:pt idx="6986">
                  <c:v>0.13969999999999999</c:v>
                </c:pt>
                <c:pt idx="6987">
                  <c:v>0.13969999999999999</c:v>
                </c:pt>
                <c:pt idx="6988">
                  <c:v>0.13976</c:v>
                </c:pt>
                <c:pt idx="6989">
                  <c:v>0.13979</c:v>
                </c:pt>
                <c:pt idx="6990">
                  <c:v>0.13980999999999999</c:v>
                </c:pt>
                <c:pt idx="6991">
                  <c:v>0.13983000000000001</c:v>
                </c:pt>
                <c:pt idx="6992">
                  <c:v>0.13983999999999999</c:v>
                </c:pt>
                <c:pt idx="6993">
                  <c:v>0.13986999999999999</c:v>
                </c:pt>
                <c:pt idx="6994">
                  <c:v>0.13991999999999999</c:v>
                </c:pt>
                <c:pt idx="6995">
                  <c:v>0.13994000000000001</c:v>
                </c:pt>
                <c:pt idx="6996">
                  <c:v>0.13994999999999999</c:v>
                </c:pt>
                <c:pt idx="6997">
                  <c:v>0.13996</c:v>
                </c:pt>
                <c:pt idx="6998">
                  <c:v>0.13997000000000001</c:v>
                </c:pt>
                <c:pt idx="6999">
                  <c:v>0.13997999999999999</c:v>
                </c:pt>
                <c:pt idx="7000">
                  <c:v>0.14001</c:v>
                </c:pt>
                <c:pt idx="7001">
                  <c:v>0.14005999999999999</c:v>
                </c:pt>
                <c:pt idx="7002">
                  <c:v>0.1401</c:v>
                </c:pt>
                <c:pt idx="7003">
                  <c:v>0.14015</c:v>
                </c:pt>
                <c:pt idx="7004">
                  <c:v>0.14018</c:v>
                </c:pt>
                <c:pt idx="7005">
                  <c:v>0.14021</c:v>
                </c:pt>
                <c:pt idx="7006">
                  <c:v>0.14022999999999999</c:v>
                </c:pt>
                <c:pt idx="7007">
                  <c:v>0.14024</c:v>
                </c:pt>
                <c:pt idx="7008">
                  <c:v>0.14027000000000001</c:v>
                </c:pt>
                <c:pt idx="7009">
                  <c:v>0.14027999999999999</c:v>
                </c:pt>
                <c:pt idx="7010">
                  <c:v>0.14030999999999999</c:v>
                </c:pt>
                <c:pt idx="7011">
                  <c:v>0.14030999999999999</c:v>
                </c:pt>
                <c:pt idx="7012">
                  <c:v>0.14032</c:v>
                </c:pt>
                <c:pt idx="7013">
                  <c:v>0.14036000000000001</c:v>
                </c:pt>
                <c:pt idx="7014">
                  <c:v>0.1404</c:v>
                </c:pt>
                <c:pt idx="7015">
                  <c:v>0.14041000000000001</c:v>
                </c:pt>
                <c:pt idx="7016">
                  <c:v>0.14044999999999999</c:v>
                </c:pt>
                <c:pt idx="7017">
                  <c:v>0.14046</c:v>
                </c:pt>
                <c:pt idx="7018">
                  <c:v>0.14047999999999999</c:v>
                </c:pt>
                <c:pt idx="7019">
                  <c:v>0.14052999999999999</c:v>
                </c:pt>
                <c:pt idx="7020">
                  <c:v>0.14057</c:v>
                </c:pt>
                <c:pt idx="7021">
                  <c:v>0.1406</c:v>
                </c:pt>
                <c:pt idx="7022">
                  <c:v>0.14061000000000001</c:v>
                </c:pt>
                <c:pt idx="7023">
                  <c:v>0.14063999999999999</c:v>
                </c:pt>
                <c:pt idx="7024">
                  <c:v>0.14065</c:v>
                </c:pt>
                <c:pt idx="7025">
                  <c:v>0.14069000000000001</c:v>
                </c:pt>
                <c:pt idx="7026">
                  <c:v>0.14072000000000001</c:v>
                </c:pt>
                <c:pt idx="7027">
                  <c:v>0.14074999999999999</c:v>
                </c:pt>
                <c:pt idx="7028">
                  <c:v>0.14076</c:v>
                </c:pt>
                <c:pt idx="7029">
                  <c:v>0.14077000000000001</c:v>
                </c:pt>
                <c:pt idx="7030">
                  <c:v>0.14077999999999999</c:v>
                </c:pt>
                <c:pt idx="7031">
                  <c:v>0.14085</c:v>
                </c:pt>
                <c:pt idx="7032">
                  <c:v>0.14087</c:v>
                </c:pt>
                <c:pt idx="7033">
                  <c:v>0.14088999999999999</c:v>
                </c:pt>
                <c:pt idx="7034">
                  <c:v>0.14093</c:v>
                </c:pt>
                <c:pt idx="7035">
                  <c:v>0.14094000000000001</c:v>
                </c:pt>
                <c:pt idx="7036">
                  <c:v>0.14101</c:v>
                </c:pt>
                <c:pt idx="7037">
                  <c:v>0.14102000000000001</c:v>
                </c:pt>
                <c:pt idx="7038">
                  <c:v>0.14105999999999999</c:v>
                </c:pt>
                <c:pt idx="7039">
                  <c:v>0.14111000000000001</c:v>
                </c:pt>
                <c:pt idx="7040">
                  <c:v>0.14113000000000001</c:v>
                </c:pt>
                <c:pt idx="7041">
                  <c:v>0.14118</c:v>
                </c:pt>
                <c:pt idx="7042">
                  <c:v>0.14119000000000001</c:v>
                </c:pt>
                <c:pt idx="7043">
                  <c:v>0.14122000000000001</c:v>
                </c:pt>
                <c:pt idx="7044">
                  <c:v>0.14124999999999999</c:v>
                </c:pt>
                <c:pt idx="7045">
                  <c:v>0.14127000000000001</c:v>
                </c:pt>
                <c:pt idx="7046">
                  <c:v>0.14127999999999999</c:v>
                </c:pt>
                <c:pt idx="7047">
                  <c:v>0.14130999999999999</c:v>
                </c:pt>
                <c:pt idx="7048">
                  <c:v>0.14132</c:v>
                </c:pt>
                <c:pt idx="7049">
                  <c:v>0.14133999999999999</c:v>
                </c:pt>
                <c:pt idx="7050">
                  <c:v>0.14136000000000001</c:v>
                </c:pt>
                <c:pt idx="7051">
                  <c:v>0.14137</c:v>
                </c:pt>
                <c:pt idx="7052">
                  <c:v>0.14141000000000001</c:v>
                </c:pt>
                <c:pt idx="7053">
                  <c:v>0.14144999999999999</c:v>
                </c:pt>
                <c:pt idx="7054">
                  <c:v>0.14147000000000001</c:v>
                </c:pt>
                <c:pt idx="7055">
                  <c:v>0.14149</c:v>
                </c:pt>
                <c:pt idx="7056">
                  <c:v>0.14155999999999999</c:v>
                </c:pt>
                <c:pt idx="7057">
                  <c:v>0.14157</c:v>
                </c:pt>
                <c:pt idx="7058">
                  <c:v>0.14161000000000001</c:v>
                </c:pt>
                <c:pt idx="7059">
                  <c:v>0.14161000000000001</c:v>
                </c:pt>
                <c:pt idx="7060">
                  <c:v>0.14161000000000001</c:v>
                </c:pt>
                <c:pt idx="7061">
                  <c:v>0.14163000000000001</c:v>
                </c:pt>
                <c:pt idx="7062">
                  <c:v>0.14163000000000001</c:v>
                </c:pt>
                <c:pt idx="7063">
                  <c:v>0.14163999999999999</c:v>
                </c:pt>
                <c:pt idx="7064">
                  <c:v>0.14165</c:v>
                </c:pt>
                <c:pt idx="7065">
                  <c:v>0.14166000000000001</c:v>
                </c:pt>
                <c:pt idx="7066">
                  <c:v>0.14166999999999999</c:v>
                </c:pt>
                <c:pt idx="7067">
                  <c:v>0.14166999999999999</c:v>
                </c:pt>
                <c:pt idx="7068">
                  <c:v>0.14169999999999999</c:v>
                </c:pt>
                <c:pt idx="7069">
                  <c:v>0.14172000000000001</c:v>
                </c:pt>
                <c:pt idx="7070">
                  <c:v>0.14174</c:v>
                </c:pt>
                <c:pt idx="7071">
                  <c:v>0.14177000000000001</c:v>
                </c:pt>
                <c:pt idx="7072">
                  <c:v>0.14177999999999999</c:v>
                </c:pt>
                <c:pt idx="7073">
                  <c:v>0.14179</c:v>
                </c:pt>
                <c:pt idx="7074">
                  <c:v>0.14180999999999999</c:v>
                </c:pt>
                <c:pt idx="7075">
                  <c:v>0.14182</c:v>
                </c:pt>
                <c:pt idx="7076">
                  <c:v>0.14183999999999999</c:v>
                </c:pt>
                <c:pt idx="7077">
                  <c:v>0.14183999999999999</c:v>
                </c:pt>
                <c:pt idx="7078">
                  <c:v>0.14187</c:v>
                </c:pt>
                <c:pt idx="7079">
                  <c:v>0.14188999999999999</c:v>
                </c:pt>
                <c:pt idx="7080">
                  <c:v>0.14191999999999999</c:v>
                </c:pt>
                <c:pt idx="7081">
                  <c:v>0.14194999999999999</c:v>
                </c:pt>
                <c:pt idx="7082">
                  <c:v>0.14196</c:v>
                </c:pt>
                <c:pt idx="7083">
                  <c:v>0.14197000000000001</c:v>
                </c:pt>
                <c:pt idx="7084">
                  <c:v>0.14199999999999999</c:v>
                </c:pt>
                <c:pt idx="7085">
                  <c:v>0.14204</c:v>
                </c:pt>
                <c:pt idx="7086">
                  <c:v>0.14205999999999999</c:v>
                </c:pt>
                <c:pt idx="7087">
                  <c:v>0.14207</c:v>
                </c:pt>
                <c:pt idx="7088">
                  <c:v>0.1421</c:v>
                </c:pt>
                <c:pt idx="7089">
                  <c:v>0.14213000000000001</c:v>
                </c:pt>
                <c:pt idx="7090">
                  <c:v>0.14216999999999999</c:v>
                </c:pt>
                <c:pt idx="7091">
                  <c:v>0.14219999999999999</c:v>
                </c:pt>
                <c:pt idx="7092">
                  <c:v>0.14221</c:v>
                </c:pt>
                <c:pt idx="7093">
                  <c:v>0.14222000000000001</c:v>
                </c:pt>
                <c:pt idx="7094">
                  <c:v>0.14223</c:v>
                </c:pt>
                <c:pt idx="7095">
                  <c:v>0.14224000000000001</c:v>
                </c:pt>
                <c:pt idx="7096">
                  <c:v>0.14224999999999999</c:v>
                </c:pt>
                <c:pt idx="7097">
                  <c:v>0.14226</c:v>
                </c:pt>
                <c:pt idx="7098">
                  <c:v>0.14229</c:v>
                </c:pt>
                <c:pt idx="7099">
                  <c:v>0.14230000000000001</c:v>
                </c:pt>
                <c:pt idx="7100">
                  <c:v>0.14230999999999999</c:v>
                </c:pt>
                <c:pt idx="7101">
                  <c:v>0.14232</c:v>
                </c:pt>
                <c:pt idx="7102">
                  <c:v>0.14235</c:v>
                </c:pt>
                <c:pt idx="7103">
                  <c:v>0.14235999999999999</c:v>
                </c:pt>
                <c:pt idx="7104">
                  <c:v>0.14235999999999999</c:v>
                </c:pt>
                <c:pt idx="7105">
                  <c:v>0.14238000000000001</c:v>
                </c:pt>
                <c:pt idx="7106">
                  <c:v>0.14238999999999999</c:v>
                </c:pt>
                <c:pt idx="7107">
                  <c:v>0.14243</c:v>
                </c:pt>
                <c:pt idx="7108">
                  <c:v>0.14248</c:v>
                </c:pt>
                <c:pt idx="7109">
                  <c:v>0.14249999999999999</c:v>
                </c:pt>
                <c:pt idx="7110">
                  <c:v>0.14254</c:v>
                </c:pt>
                <c:pt idx="7111">
                  <c:v>0.14255999999999999</c:v>
                </c:pt>
                <c:pt idx="7112">
                  <c:v>0.14257</c:v>
                </c:pt>
                <c:pt idx="7113">
                  <c:v>0.1426</c:v>
                </c:pt>
                <c:pt idx="7114">
                  <c:v>0.14260999999999999</c:v>
                </c:pt>
                <c:pt idx="7115">
                  <c:v>0.14266000000000001</c:v>
                </c:pt>
                <c:pt idx="7116">
                  <c:v>0.14268</c:v>
                </c:pt>
                <c:pt idx="7117">
                  <c:v>0.14271</c:v>
                </c:pt>
                <c:pt idx="7118">
                  <c:v>0.14273</c:v>
                </c:pt>
                <c:pt idx="7119">
                  <c:v>0.14273</c:v>
                </c:pt>
                <c:pt idx="7120">
                  <c:v>0.14274000000000001</c:v>
                </c:pt>
                <c:pt idx="7121">
                  <c:v>0.14274999999999999</c:v>
                </c:pt>
                <c:pt idx="7122">
                  <c:v>0.14277000000000001</c:v>
                </c:pt>
                <c:pt idx="7123">
                  <c:v>0.14280000000000001</c:v>
                </c:pt>
                <c:pt idx="7124">
                  <c:v>0.14280999999999999</c:v>
                </c:pt>
                <c:pt idx="7125">
                  <c:v>0.14285999999999999</c:v>
                </c:pt>
                <c:pt idx="7126">
                  <c:v>0.14288000000000001</c:v>
                </c:pt>
                <c:pt idx="7127">
                  <c:v>0.1429</c:v>
                </c:pt>
                <c:pt idx="7128">
                  <c:v>0.1429</c:v>
                </c:pt>
                <c:pt idx="7129">
                  <c:v>0.14294000000000001</c:v>
                </c:pt>
                <c:pt idx="7130">
                  <c:v>0.14301</c:v>
                </c:pt>
                <c:pt idx="7131">
                  <c:v>0.14302000000000001</c:v>
                </c:pt>
                <c:pt idx="7132">
                  <c:v>0.14305000000000001</c:v>
                </c:pt>
                <c:pt idx="7133">
                  <c:v>0.14308999999999999</c:v>
                </c:pt>
                <c:pt idx="7134">
                  <c:v>0.14310999999999999</c:v>
                </c:pt>
                <c:pt idx="7135">
                  <c:v>0.14310999999999999</c:v>
                </c:pt>
                <c:pt idx="7136">
                  <c:v>0.14313999999999999</c:v>
                </c:pt>
                <c:pt idx="7137">
                  <c:v>0.14318</c:v>
                </c:pt>
                <c:pt idx="7138">
                  <c:v>0.14319000000000001</c:v>
                </c:pt>
                <c:pt idx="7139">
                  <c:v>0.14319999999999999</c:v>
                </c:pt>
                <c:pt idx="7140">
                  <c:v>0.14323</c:v>
                </c:pt>
                <c:pt idx="7141">
                  <c:v>0.14324000000000001</c:v>
                </c:pt>
                <c:pt idx="7142">
                  <c:v>0.14326</c:v>
                </c:pt>
                <c:pt idx="7143">
                  <c:v>0.14329</c:v>
                </c:pt>
                <c:pt idx="7144">
                  <c:v>0.14329</c:v>
                </c:pt>
                <c:pt idx="7145">
                  <c:v>0.14332</c:v>
                </c:pt>
                <c:pt idx="7146">
                  <c:v>0.14333000000000001</c:v>
                </c:pt>
                <c:pt idx="7147">
                  <c:v>0.14337</c:v>
                </c:pt>
                <c:pt idx="7148">
                  <c:v>0.1434</c:v>
                </c:pt>
                <c:pt idx="7149">
                  <c:v>0.14346999999999999</c:v>
                </c:pt>
                <c:pt idx="7150">
                  <c:v>0.14349000000000001</c:v>
                </c:pt>
                <c:pt idx="7151">
                  <c:v>0.14351</c:v>
                </c:pt>
                <c:pt idx="7152">
                  <c:v>0.14352999999999999</c:v>
                </c:pt>
                <c:pt idx="7153">
                  <c:v>0.14357</c:v>
                </c:pt>
                <c:pt idx="7154">
                  <c:v>0.14360999999999999</c:v>
                </c:pt>
                <c:pt idx="7155">
                  <c:v>0.14362</c:v>
                </c:pt>
                <c:pt idx="7156">
                  <c:v>0.14363999999999999</c:v>
                </c:pt>
                <c:pt idx="7157">
                  <c:v>0.14366000000000001</c:v>
                </c:pt>
                <c:pt idx="7158">
                  <c:v>0.14368</c:v>
                </c:pt>
                <c:pt idx="7159">
                  <c:v>0.14369000000000001</c:v>
                </c:pt>
                <c:pt idx="7160">
                  <c:v>0.14373</c:v>
                </c:pt>
                <c:pt idx="7161">
                  <c:v>0.14377000000000001</c:v>
                </c:pt>
                <c:pt idx="7162">
                  <c:v>0.14377999999999999</c:v>
                </c:pt>
                <c:pt idx="7163">
                  <c:v>0.14380000000000001</c:v>
                </c:pt>
                <c:pt idx="7164">
                  <c:v>0.14383000000000001</c:v>
                </c:pt>
                <c:pt idx="7165">
                  <c:v>0.14385000000000001</c:v>
                </c:pt>
                <c:pt idx="7166">
                  <c:v>0.14385999999999999</c:v>
                </c:pt>
                <c:pt idx="7167">
                  <c:v>0.14388000000000001</c:v>
                </c:pt>
                <c:pt idx="7168">
                  <c:v>0.14393</c:v>
                </c:pt>
                <c:pt idx="7169">
                  <c:v>0.14396</c:v>
                </c:pt>
                <c:pt idx="7170">
                  <c:v>0.14396</c:v>
                </c:pt>
                <c:pt idx="7171">
                  <c:v>0.14396999999999999</c:v>
                </c:pt>
                <c:pt idx="7172">
                  <c:v>0.14399000000000001</c:v>
                </c:pt>
                <c:pt idx="7173">
                  <c:v>0.14399999999999999</c:v>
                </c:pt>
                <c:pt idx="7174">
                  <c:v>0.14402999999999999</c:v>
                </c:pt>
                <c:pt idx="7175">
                  <c:v>0.14405000000000001</c:v>
                </c:pt>
                <c:pt idx="7176">
                  <c:v>0.14407</c:v>
                </c:pt>
                <c:pt idx="7177">
                  <c:v>0.14408000000000001</c:v>
                </c:pt>
                <c:pt idx="7178">
                  <c:v>0.14408000000000001</c:v>
                </c:pt>
                <c:pt idx="7179">
                  <c:v>0.14409</c:v>
                </c:pt>
                <c:pt idx="7180">
                  <c:v>0.14410000000000001</c:v>
                </c:pt>
                <c:pt idx="7181">
                  <c:v>0.14413999999999999</c:v>
                </c:pt>
                <c:pt idx="7182">
                  <c:v>0.14413999999999999</c:v>
                </c:pt>
                <c:pt idx="7183">
                  <c:v>0.14415</c:v>
                </c:pt>
                <c:pt idx="7184">
                  <c:v>0.14418</c:v>
                </c:pt>
                <c:pt idx="7185">
                  <c:v>0.14419999999999999</c:v>
                </c:pt>
                <c:pt idx="7186">
                  <c:v>0.14419999999999999</c:v>
                </c:pt>
                <c:pt idx="7187">
                  <c:v>0.14421999999999999</c:v>
                </c:pt>
                <c:pt idx="7188">
                  <c:v>0.14423</c:v>
                </c:pt>
                <c:pt idx="7189">
                  <c:v>0.14424000000000001</c:v>
                </c:pt>
                <c:pt idx="7190">
                  <c:v>0.14432</c:v>
                </c:pt>
                <c:pt idx="7191">
                  <c:v>0.14432</c:v>
                </c:pt>
                <c:pt idx="7192">
                  <c:v>0.14433000000000001</c:v>
                </c:pt>
                <c:pt idx="7193">
                  <c:v>0.14435999999999999</c:v>
                </c:pt>
                <c:pt idx="7194">
                  <c:v>0.14438999999999999</c:v>
                </c:pt>
                <c:pt idx="7195">
                  <c:v>0.1444</c:v>
                </c:pt>
                <c:pt idx="7196">
                  <c:v>0.14444000000000001</c:v>
                </c:pt>
                <c:pt idx="7197">
                  <c:v>0.14445</c:v>
                </c:pt>
                <c:pt idx="7198">
                  <c:v>0.14445</c:v>
                </c:pt>
                <c:pt idx="7199">
                  <c:v>0.14448</c:v>
                </c:pt>
                <c:pt idx="7200">
                  <c:v>0.14449000000000001</c:v>
                </c:pt>
                <c:pt idx="7201">
                  <c:v>0.14449000000000001</c:v>
                </c:pt>
                <c:pt idx="7202">
                  <c:v>0.14449000000000001</c:v>
                </c:pt>
                <c:pt idx="7203">
                  <c:v>0.14452999999999999</c:v>
                </c:pt>
                <c:pt idx="7204">
                  <c:v>0.14454</c:v>
                </c:pt>
                <c:pt idx="7205">
                  <c:v>0.14454</c:v>
                </c:pt>
                <c:pt idx="7206">
                  <c:v>0.14455000000000001</c:v>
                </c:pt>
                <c:pt idx="7207">
                  <c:v>0.14455000000000001</c:v>
                </c:pt>
                <c:pt idx="7208">
                  <c:v>0.14457999999999999</c:v>
                </c:pt>
                <c:pt idx="7209">
                  <c:v>0.14459</c:v>
                </c:pt>
                <c:pt idx="7210">
                  <c:v>0.14460000000000001</c:v>
                </c:pt>
                <c:pt idx="7211">
                  <c:v>0.14460999999999999</c:v>
                </c:pt>
                <c:pt idx="7212">
                  <c:v>0.14463000000000001</c:v>
                </c:pt>
                <c:pt idx="7213">
                  <c:v>0.14466000000000001</c:v>
                </c:pt>
                <c:pt idx="7214">
                  <c:v>0.14466999999999999</c:v>
                </c:pt>
                <c:pt idx="7215">
                  <c:v>0.14468</c:v>
                </c:pt>
                <c:pt idx="7216">
                  <c:v>0.14469000000000001</c:v>
                </c:pt>
                <c:pt idx="7217">
                  <c:v>0.14469000000000001</c:v>
                </c:pt>
                <c:pt idx="7218">
                  <c:v>0.14471999999999999</c:v>
                </c:pt>
                <c:pt idx="7219">
                  <c:v>0.14474999999999999</c:v>
                </c:pt>
                <c:pt idx="7220">
                  <c:v>0.14479</c:v>
                </c:pt>
                <c:pt idx="7221">
                  <c:v>0.14482</c:v>
                </c:pt>
                <c:pt idx="7222">
                  <c:v>0.14484</c:v>
                </c:pt>
                <c:pt idx="7223">
                  <c:v>0.14491000000000001</c:v>
                </c:pt>
                <c:pt idx="7224">
                  <c:v>0.14502999999999999</c:v>
                </c:pt>
                <c:pt idx="7225">
                  <c:v>0.14505000000000001</c:v>
                </c:pt>
                <c:pt idx="7226">
                  <c:v>0.14505999999999999</c:v>
                </c:pt>
                <c:pt idx="7227">
                  <c:v>0.14507999999999999</c:v>
                </c:pt>
                <c:pt idx="7228">
                  <c:v>0.14513000000000001</c:v>
                </c:pt>
                <c:pt idx="7229">
                  <c:v>0.14515</c:v>
                </c:pt>
                <c:pt idx="7230">
                  <c:v>0.14516000000000001</c:v>
                </c:pt>
                <c:pt idx="7231">
                  <c:v>0.14523</c:v>
                </c:pt>
                <c:pt idx="7232">
                  <c:v>0.14527000000000001</c:v>
                </c:pt>
                <c:pt idx="7233">
                  <c:v>0.14530000000000001</c:v>
                </c:pt>
                <c:pt idx="7234">
                  <c:v>0.14530000000000001</c:v>
                </c:pt>
                <c:pt idx="7235">
                  <c:v>0.14530000000000001</c:v>
                </c:pt>
                <c:pt idx="7236">
                  <c:v>0.14530999999999999</c:v>
                </c:pt>
                <c:pt idx="7237">
                  <c:v>0.14534</c:v>
                </c:pt>
                <c:pt idx="7238">
                  <c:v>0.14535999999999999</c:v>
                </c:pt>
                <c:pt idx="7239">
                  <c:v>0.14537</c:v>
                </c:pt>
                <c:pt idx="7240">
                  <c:v>0.14546999999999999</c:v>
                </c:pt>
                <c:pt idx="7241">
                  <c:v>0.14554</c:v>
                </c:pt>
                <c:pt idx="7242">
                  <c:v>0.14562</c:v>
                </c:pt>
                <c:pt idx="7243">
                  <c:v>0.14563999999999999</c:v>
                </c:pt>
                <c:pt idx="7244">
                  <c:v>0.14565</c:v>
                </c:pt>
                <c:pt idx="7245">
                  <c:v>0.14565</c:v>
                </c:pt>
                <c:pt idx="7246">
                  <c:v>0.14566999999999999</c:v>
                </c:pt>
                <c:pt idx="7247">
                  <c:v>0.14568</c:v>
                </c:pt>
                <c:pt idx="7248">
                  <c:v>0.14574000000000001</c:v>
                </c:pt>
                <c:pt idx="7249">
                  <c:v>0.14574000000000001</c:v>
                </c:pt>
                <c:pt idx="7250">
                  <c:v>0.14577000000000001</c:v>
                </c:pt>
                <c:pt idx="7251">
                  <c:v>0.14577000000000001</c:v>
                </c:pt>
                <c:pt idx="7252">
                  <c:v>0.14581</c:v>
                </c:pt>
                <c:pt idx="7253">
                  <c:v>0.14584</c:v>
                </c:pt>
                <c:pt idx="7254">
                  <c:v>0.14587</c:v>
                </c:pt>
                <c:pt idx="7255">
                  <c:v>0.14588999999999999</c:v>
                </c:pt>
                <c:pt idx="7256">
                  <c:v>0.14596999999999999</c:v>
                </c:pt>
                <c:pt idx="7257">
                  <c:v>0.14596999999999999</c:v>
                </c:pt>
                <c:pt idx="7258">
                  <c:v>0.14602000000000001</c:v>
                </c:pt>
                <c:pt idx="7259">
                  <c:v>0.14602999999999999</c:v>
                </c:pt>
                <c:pt idx="7260">
                  <c:v>0.14602999999999999</c:v>
                </c:pt>
                <c:pt idx="7261">
                  <c:v>0.14607000000000001</c:v>
                </c:pt>
                <c:pt idx="7262">
                  <c:v>0.14610999999999999</c:v>
                </c:pt>
                <c:pt idx="7263">
                  <c:v>0.14610999999999999</c:v>
                </c:pt>
                <c:pt idx="7264">
                  <c:v>0.14613000000000001</c:v>
                </c:pt>
                <c:pt idx="7265">
                  <c:v>0.14613999999999999</c:v>
                </c:pt>
                <c:pt idx="7266">
                  <c:v>0.14616000000000001</c:v>
                </c:pt>
                <c:pt idx="7267">
                  <c:v>0.14618999999999999</c:v>
                </c:pt>
                <c:pt idx="7268">
                  <c:v>0.1462</c:v>
                </c:pt>
                <c:pt idx="7269">
                  <c:v>0.14621000000000001</c:v>
                </c:pt>
                <c:pt idx="7270">
                  <c:v>0.14621999999999999</c:v>
                </c:pt>
                <c:pt idx="7271">
                  <c:v>0.14621999999999999</c:v>
                </c:pt>
                <c:pt idx="7272">
                  <c:v>0.14623</c:v>
                </c:pt>
                <c:pt idx="7273">
                  <c:v>0.14627999999999999</c:v>
                </c:pt>
                <c:pt idx="7274">
                  <c:v>0.14629</c:v>
                </c:pt>
                <c:pt idx="7275">
                  <c:v>0.14630000000000001</c:v>
                </c:pt>
                <c:pt idx="7276">
                  <c:v>0.14632999999999999</c:v>
                </c:pt>
                <c:pt idx="7277">
                  <c:v>0.14632999999999999</c:v>
                </c:pt>
                <c:pt idx="7278">
                  <c:v>0.14635000000000001</c:v>
                </c:pt>
                <c:pt idx="7279">
                  <c:v>0.14635000000000001</c:v>
                </c:pt>
                <c:pt idx="7280">
                  <c:v>0.14638000000000001</c:v>
                </c:pt>
                <c:pt idx="7281">
                  <c:v>0.1464</c:v>
                </c:pt>
                <c:pt idx="7282">
                  <c:v>0.14641000000000001</c:v>
                </c:pt>
                <c:pt idx="7283">
                  <c:v>0.14643999999999999</c:v>
                </c:pt>
                <c:pt idx="7284">
                  <c:v>0.14646000000000001</c:v>
                </c:pt>
                <c:pt idx="7285">
                  <c:v>0.14646999999999999</c:v>
                </c:pt>
                <c:pt idx="7286">
                  <c:v>0.14648</c:v>
                </c:pt>
                <c:pt idx="7287">
                  <c:v>0.14649000000000001</c:v>
                </c:pt>
                <c:pt idx="7288">
                  <c:v>0.14649999999999999</c:v>
                </c:pt>
                <c:pt idx="7289">
                  <c:v>0.14651</c:v>
                </c:pt>
                <c:pt idx="7290">
                  <c:v>0.14652000000000001</c:v>
                </c:pt>
                <c:pt idx="7291">
                  <c:v>0.14652999999999999</c:v>
                </c:pt>
                <c:pt idx="7292">
                  <c:v>0.14654</c:v>
                </c:pt>
                <c:pt idx="7293">
                  <c:v>0.14655000000000001</c:v>
                </c:pt>
                <c:pt idx="7294">
                  <c:v>0.14657000000000001</c:v>
                </c:pt>
                <c:pt idx="7295">
                  <c:v>0.14657999999999999</c:v>
                </c:pt>
                <c:pt idx="7296">
                  <c:v>0.14662</c:v>
                </c:pt>
                <c:pt idx="7297">
                  <c:v>0.14662</c:v>
                </c:pt>
                <c:pt idx="7298">
                  <c:v>0.14663000000000001</c:v>
                </c:pt>
                <c:pt idx="7299">
                  <c:v>0.14663000000000001</c:v>
                </c:pt>
                <c:pt idx="7300">
                  <c:v>0.14668</c:v>
                </c:pt>
                <c:pt idx="7301">
                  <c:v>0.14668999999999999</c:v>
                </c:pt>
                <c:pt idx="7302">
                  <c:v>0.14671000000000001</c:v>
                </c:pt>
                <c:pt idx="7303">
                  <c:v>0.14671999999999999</c:v>
                </c:pt>
                <c:pt idx="7304">
                  <c:v>0.14676</c:v>
                </c:pt>
                <c:pt idx="7305">
                  <c:v>0.14676</c:v>
                </c:pt>
                <c:pt idx="7306">
                  <c:v>0.14677999999999999</c:v>
                </c:pt>
                <c:pt idx="7307">
                  <c:v>0.14682000000000001</c:v>
                </c:pt>
                <c:pt idx="7308">
                  <c:v>0.14682999999999999</c:v>
                </c:pt>
                <c:pt idx="7309">
                  <c:v>0.14684</c:v>
                </c:pt>
                <c:pt idx="7310">
                  <c:v>0.14685000000000001</c:v>
                </c:pt>
                <c:pt idx="7311">
                  <c:v>0.14685999999999999</c:v>
                </c:pt>
                <c:pt idx="7312">
                  <c:v>0.14685999999999999</c:v>
                </c:pt>
                <c:pt idx="7313">
                  <c:v>0.14687</c:v>
                </c:pt>
                <c:pt idx="7314">
                  <c:v>0.14688999999999999</c:v>
                </c:pt>
                <c:pt idx="7315">
                  <c:v>0.1469</c:v>
                </c:pt>
                <c:pt idx="7316">
                  <c:v>0.14691000000000001</c:v>
                </c:pt>
                <c:pt idx="7317">
                  <c:v>0.14693999999999999</c:v>
                </c:pt>
                <c:pt idx="7318">
                  <c:v>0.14699999999999999</c:v>
                </c:pt>
                <c:pt idx="7319">
                  <c:v>0.14701</c:v>
                </c:pt>
                <c:pt idx="7320">
                  <c:v>0.14701</c:v>
                </c:pt>
                <c:pt idx="7321">
                  <c:v>0.14702000000000001</c:v>
                </c:pt>
                <c:pt idx="7322">
                  <c:v>0.14704</c:v>
                </c:pt>
                <c:pt idx="7323">
                  <c:v>0.14704</c:v>
                </c:pt>
                <c:pt idx="7324">
                  <c:v>0.14706</c:v>
                </c:pt>
                <c:pt idx="7325">
                  <c:v>0.14707999999999999</c:v>
                </c:pt>
                <c:pt idx="7326">
                  <c:v>0.14709</c:v>
                </c:pt>
                <c:pt idx="7327">
                  <c:v>0.14710999999999999</c:v>
                </c:pt>
                <c:pt idx="7328">
                  <c:v>0.14713000000000001</c:v>
                </c:pt>
                <c:pt idx="7329">
                  <c:v>0.14715</c:v>
                </c:pt>
                <c:pt idx="7330">
                  <c:v>0.14717</c:v>
                </c:pt>
                <c:pt idx="7331">
                  <c:v>0.14718999999999999</c:v>
                </c:pt>
                <c:pt idx="7332">
                  <c:v>0.14723</c:v>
                </c:pt>
                <c:pt idx="7333">
                  <c:v>0.14726</c:v>
                </c:pt>
                <c:pt idx="7334">
                  <c:v>0.14726</c:v>
                </c:pt>
                <c:pt idx="7335">
                  <c:v>0.14727999999999999</c:v>
                </c:pt>
                <c:pt idx="7336">
                  <c:v>0.14729</c:v>
                </c:pt>
                <c:pt idx="7337">
                  <c:v>0.14729999999999999</c:v>
                </c:pt>
                <c:pt idx="7338">
                  <c:v>0.14731</c:v>
                </c:pt>
                <c:pt idx="7339">
                  <c:v>0.14732000000000001</c:v>
                </c:pt>
                <c:pt idx="7340">
                  <c:v>0.14732999999999999</c:v>
                </c:pt>
                <c:pt idx="7341">
                  <c:v>0.14738000000000001</c:v>
                </c:pt>
                <c:pt idx="7342">
                  <c:v>0.14738000000000001</c:v>
                </c:pt>
                <c:pt idx="7343">
                  <c:v>0.14738999999999999</c:v>
                </c:pt>
                <c:pt idx="7344">
                  <c:v>0.1474</c:v>
                </c:pt>
                <c:pt idx="7345">
                  <c:v>0.14745</c:v>
                </c:pt>
                <c:pt idx="7346">
                  <c:v>0.14749000000000001</c:v>
                </c:pt>
                <c:pt idx="7347">
                  <c:v>0.14751</c:v>
                </c:pt>
                <c:pt idx="7348">
                  <c:v>0.14754999999999999</c:v>
                </c:pt>
                <c:pt idx="7349">
                  <c:v>0.14756</c:v>
                </c:pt>
                <c:pt idx="7350">
                  <c:v>0.14757999999999999</c:v>
                </c:pt>
                <c:pt idx="7351">
                  <c:v>0.14760000000000001</c:v>
                </c:pt>
                <c:pt idx="7352">
                  <c:v>0.14763999999999999</c:v>
                </c:pt>
                <c:pt idx="7353">
                  <c:v>0.14767</c:v>
                </c:pt>
                <c:pt idx="7354">
                  <c:v>0.14767</c:v>
                </c:pt>
                <c:pt idx="7355">
                  <c:v>0.1477</c:v>
                </c:pt>
                <c:pt idx="7356">
                  <c:v>0.14771999999999999</c:v>
                </c:pt>
                <c:pt idx="7357">
                  <c:v>0.14774999999999999</c:v>
                </c:pt>
                <c:pt idx="7358">
                  <c:v>0.14776</c:v>
                </c:pt>
                <c:pt idx="7359">
                  <c:v>0.14777999999999999</c:v>
                </c:pt>
                <c:pt idx="7360">
                  <c:v>0.14779999999999999</c:v>
                </c:pt>
                <c:pt idx="7361">
                  <c:v>0.14782999999999999</c:v>
                </c:pt>
                <c:pt idx="7362">
                  <c:v>0.14788000000000001</c:v>
                </c:pt>
                <c:pt idx="7363">
                  <c:v>0.14788999999999999</c:v>
                </c:pt>
                <c:pt idx="7364">
                  <c:v>0.14788999999999999</c:v>
                </c:pt>
                <c:pt idx="7365">
                  <c:v>0.14791000000000001</c:v>
                </c:pt>
                <c:pt idx="7366">
                  <c:v>0.14793999999999999</c:v>
                </c:pt>
                <c:pt idx="7367">
                  <c:v>0.14795</c:v>
                </c:pt>
                <c:pt idx="7368">
                  <c:v>0.14796000000000001</c:v>
                </c:pt>
                <c:pt idx="7369">
                  <c:v>0.14801</c:v>
                </c:pt>
                <c:pt idx="7370">
                  <c:v>0.14806</c:v>
                </c:pt>
                <c:pt idx="7371">
                  <c:v>0.14807999999999999</c:v>
                </c:pt>
                <c:pt idx="7372">
                  <c:v>0.14810999999999999</c:v>
                </c:pt>
                <c:pt idx="7373">
                  <c:v>0.14813999999999999</c:v>
                </c:pt>
                <c:pt idx="7374">
                  <c:v>0.14815</c:v>
                </c:pt>
                <c:pt idx="7375">
                  <c:v>0.14817</c:v>
                </c:pt>
                <c:pt idx="7376">
                  <c:v>0.14818000000000001</c:v>
                </c:pt>
                <c:pt idx="7377">
                  <c:v>0.14818999999999999</c:v>
                </c:pt>
                <c:pt idx="7378">
                  <c:v>0.14823</c:v>
                </c:pt>
                <c:pt idx="7379">
                  <c:v>0.14823</c:v>
                </c:pt>
                <c:pt idx="7380">
                  <c:v>0.14824000000000001</c:v>
                </c:pt>
                <c:pt idx="7381">
                  <c:v>0.14824999999999999</c:v>
                </c:pt>
                <c:pt idx="7382">
                  <c:v>0.14831</c:v>
                </c:pt>
                <c:pt idx="7383">
                  <c:v>0.14835999999999999</c:v>
                </c:pt>
                <c:pt idx="7384">
                  <c:v>0.14837</c:v>
                </c:pt>
                <c:pt idx="7385">
                  <c:v>0.1484</c:v>
                </c:pt>
                <c:pt idx="7386">
                  <c:v>0.14840999999999999</c:v>
                </c:pt>
                <c:pt idx="7387">
                  <c:v>0.14840999999999999</c:v>
                </c:pt>
                <c:pt idx="7388">
                  <c:v>0.14842</c:v>
                </c:pt>
                <c:pt idx="7389">
                  <c:v>0.14846000000000001</c:v>
                </c:pt>
                <c:pt idx="7390">
                  <c:v>0.14846999999999999</c:v>
                </c:pt>
                <c:pt idx="7391">
                  <c:v>0.14848</c:v>
                </c:pt>
                <c:pt idx="7392">
                  <c:v>0.14852000000000001</c:v>
                </c:pt>
                <c:pt idx="7393">
                  <c:v>0.14856</c:v>
                </c:pt>
                <c:pt idx="7394">
                  <c:v>0.14857999999999999</c:v>
                </c:pt>
                <c:pt idx="7395">
                  <c:v>0.14860000000000001</c:v>
                </c:pt>
                <c:pt idx="7396">
                  <c:v>0.14865</c:v>
                </c:pt>
                <c:pt idx="7397">
                  <c:v>0.1487</c:v>
                </c:pt>
                <c:pt idx="7398">
                  <c:v>0.14871000000000001</c:v>
                </c:pt>
                <c:pt idx="7399">
                  <c:v>0.14873</c:v>
                </c:pt>
                <c:pt idx="7400">
                  <c:v>0.14876</c:v>
                </c:pt>
                <c:pt idx="7401">
                  <c:v>0.14881</c:v>
                </c:pt>
                <c:pt idx="7402">
                  <c:v>0.14882000000000001</c:v>
                </c:pt>
                <c:pt idx="7403">
                  <c:v>0.14887</c:v>
                </c:pt>
                <c:pt idx="7404">
                  <c:v>0.14888999999999999</c:v>
                </c:pt>
                <c:pt idx="7405">
                  <c:v>0.14888999999999999</c:v>
                </c:pt>
                <c:pt idx="7406">
                  <c:v>0.14890999999999999</c:v>
                </c:pt>
                <c:pt idx="7407">
                  <c:v>0.14893000000000001</c:v>
                </c:pt>
                <c:pt idx="7408">
                  <c:v>0.14895</c:v>
                </c:pt>
                <c:pt idx="7409">
                  <c:v>0.14899999999999999</c:v>
                </c:pt>
                <c:pt idx="7410">
                  <c:v>0.14902000000000001</c:v>
                </c:pt>
                <c:pt idx="7411">
                  <c:v>0.14903</c:v>
                </c:pt>
                <c:pt idx="7412">
                  <c:v>0.14906</c:v>
                </c:pt>
                <c:pt idx="7413">
                  <c:v>0.14907999999999999</c:v>
                </c:pt>
                <c:pt idx="7414">
                  <c:v>0.14912</c:v>
                </c:pt>
                <c:pt idx="7415">
                  <c:v>0.14915999999999999</c:v>
                </c:pt>
                <c:pt idx="7416">
                  <c:v>0.14917</c:v>
                </c:pt>
                <c:pt idx="7417">
                  <c:v>0.14918000000000001</c:v>
                </c:pt>
                <c:pt idx="7418">
                  <c:v>0.14921000000000001</c:v>
                </c:pt>
                <c:pt idx="7419">
                  <c:v>0.14923</c:v>
                </c:pt>
                <c:pt idx="7420">
                  <c:v>0.14924999999999999</c:v>
                </c:pt>
                <c:pt idx="7421">
                  <c:v>0.14924999999999999</c:v>
                </c:pt>
                <c:pt idx="7422">
                  <c:v>0.14926</c:v>
                </c:pt>
                <c:pt idx="7423">
                  <c:v>0.14928</c:v>
                </c:pt>
                <c:pt idx="7424">
                  <c:v>0.14928</c:v>
                </c:pt>
                <c:pt idx="7425">
                  <c:v>0.14929000000000001</c:v>
                </c:pt>
                <c:pt idx="7426">
                  <c:v>0.14929000000000001</c:v>
                </c:pt>
                <c:pt idx="7427">
                  <c:v>0.14929999999999999</c:v>
                </c:pt>
                <c:pt idx="7428">
                  <c:v>0.14929999999999999</c:v>
                </c:pt>
                <c:pt idx="7429">
                  <c:v>0.14931</c:v>
                </c:pt>
                <c:pt idx="7430">
                  <c:v>0.14934</c:v>
                </c:pt>
                <c:pt idx="7431">
                  <c:v>0.14935000000000001</c:v>
                </c:pt>
                <c:pt idx="7432">
                  <c:v>0.14940999999999999</c:v>
                </c:pt>
                <c:pt idx="7433">
                  <c:v>0.14943999999999999</c:v>
                </c:pt>
                <c:pt idx="7434">
                  <c:v>0.14945</c:v>
                </c:pt>
                <c:pt idx="7435">
                  <c:v>0.14946000000000001</c:v>
                </c:pt>
                <c:pt idx="7436">
                  <c:v>0.14949000000000001</c:v>
                </c:pt>
                <c:pt idx="7437">
                  <c:v>0.14951999999999999</c:v>
                </c:pt>
                <c:pt idx="7438">
                  <c:v>0.14954000000000001</c:v>
                </c:pt>
                <c:pt idx="7439">
                  <c:v>0.14956</c:v>
                </c:pt>
                <c:pt idx="7440">
                  <c:v>0.14957999999999999</c:v>
                </c:pt>
                <c:pt idx="7441">
                  <c:v>0.14960000000000001</c:v>
                </c:pt>
                <c:pt idx="7442">
                  <c:v>0.14963000000000001</c:v>
                </c:pt>
                <c:pt idx="7443">
                  <c:v>0.14965000000000001</c:v>
                </c:pt>
                <c:pt idx="7444">
                  <c:v>0.14967</c:v>
                </c:pt>
                <c:pt idx="7445">
                  <c:v>0.14974000000000001</c:v>
                </c:pt>
                <c:pt idx="7446">
                  <c:v>0.14978</c:v>
                </c:pt>
                <c:pt idx="7447">
                  <c:v>0.14978</c:v>
                </c:pt>
                <c:pt idx="7448">
                  <c:v>0.14981</c:v>
                </c:pt>
                <c:pt idx="7449">
                  <c:v>0.14982999999999999</c:v>
                </c:pt>
                <c:pt idx="7450">
                  <c:v>0.14985999999999999</c:v>
                </c:pt>
                <c:pt idx="7451">
                  <c:v>0.14987</c:v>
                </c:pt>
                <c:pt idx="7452">
                  <c:v>0.14989</c:v>
                </c:pt>
                <c:pt idx="7453">
                  <c:v>0.14990000000000001</c:v>
                </c:pt>
                <c:pt idx="7454">
                  <c:v>0.14990999999999999</c:v>
                </c:pt>
                <c:pt idx="7455">
                  <c:v>0.14990999999999999</c:v>
                </c:pt>
                <c:pt idx="7456">
                  <c:v>0.14992</c:v>
                </c:pt>
                <c:pt idx="7457">
                  <c:v>0.14993999999999999</c:v>
                </c:pt>
                <c:pt idx="7458">
                  <c:v>0.14996000000000001</c:v>
                </c:pt>
                <c:pt idx="7459">
                  <c:v>0.14996999999999999</c:v>
                </c:pt>
                <c:pt idx="7460">
                  <c:v>0.14996999999999999</c:v>
                </c:pt>
                <c:pt idx="7461">
                  <c:v>0.14998</c:v>
                </c:pt>
                <c:pt idx="7462">
                  <c:v>0.15</c:v>
                </c:pt>
                <c:pt idx="7463">
                  <c:v>0.15001</c:v>
                </c:pt>
                <c:pt idx="7464">
                  <c:v>0.15003</c:v>
                </c:pt>
                <c:pt idx="7465">
                  <c:v>0.15007000000000001</c:v>
                </c:pt>
                <c:pt idx="7466">
                  <c:v>0.15010000000000001</c:v>
                </c:pt>
                <c:pt idx="7467">
                  <c:v>0.15014</c:v>
                </c:pt>
                <c:pt idx="7468">
                  <c:v>0.15015000000000001</c:v>
                </c:pt>
                <c:pt idx="7469">
                  <c:v>0.15017</c:v>
                </c:pt>
                <c:pt idx="7470">
                  <c:v>0.15018000000000001</c:v>
                </c:pt>
                <c:pt idx="7471">
                  <c:v>0.1502</c:v>
                </c:pt>
                <c:pt idx="7472">
                  <c:v>0.15021999999999999</c:v>
                </c:pt>
                <c:pt idx="7473">
                  <c:v>0.15023</c:v>
                </c:pt>
                <c:pt idx="7474">
                  <c:v>0.15026999999999999</c:v>
                </c:pt>
                <c:pt idx="7475">
                  <c:v>0.15029999999999999</c:v>
                </c:pt>
                <c:pt idx="7476">
                  <c:v>0.15032999999999999</c:v>
                </c:pt>
                <c:pt idx="7477">
                  <c:v>0.15037</c:v>
                </c:pt>
                <c:pt idx="7478">
                  <c:v>0.15038000000000001</c:v>
                </c:pt>
                <c:pt idx="7479">
                  <c:v>0.15042</c:v>
                </c:pt>
                <c:pt idx="7480">
                  <c:v>0.15042</c:v>
                </c:pt>
                <c:pt idx="7481">
                  <c:v>0.15043999999999999</c:v>
                </c:pt>
                <c:pt idx="7482">
                  <c:v>0.15046000000000001</c:v>
                </c:pt>
                <c:pt idx="7483">
                  <c:v>0.15048</c:v>
                </c:pt>
                <c:pt idx="7484">
                  <c:v>0.15051999999999999</c:v>
                </c:pt>
                <c:pt idx="7485">
                  <c:v>0.15054999999999999</c:v>
                </c:pt>
                <c:pt idx="7486">
                  <c:v>0.15057999999999999</c:v>
                </c:pt>
                <c:pt idx="7487">
                  <c:v>0.15060000000000001</c:v>
                </c:pt>
                <c:pt idx="7488">
                  <c:v>0.15062999999999999</c:v>
                </c:pt>
                <c:pt idx="7489">
                  <c:v>0.15064</c:v>
                </c:pt>
                <c:pt idx="7490">
                  <c:v>0.15064</c:v>
                </c:pt>
                <c:pt idx="7491">
                  <c:v>0.15071000000000001</c:v>
                </c:pt>
                <c:pt idx="7492">
                  <c:v>0.15073</c:v>
                </c:pt>
                <c:pt idx="7493">
                  <c:v>0.15075</c:v>
                </c:pt>
                <c:pt idx="7494">
                  <c:v>0.15076999999999999</c:v>
                </c:pt>
                <c:pt idx="7495">
                  <c:v>0.15079000000000001</c:v>
                </c:pt>
                <c:pt idx="7496">
                  <c:v>0.15079999999999999</c:v>
                </c:pt>
                <c:pt idx="7497">
                  <c:v>0.15087999999999999</c:v>
                </c:pt>
                <c:pt idx="7498">
                  <c:v>0.15090000000000001</c:v>
                </c:pt>
                <c:pt idx="7499">
                  <c:v>0.15092</c:v>
                </c:pt>
                <c:pt idx="7500">
                  <c:v>0.15093000000000001</c:v>
                </c:pt>
                <c:pt idx="7501">
                  <c:v>0.15093999999999999</c:v>
                </c:pt>
                <c:pt idx="7502">
                  <c:v>0.15096000000000001</c:v>
                </c:pt>
                <c:pt idx="7503">
                  <c:v>0.15096999999999999</c:v>
                </c:pt>
                <c:pt idx="7504">
                  <c:v>0.15098</c:v>
                </c:pt>
                <c:pt idx="7505">
                  <c:v>0.15101000000000001</c:v>
                </c:pt>
                <c:pt idx="7506">
                  <c:v>0.15103</c:v>
                </c:pt>
                <c:pt idx="7507">
                  <c:v>0.15104000000000001</c:v>
                </c:pt>
                <c:pt idx="7508">
                  <c:v>0.15104999999999999</c:v>
                </c:pt>
                <c:pt idx="7509">
                  <c:v>0.15106</c:v>
                </c:pt>
                <c:pt idx="7510">
                  <c:v>0.15109</c:v>
                </c:pt>
                <c:pt idx="7511">
                  <c:v>0.15110999999999999</c:v>
                </c:pt>
                <c:pt idx="7512">
                  <c:v>0.15110999999999999</c:v>
                </c:pt>
                <c:pt idx="7513">
                  <c:v>0.15112</c:v>
                </c:pt>
                <c:pt idx="7514">
                  <c:v>0.15115999999999999</c:v>
                </c:pt>
                <c:pt idx="7515">
                  <c:v>0.15118999999999999</c:v>
                </c:pt>
                <c:pt idx="7516">
                  <c:v>0.1512</c:v>
                </c:pt>
                <c:pt idx="7517">
                  <c:v>0.15121999999999999</c:v>
                </c:pt>
                <c:pt idx="7518">
                  <c:v>0.15125</c:v>
                </c:pt>
                <c:pt idx="7519">
                  <c:v>0.15126999999999999</c:v>
                </c:pt>
                <c:pt idx="7520">
                  <c:v>0.15129999999999999</c:v>
                </c:pt>
                <c:pt idx="7521">
                  <c:v>0.15132000000000001</c:v>
                </c:pt>
                <c:pt idx="7522">
                  <c:v>0.15134</c:v>
                </c:pt>
                <c:pt idx="7523">
                  <c:v>0.15137</c:v>
                </c:pt>
                <c:pt idx="7524">
                  <c:v>0.15140000000000001</c:v>
                </c:pt>
                <c:pt idx="7525">
                  <c:v>0.15140000000000001</c:v>
                </c:pt>
                <c:pt idx="7526">
                  <c:v>0.15143999999999999</c:v>
                </c:pt>
                <c:pt idx="7527">
                  <c:v>0.15143999999999999</c:v>
                </c:pt>
                <c:pt idx="7528">
                  <c:v>0.15146999999999999</c:v>
                </c:pt>
                <c:pt idx="7529">
                  <c:v>0.15148</c:v>
                </c:pt>
                <c:pt idx="7530">
                  <c:v>0.15154000000000001</c:v>
                </c:pt>
                <c:pt idx="7531">
                  <c:v>0.15154999999999999</c:v>
                </c:pt>
                <c:pt idx="7532">
                  <c:v>0.15156</c:v>
                </c:pt>
                <c:pt idx="7533">
                  <c:v>0.15157999999999999</c:v>
                </c:pt>
                <c:pt idx="7534">
                  <c:v>0.15160999999999999</c:v>
                </c:pt>
                <c:pt idx="7535">
                  <c:v>0.15165000000000001</c:v>
                </c:pt>
                <c:pt idx="7536">
                  <c:v>0.1517</c:v>
                </c:pt>
                <c:pt idx="7537">
                  <c:v>0.15171999999999999</c:v>
                </c:pt>
                <c:pt idx="7538">
                  <c:v>0.15174000000000001</c:v>
                </c:pt>
                <c:pt idx="7539">
                  <c:v>0.15176000000000001</c:v>
                </c:pt>
                <c:pt idx="7540">
                  <c:v>0.15181</c:v>
                </c:pt>
                <c:pt idx="7541">
                  <c:v>0.15182999999999999</c:v>
                </c:pt>
                <c:pt idx="7542">
                  <c:v>0.15185000000000001</c:v>
                </c:pt>
                <c:pt idx="7543">
                  <c:v>0.15187999999999999</c:v>
                </c:pt>
                <c:pt idx="7544">
                  <c:v>0.15190000000000001</c:v>
                </c:pt>
                <c:pt idx="7545">
                  <c:v>0.15192</c:v>
                </c:pt>
                <c:pt idx="7546">
                  <c:v>0.15192</c:v>
                </c:pt>
                <c:pt idx="7547">
                  <c:v>0.15193000000000001</c:v>
                </c:pt>
                <c:pt idx="7548">
                  <c:v>0.15195</c:v>
                </c:pt>
                <c:pt idx="7549">
                  <c:v>0.15195</c:v>
                </c:pt>
                <c:pt idx="7550">
                  <c:v>0.15196000000000001</c:v>
                </c:pt>
                <c:pt idx="7551">
                  <c:v>0.152</c:v>
                </c:pt>
                <c:pt idx="7552">
                  <c:v>0.15201999999999999</c:v>
                </c:pt>
                <c:pt idx="7553">
                  <c:v>0.15201999999999999</c:v>
                </c:pt>
                <c:pt idx="7554">
                  <c:v>0.15204000000000001</c:v>
                </c:pt>
                <c:pt idx="7555">
                  <c:v>0.15206</c:v>
                </c:pt>
                <c:pt idx="7556">
                  <c:v>0.15207000000000001</c:v>
                </c:pt>
                <c:pt idx="7557">
                  <c:v>0.15209</c:v>
                </c:pt>
                <c:pt idx="7558">
                  <c:v>0.15214</c:v>
                </c:pt>
                <c:pt idx="7559">
                  <c:v>0.15215000000000001</c:v>
                </c:pt>
                <c:pt idx="7560">
                  <c:v>0.15221000000000001</c:v>
                </c:pt>
                <c:pt idx="7561">
                  <c:v>0.15221999999999999</c:v>
                </c:pt>
                <c:pt idx="7562">
                  <c:v>0.15223</c:v>
                </c:pt>
                <c:pt idx="7563">
                  <c:v>0.15226000000000001</c:v>
                </c:pt>
                <c:pt idx="7564">
                  <c:v>0.15229999999999999</c:v>
                </c:pt>
                <c:pt idx="7565">
                  <c:v>0.15234</c:v>
                </c:pt>
                <c:pt idx="7566">
                  <c:v>0.15235000000000001</c:v>
                </c:pt>
                <c:pt idx="7567">
                  <c:v>0.15237000000000001</c:v>
                </c:pt>
                <c:pt idx="7568">
                  <c:v>0.15237999999999999</c:v>
                </c:pt>
                <c:pt idx="7569">
                  <c:v>0.15240999999999999</c:v>
                </c:pt>
                <c:pt idx="7570">
                  <c:v>0.15240999999999999</c:v>
                </c:pt>
                <c:pt idx="7571">
                  <c:v>0.15246000000000001</c:v>
                </c:pt>
                <c:pt idx="7572">
                  <c:v>0.15246999999999999</c:v>
                </c:pt>
                <c:pt idx="7573">
                  <c:v>0.15251999999999999</c:v>
                </c:pt>
                <c:pt idx="7574">
                  <c:v>0.15254000000000001</c:v>
                </c:pt>
                <c:pt idx="7575">
                  <c:v>0.15256</c:v>
                </c:pt>
                <c:pt idx="7576">
                  <c:v>0.15257000000000001</c:v>
                </c:pt>
                <c:pt idx="7577">
                  <c:v>0.15257000000000001</c:v>
                </c:pt>
                <c:pt idx="7578">
                  <c:v>0.15257999999999999</c:v>
                </c:pt>
                <c:pt idx="7579">
                  <c:v>0.15265999999999999</c:v>
                </c:pt>
                <c:pt idx="7580">
                  <c:v>0.1527</c:v>
                </c:pt>
                <c:pt idx="7581">
                  <c:v>0.15271000000000001</c:v>
                </c:pt>
                <c:pt idx="7582">
                  <c:v>0.15273</c:v>
                </c:pt>
                <c:pt idx="7583">
                  <c:v>0.15273999999999999</c:v>
                </c:pt>
                <c:pt idx="7584">
                  <c:v>0.15276999999999999</c:v>
                </c:pt>
                <c:pt idx="7585">
                  <c:v>0.15278</c:v>
                </c:pt>
                <c:pt idx="7586">
                  <c:v>0.15279000000000001</c:v>
                </c:pt>
                <c:pt idx="7587">
                  <c:v>0.15281</c:v>
                </c:pt>
                <c:pt idx="7588">
                  <c:v>0.15282999999999999</c:v>
                </c:pt>
                <c:pt idx="7589">
                  <c:v>0.15285000000000001</c:v>
                </c:pt>
                <c:pt idx="7590">
                  <c:v>0.15286</c:v>
                </c:pt>
                <c:pt idx="7591">
                  <c:v>0.15287000000000001</c:v>
                </c:pt>
                <c:pt idx="7592">
                  <c:v>0.15287000000000001</c:v>
                </c:pt>
                <c:pt idx="7593">
                  <c:v>0.15287000000000001</c:v>
                </c:pt>
                <c:pt idx="7594">
                  <c:v>0.15290999999999999</c:v>
                </c:pt>
                <c:pt idx="7595">
                  <c:v>0.15293999999999999</c:v>
                </c:pt>
                <c:pt idx="7596">
                  <c:v>0.15296000000000001</c:v>
                </c:pt>
                <c:pt idx="7597">
                  <c:v>0.15298999999999999</c:v>
                </c:pt>
                <c:pt idx="7598">
                  <c:v>0.153</c:v>
                </c:pt>
                <c:pt idx="7599">
                  <c:v>0.15301000000000001</c:v>
                </c:pt>
                <c:pt idx="7600">
                  <c:v>0.15304000000000001</c:v>
                </c:pt>
                <c:pt idx="7601">
                  <c:v>0.15304999999999999</c:v>
                </c:pt>
                <c:pt idx="7602">
                  <c:v>0.15310000000000001</c:v>
                </c:pt>
                <c:pt idx="7603">
                  <c:v>0.15311</c:v>
                </c:pt>
                <c:pt idx="7604">
                  <c:v>0.15312000000000001</c:v>
                </c:pt>
                <c:pt idx="7605">
                  <c:v>0.15312000000000001</c:v>
                </c:pt>
                <c:pt idx="7606">
                  <c:v>0.15315000000000001</c:v>
                </c:pt>
                <c:pt idx="7607">
                  <c:v>0.15315999999999999</c:v>
                </c:pt>
                <c:pt idx="7608">
                  <c:v>0.15318000000000001</c:v>
                </c:pt>
                <c:pt idx="7609">
                  <c:v>0.1532</c:v>
                </c:pt>
                <c:pt idx="7610">
                  <c:v>0.15321000000000001</c:v>
                </c:pt>
                <c:pt idx="7611">
                  <c:v>0.15323999999999999</c:v>
                </c:pt>
                <c:pt idx="7612">
                  <c:v>0.15326000000000001</c:v>
                </c:pt>
                <c:pt idx="7613">
                  <c:v>0.15331</c:v>
                </c:pt>
                <c:pt idx="7614">
                  <c:v>0.15332999999999999</c:v>
                </c:pt>
                <c:pt idx="7615">
                  <c:v>0.15334999999999999</c:v>
                </c:pt>
                <c:pt idx="7616">
                  <c:v>0.15339</c:v>
                </c:pt>
                <c:pt idx="7617">
                  <c:v>0.15340000000000001</c:v>
                </c:pt>
                <c:pt idx="7618">
                  <c:v>0.15347</c:v>
                </c:pt>
                <c:pt idx="7619">
                  <c:v>0.15348999999999999</c:v>
                </c:pt>
                <c:pt idx="7620">
                  <c:v>0.15351000000000001</c:v>
                </c:pt>
                <c:pt idx="7621">
                  <c:v>0.15356</c:v>
                </c:pt>
                <c:pt idx="7622">
                  <c:v>0.15362000000000001</c:v>
                </c:pt>
                <c:pt idx="7623">
                  <c:v>0.15367</c:v>
                </c:pt>
                <c:pt idx="7624">
                  <c:v>0.15368000000000001</c:v>
                </c:pt>
                <c:pt idx="7625">
                  <c:v>0.15371000000000001</c:v>
                </c:pt>
                <c:pt idx="7626">
                  <c:v>0.15371000000000001</c:v>
                </c:pt>
                <c:pt idx="7627">
                  <c:v>0.15376999999999999</c:v>
                </c:pt>
                <c:pt idx="7628">
                  <c:v>0.15378</c:v>
                </c:pt>
                <c:pt idx="7629">
                  <c:v>0.15381</c:v>
                </c:pt>
                <c:pt idx="7630">
                  <c:v>0.15384999999999999</c:v>
                </c:pt>
                <c:pt idx="7631">
                  <c:v>0.15389</c:v>
                </c:pt>
                <c:pt idx="7632">
                  <c:v>0.15390999999999999</c:v>
                </c:pt>
                <c:pt idx="7633">
                  <c:v>0.15393999999999999</c:v>
                </c:pt>
                <c:pt idx="7634">
                  <c:v>0.15401000000000001</c:v>
                </c:pt>
                <c:pt idx="7635">
                  <c:v>0.15409</c:v>
                </c:pt>
                <c:pt idx="7636">
                  <c:v>0.15409</c:v>
                </c:pt>
                <c:pt idx="7637">
                  <c:v>0.15409999999999999</c:v>
                </c:pt>
                <c:pt idx="7638">
                  <c:v>0.15411</c:v>
                </c:pt>
                <c:pt idx="7639">
                  <c:v>0.15412999999999999</c:v>
                </c:pt>
                <c:pt idx="7640">
                  <c:v>0.15415999999999999</c:v>
                </c:pt>
                <c:pt idx="7641">
                  <c:v>0.15418999999999999</c:v>
                </c:pt>
                <c:pt idx="7642">
                  <c:v>0.15423000000000001</c:v>
                </c:pt>
                <c:pt idx="7643">
                  <c:v>0.15423999999999999</c:v>
                </c:pt>
                <c:pt idx="7644">
                  <c:v>0.15426999999999999</c:v>
                </c:pt>
                <c:pt idx="7645">
                  <c:v>0.15429000000000001</c:v>
                </c:pt>
                <c:pt idx="7646">
                  <c:v>0.15431</c:v>
                </c:pt>
                <c:pt idx="7647">
                  <c:v>0.15439</c:v>
                </c:pt>
                <c:pt idx="7648">
                  <c:v>0.15439</c:v>
                </c:pt>
                <c:pt idx="7649">
                  <c:v>0.15440000000000001</c:v>
                </c:pt>
                <c:pt idx="7650">
                  <c:v>0.15443000000000001</c:v>
                </c:pt>
                <c:pt idx="7651">
                  <c:v>0.15443999999999999</c:v>
                </c:pt>
                <c:pt idx="7652">
                  <c:v>0.15443999999999999</c:v>
                </c:pt>
                <c:pt idx="7653">
                  <c:v>0.15443999999999999</c:v>
                </c:pt>
                <c:pt idx="7654">
                  <c:v>0.15445</c:v>
                </c:pt>
                <c:pt idx="7655">
                  <c:v>0.15445</c:v>
                </c:pt>
                <c:pt idx="7656">
                  <c:v>0.15445999999999999</c:v>
                </c:pt>
                <c:pt idx="7657">
                  <c:v>0.15447</c:v>
                </c:pt>
                <c:pt idx="7658">
                  <c:v>0.1545</c:v>
                </c:pt>
                <c:pt idx="7659">
                  <c:v>0.15451000000000001</c:v>
                </c:pt>
                <c:pt idx="7660">
                  <c:v>0.15453</c:v>
                </c:pt>
                <c:pt idx="7661">
                  <c:v>0.15454999999999999</c:v>
                </c:pt>
                <c:pt idx="7662">
                  <c:v>0.15456</c:v>
                </c:pt>
                <c:pt idx="7663">
                  <c:v>0.15457000000000001</c:v>
                </c:pt>
                <c:pt idx="7664">
                  <c:v>0.15458</c:v>
                </c:pt>
                <c:pt idx="7665">
                  <c:v>0.15462000000000001</c:v>
                </c:pt>
                <c:pt idx="7666">
                  <c:v>0.15465000000000001</c:v>
                </c:pt>
                <c:pt idx="7667">
                  <c:v>0.15467</c:v>
                </c:pt>
                <c:pt idx="7668">
                  <c:v>0.15467</c:v>
                </c:pt>
                <c:pt idx="7669">
                  <c:v>0.15470999999999999</c:v>
                </c:pt>
                <c:pt idx="7670">
                  <c:v>0.15470999999999999</c:v>
                </c:pt>
                <c:pt idx="7671">
                  <c:v>0.15473999999999999</c:v>
                </c:pt>
                <c:pt idx="7672">
                  <c:v>0.15476999999999999</c:v>
                </c:pt>
                <c:pt idx="7673">
                  <c:v>0.15478</c:v>
                </c:pt>
                <c:pt idx="7674">
                  <c:v>0.15481</c:v>
                </c:pt>
                <c:pt idx="7675">
                  <c:v>0.15483</c:v>
                </c:pt>
                <c:pt idx="7676">
                  <c:v>0.15484999999999999</c:v>
                </c:pt>
                <c:pt idx="7677">
                  <c:v>0.15487000000000001</c:v>
                </c:pt>
                <c:pt idx="7678">
                  <c:v>0.15493000000000001</c:v>
                </c:pt>
                <c:pt idx="7679">
                  <c:v>0.15493999999999999</c:v>
                </c:pt>
                <c:pt idx="7680">
                  <c:v>0.15495</c:v>
                </c:pt>
                <c:pt idx="7681">
                  <c:v>0.15497</c:v>
                </c:pt>
                <c:pt idx="7682">
                  <c:v>0.15501000000000001</c:v>
                </c:pt>
                <c:pt idx="7683">
                  <c:v>0.15501999999999999</c:v>
                </c:pt>
                <c:pt idx="7684">
                  <c:v>0.15504000000000001</c:v>
                </c:pt>
                <c:pt idx="7685">
                  <c:v>0.15506</c:v>
                </c:pt>
                <c:pt idx="7686">
                  <c:v>0.15507000000000001</c:v>
                </c:pt>
                <c:pt idx="7687">
                  <c:v>0.15509000000000001</c:v>
                </c:pt>
                <c:pt idx="7688">
                  <c:v>0.15509999999999999</c:v>
                </c:pt>
                <c:pt idx="7689">
                  <c:v>0.15511</c:v>
                </c:pt>
                <c:pt idx="7690">
                  <c:v>0.15514</c:v>
                </c:pt>
                <c:pt idx="7691">
                  <c:v>0.15515000000000001</c:v>
                </c:pt>
                <c:pt idx="7692">
                  <c:v>0.15517</c:v>
                </c:pt>
                <c:pt idx="7693">
                  <c:v>0.15518000000000001</c:v>
                </c:pt>
                <c:pt idx="7694">
                  <c:v>0.15523999999999999</c:v>
                </c:pt>
                <c:pt idx="7695">
                  <c:v>0.15526999999999999</c:v>
                </c:pt>
                <c:pt idx="7696">
                  <c:v>0.15528</c:v>
                </c:pt>
                <c:pt idx="7697">
                  <c:v>0.15529999999999999</c:v>
                </c:pt>
                <c:pt idx="7698">
                  <c:v>0.15531</c:v>
                </c:pt>
                <c:pt idx="7699">
                  <c:v>0.15531</c:v>
                </c:pt>
                <c:pt idx="7700">
                  <c:v>0.15534000000000001</c:v>
                </c:pt>
                <c:pt idx="7701">
                  <c:v>0.15540000000000001</c:v>
                </c:pt>
                <c:pt idx="7702">
                  <c:v>0.15540999999999999</c:v>
                </c:pt>
                <c:pt idx="7703">
                  <c:v>0.15545</c:v>
                </c:pt>
                <c:pt idx="7704">
                  <c:v>0.15545999999999999</c:v>
                </c:pt>
                <c:pt idx="7705">
                  <c:v>0.15547</c:v>
                </c:pt>
                <c:pt idx="7706">
                  <c:v>0.15553</c:v>
                </c:pt>
                <c:pt idx="7707">
                  <c:v>0.15554999999999999</c:v>
                </c:pt>
                <c:pt idx="7708">
                  <c:v>0.15559000000000001</c:v>
                </c:pt>
                <c:pt idx="7709">
                  <c:v>0.15559000000000001</c:v>
                </c:pt>
                <c:pt idx="7710">
                  <c:v>0.15559999999999999</c:v>
                </c:pt>
                <c:pt idx="7711">
                  <c:v>0.15561</c:v>
                </c:pt>
                <c:pt idx="7712">
                  <c:v>0.15565999999999999</c:v>
                </c:pt>
                <c:pt idx="7713">
                  <c:v>0.15567</c:v>
                </c:pt>
                <c:pt idx="7714">
                  <c:v>0.15567</c:v>
                </c:pt>
                <c:pt idx="7715">
                  <c:v>0.15568000000000001</c:v>
                </c:pt>
                <c:pt idx="7716">
                  <c:v>0.15568000000000001</c:v>
                </c:pt>
                <c:pt idx="7717">
                  <c:v>0.15570000000000001</c:v>
                </c:pt>
                <c:pt idx="7718">
                  <c:v>0.15570999999999999</c:v>
                </c:pt>
                <c:pt idx="7719">
                  <c:v>0.15573000000000001</c:v>
                </c:pt>
                <c:pt idx="7720">
                  <c:v>0.15575</c:v>
                </c:pt>
                <c:pt idx="7721">
                  <c:v>0.15576999999999999</c:v>
                </c:pt>
                <c:pt idx="7722">
                  <c:v>0.15578</c:v>
                </c:pt>
                <c:pt idx="7723">
                  <c:v>0.15583</c:v>
                </c:pt>
                <c:pt idx="7724">
                  <c:v>0.15584999999999999</c:v>
                </c:pt>
                <c:pt idx="7725">
                  <c:v>0.15584999999999999</c:v>
                </c:pt>
                <c:pt idx="7726">
                  <c:v>0.15589</c:v>
                </c:pt>
                <c:pt idx="7727">
                  <c:v>0.15590999999999999</c:v>
                </c:pt>
                <c:pt idx="7728">
                  <c:v>0.15593000000000001</c:v>
                </c:pt>
                <c:pt idx="7729">
                  <c:v>0.15601000000000001</c:v>
                </c:pt>
                <c:pt idx="7730">
                  <c:v>0.15604000000000001</c:v>
                </c:pt>
                <c:pt idx="7731">
                  <c:v>0.15609000000000001</c:v>
                </c:pt>
                <c:pt idx="7732">
                  <c:v>0.15614</c:v>
                </c:pt>
                <c:pt idx="7733">
                  <c:v>0.15615000000000001</c:v>
                </c:pt>
                <c:pt idx="7734">
                  <c:v>0.15615000000000001</c:v>
                </c:pt>
                <c:pt idx="7735">
                  <c:v>0.15617</c:v>
                </c:pt>
                <c:pt idx="7736">
                  <c:v>0.15618000000000001</c:v>
                </c:pt>
                <c:pt idx="7737">
                  <c:v>0.15619</c:v>
                </c:pt>
                <c:pt idx="7738">
                  <c:v>0.15623000000000001</c:v>
                </c:pt>
                <c:pt idx="7739">
                  <c:v>0.15623999999999999</c:v>
                </c:pt>
                <c:pt idx="7740">
                  <c:v>0.15625</c:v>
                </c:pt>
                <c:pt idx="7741">
                  <c:v>0.15625</c:v>
                </c:pt>
                <c:pt idx="7742">
                  <c:v>0.15626999999999999</c:v>
                </c:pt>
                <c:pt idx="7743">
                  <c:v>0.15628</c:v>
                </c:pt>
                <c:pt idx="7744">
                  <c:v>0.15631</c:v>
                </c:pt>
                <c:pt idx="7745">
                  <c:v>0.15631999999999999</c:v>
                </c:pt>
                <c:pt idx="7746">
                  <c:v>0.15637999999999999</c:v>
                </c:pt>
                <c:pt idx="7747">
                  <c:v>0.15640999999999999</c:v>
                </c:pt>
                <c:pt idx="7748">
                  <c:v>0.15648000000000001</c:v>
                </c:pt>
                <c:pt idx="7749">
                  <c:v>0.15648999999999999</c:v>
                </c:pt>
                <c:pt idx="7750">
                  <c:v>0.15654000000000001</c:v>
                </c:pt>
                <c:pt idx="7751">
                  <c:v>0.15659000000000001</c:v>
                </c:pt>
                <c:pt idx="7752">
                  <c:v>0.15659999999999999</c:v>
                </c:pt>
                <c:pt idx="7753">
                  <c:v>0.15662999999999999</c:v>
                </c:pt>
                <c:pt idx="7754">
                  <c:v>0.15665999999999999</c:v>
                </c:pt>
                <c:pt idx="7755">
                  <c:v>0.15669</c:v>
                </c:pt>
                <c:pt idx="7756">
                  <c:v>0.15670000000000001</c:v>
                </c:pt>
                <c:pt idx="7757">
                  <c:v>0.15672</c:v>
                </c:pt>
                <c:pt idx="7758">
                  <c:v>0.15673999999999999</c:v>
                </c:pt>
                <c:pt idx="7759">
                  <c:v>0.15675</c:v>
                </c:pt>
                <c:pt idx="7760">
                  <c:v>0.15681</c:v>
                </c:pt>
                <c:pt idx="7761">
                  <c:v>0.15684000000000001</c:v>
                </c:pt>
                <c:pt idx="7762">
                  <c:v>0.15690000000000001</c:v>
                </c:pt>
                <c:pt idx="7763">
                  <c:v>0.15695000000000001</c:v>
                </c:pt>
                <c:pt idx="7764">
                  <c:v>0.15698000000000001</c:v>
                </c:pt>
                <c:pt idx="7765">
                  <c:v>0.157</c:v>
                </c:pt>
                <c:pt idx="7766">
                  <c:v>0.157</c:v>
                </c:pt>
                <c:pt idx="7767">
                  <c:v>0.157</c:v>
                </c:pt>
                <c:pt idx="7768">
                  <c:v>0.15701000000000001</c:v>
                </c:pt>
                <c:pt idx="7769">
                  <c:v>0.15705</c:v>
                </c:pt>
                <c:pt idx="7770">
                  <c:v>0.15706999999999999</c:v>
                </c:pt>
                <c:pt idx="7771">
                  <c:v>0.15712000000000001</c:v>
                </c:pt>
                <c:pt idx="7772">
                  <c:v>0.15714</c:v>
                </c:pt>
                <c:pt idx="7773">
                  <c:v>0.15714</c:v>
                </c:pt>
                <c:pt idx="7774">
                  <c:v>0.15717</c:v>
                </c:pt>
                <c:pt idx="7775">
                  <c:v>0.15717</c:v>
                </c:pt>
                <c:pt idx="7776">
                  <c:v>0.15717</c:v>
                </c:pt>
                <c:pt idx="7777">
                  <c:v>0.15717999999999999</c:v>
                </c:pt>
                <c:pt idx="7778">
                  <c:v>0.15719</c:v>
                </c:pt>
                <c:pt idx="7779">
                  <c:v>0.15719</c:v>
                </c:pt>
                <c:pt idx="7780">
                  <c:v>0.15723999999999999</c:v>
                </c:pt>
                <c:pt idx="7781">
                  <c:v>0.15726000000000001</c:v>
                </c:pt>
                <c:pt idx="7782">
                  <c:v>0.15726999999999999</c:v>
                </c:pt>
                <c:pt idx="7783">
                  <c:v>0.1573</c:v>
                </c:pt>
                <c:pt idx="7784">
                  <c:v>0.15731000000000001</c:v>
                </c:pt>
                <c:pt idx="7785">
                  <c:v>0.15731999999999999</c:v>
                </c:pt>
                <c:pt idx="7786">
                  <c:v>0.15734000000000001</c:v>
                </c:pt>
                <c:pt idx="7787">
                  <c:v>0.15734999999999999</c:v>
                </c:pt>
                <c:pt idx="7788">
                  <c:v>0.15736</c:v>
                </c:pt>
                <c:pt idx="7789">
                  <c:v>0.15740999999999999</c:v>
                </c:pt>
                <c:pt idx="7790">
                  <c:v>0.15742999999999999</c:v>
                </c:pt>
                <c:pt idx="7791">
                  <c:v>0.15745000000000001</c:v>
                </c:pt>
                <c:pt idx="7792">
                  <c:v>0.15745999999999999</c:v>
                </c:pt>
                <c:pt idx="7793">
                  <c:v>0.15753</c:v>
                </c:pt>
                <c:pt idx="7794">
                  <c:v>0.15755</c:v>
                </c:pt>
                <c:pt idx="7795">
                  <c:v>0.15758</c:v>
                </c:pt>
                <c:pt idx="7796">
                  <c:v>0.15762999999999999</c:v>
                </c:pt>
                <c:pt idx="7797">
                  <c:v>0.15765000000000001</c:v>
                </c:pt>
                <c:pt idx="7798">
                  <c:v>0.15767</c:v>
                </c:pt>
                <c:pt idx="7799">
                  <c:v>0.15770999999999999</c:v>
                </c:pt>
                <c:pt idx="7800">
                  <c:v>0.15775</c:v>
                </c:pt>
                <c:pt idx="7801">
                  <c:v>0.15776000000000001</c:v>
                </c:pt>
                <c:pt idx="7802">
                  <c:v>0.15778</c:v>
                </c:pt>
                <c:pt idx="7803">
                  <c:v>0.1578</c:v>
                </c:pt>
                <c:pt idx="7804">
                  <c:v>0.15781000000000001</c:v>
                </c:pt>
                <c:pt idx="7805">
                  <c:v>0.15783</c:v>
                </c:pt>
                <c:pt idx="7806">
                  <c:v>0.15786</c:v>
                </c:pt>
                <c:pt idx="7807">
                  <c:v>0.15786</c:v>
                </c:pt>
                <c:pt idx="7808">
                  <c:v>0.15787999999999999</c:v>
                </c:pt>
                <c:pt idx="7809">
                  <c:v>0.15790999999999999</c:v>
                </c:pt>
                <c:pt idx="7810">
                  <c:v>0.15792999999999999</c:v>
                </c:pt>
                <c:pt idx="7811">
                  <c:v>0.15794</c:v>
                </c:pt>
                <c:pt idx="7812">
                  <c:v>0.15794</c:v>
                </c:pt>
                <c:pt idx="7813">
                  <c:v>0.15795999999999999</c:v>
                </c:pt>
                <c:pt idx="7814">
                  <c:v>0.15797</c:v>
                </c:pt>
                <c:pt idx="7815">
                  <c:v>0.158</c:v>
                </c:pt>
                <c:pt idx="7816">
                  <c:v>0.15803</c:v>
                </c:pt>
                <c:pt idx="7817">
                  <c:v>0.15803</c:v>
                </c:pt>
                <c:pt idx="7818">
                  <c:v>0.15804000000000001</c:v>
                </c:pt>
                <c:pt idx="7819">
                  <c:v>0.15805</c:v>
                </c:pt>
                <c:pt idx="7820">
                  <c:v>0.15809000000000001</c:v>
                </c:pt>
                <c:pt idx="7821">
                  <c:v>0.15811</c:v>
                </c:pt>
                <c:pt idx="7822">
                  <c:v>0.15814</c:v>
                </c:pt>
                <c:pt idx="7823">
                  <c:v>0.15816</c:v>
                </c:pt>
                <c:pt idx="7824">
                  <c:v>0.15817000000000001</c:v>
                </c:pt>
                <c:pt idx="7825">
                  <c:v>0.15817999999999999</c:v>
                </c:pt>
                <c:pt idx="7826">
                  <c:v>0.15820000000000001</c:v>
                </c:pt>
                <c:pt idx="7827">
                  <c:v>0.15822</c:v>
                </c:pt>
                <c:pt idx="7828">
                  <c:v>0.15823000000000001</c:v>
                </c:pt>
                <c:pt idx="7829">
                  <c:v>0.15828</c:v>
                </c:pt>
                <c:pt idx="7830">
                  <c:v>0.15831999999999999</c:v>
                </c:pt>
                <c:pt idx="7831">
                  <c:v>0.15834000000000001</c:v>
                </c:pt>
                <c:pt idx="7832">
                  <c:v>0.15834000000000001</c:v>
                </c:pt>
                <c:pt idx="7833">
                  <c:v>0.15839</c:v>
                </c:pt>
                <c:pt idx="7834">
                  <c:v>0.15840000000000001</c:v>
                </c:pt>
                <c:pt idx="7835">
                  <c:v>0.15841</c:v>
                </c:pt>
                <c:pt idx="7836">
                  <c:v>0.15848000000000001</c:v>
                </c:pt>
                <c:pt idx="7837">
                  <c:v>0.15848999999999999</c:v>
                </c:pt>
                <c:pt idx="7838">
                  <c:v>0.15851000000000001</c:v>
                </c:pt>
                <c:pt idx="7839">
                  <c:v>0.15851999999999999</c:v>
                </c:pt>
                <c:pt idx="7840">
                  <c:v>0.15855</c:v>
                </c:pt>
                <c:pt idx="7841">
                  <c:v>0.15856999999999999</c:v>
                </c:pt>
                <c:pt idx="7842">
                  <c:v>0.15856999999999999</c:v>
                </c:pt>
                <c:pt idx="7843">
                  <c:v>0.15862000000000001</c:v>
                </c:pt>
                <c:pt idx="7844">
                  <c:v>0.15865000000000001</c:v>
                </c:pt>
                <c:pt idx="7845">
                  <c:v>0.15872</c:v>
                </c:pt>
                <c:pt idx="7846">
                  <c:v>0.15873999999999999</c:v>
                </c:pt>
                <c:pt idx="7847">
                  <c:v>0.15876999999999999</c:v>
                </c:pt>
                <c:pt idx="7848">
                  <c:v>0.15884000000000001</c:v>
                </c:pt>
                <c:pt idx="7849">
                  <c:v>0.15886</c:v>
                </c:pt>
                <c:pt idx="7850">
                  <c:v>0.15887000000000001</c:v>
                </c:pt>
                <c:pt idx="7851">
                  <c:v>0.15889</c:v>
                </c:pt>
                <c:pt idx="7852">
                  <c:v>0.15890000000000001</c:v>
                </c:pt>
                <c:pt idx="7853">
                  <c:v>0.15891</c:v>
                </c:pt>
                <c:pt idx="7854">
                  <c:v>0.15894</c:v>
                </c:pt>
                <c:pt idx="7855">
                  <c:v>0.15894</c:v>
                </c:pt>
                <c:pt idx="7856">
                  <c:v>0.159</c:v>
                </c:pt>
                <c:pt idx="7857">
                  <c:v>0.15901999999999999</c:v>
                </c:pt>
                <c:pt idx="7858">
                  <c:v>0.15903</c:v>
                </c:pt>
                <c:pt idx="7859">
                  <c:v>0.15903</c:v>
                </c:pt>
                <c:pt idx="7860">
                  <c:v>0.15906000000000001</c:v>
                </c:pt>
                <c:pt idx="7861">
                  <c:v>0.15906999999999999</c:v>
                </c:pt>
                <c:pt idx="7862">
                  <c:v>0.15909000000000001</c:v>
                </c:pt>
                <c:pt idx="7863">
                  <c:v>0.15920999999999999</c:v>
                </c:pt>
                <c:pt idx="7864">
                  <c:v>0.15922</c:v>
                </c:pt>
                <c:pt idx="7865">
                  <c:v>0.15922</c:v>
                </c:pt>
                <c:pt idx="7866">
                  <c:v>0.15925</c:v>
                </c:pt>
                <c:pt idx="7867">
                  <c:v>0.15928</c:v>
                </c:pt>
                <c:pt idx="7868">
                  <c:v>0.15928999999999999</c:v>
                </c:pt>
                <c:pt idx="7869">
                  <c:v>0.15931999999999999</c:v>
                </c:pt>
                <c:pt idx="7870">
                  <c:v>0.15936</c:v>
                </c:pt>
                <c:pt idx="7871">
                  <c:v>0.15945999999999999</c:v>
                </c:pt>
                <c:pt idx="7872">
                  <c:v>0.15948000000000001</c:v>
                </c:pt>
                <c:pt idx="7873">
                  <c:v>0.15952</c:v>
                </c:pt>
                <c:pt idx="7874">
                  <c:v>0.15953999999999999</c:v>
                </c:pt>
                <c:pt idx="7875">
                  <c:v>0.15956000000000001</c:v>
                </c:pt>
                <c:pt idx="7876">
                  <c:v>0.15958</c:v>
                </c:pt>
                <c:pt idx="7877">
                  <c:v>0.15959000000000001</c:v>
                </c:pt>
                <c:pt idx="7878">
                  <c:v>0.15959999999999999</c:v>
                </c:pt>
                <c:pt idx="7879">
                  <c:v>0.15962000000000001</c:v>
                </c:pt>
                <c:pt idx="7880">
                  <c:v>0.15964999999999999</c:v>
                </c:pt>
                <c:pt idx="7881">
                  <c:v>0.15964999999999999</c:v>
                </c:pt>
                <c:pt idx="7882">
                  <c:v>0.15966</c:v>
                </c:pt>
                <c:pt idx="7883">
                  <c:v>0.15967000000000001</c:v>
                </c:pt>
                <c:pt idx="7884">
                  <c:v>0.15967000000000001</c:v>
                </c:pt>
                <c:pt idx="7885">
                  <c:v>0.15970999999999999</c:v>
                </c:pt>
                <c:pt idx="7886">
                  <c:v>0.15972</c:v>
                </c:pt>
                <c:pt idx="7887">
                  <c:v>0.15977</c:v>
                </c:pt>
                <c:pt idx="7888">
                  <c:v>0.15978000000000001</c:v>
                </c:pt>
                <c:pt idx="7889">
                  <c:v>0.15978999999999999</c:v>
                </c:pt>
                <c:pt idx="7890">
                  <c:v>0.15983</c:v>
                </c:pt>
                <c:pt idx="7891">
                  <c:v>0.15984000000000001</c:v>
                </c:pt>
                <c:pt idx="7892">
                  <c:v>0.15986</c:v>
                </c:pt>
                <c:pt idx="7893">
                  <c:v>0.15989</c:v>
                </c:pt>
                <c:pt idx="7894">
                  <c:v>0.15989999999999999</c:v>
                </c:pt>
                <c:pt idx="7895">
                  <c:v>0.15992000000000001</c:v>
                </c:pt>
                <c:pt idx="7896">
                  <c:v>0.15995999999999999</c:v>
                </c:pt>
                <c:pt idx="7897">
                  <c:v>0.15998000000000001</c:v>
                </c:pt>
                <c:pt idx="7898">
                  <c:v>0.16</c:v>
                </c:pt>
                <c:pt idx="7899">
                  <c:v>0.16002</c:v>
                </c:pt>
                <c:pt idx="7900">
                  <c:v>0.16006999999999999</c:v>
                </c:pt>
                <c:pt idx="7901">
                  <c:v>0.16008</c:v>
                </c:pt>
                <c:pt idx="7902">
                  <c:v>0.16011</c:v>
                </c:pt>
                <c:pt idx="7903">
                  <c:v>0.16012999999999999</c:v>
                </c:pt>
                <c:pt idx="7904">
                  <c:v>0.16020999999999999</c:v>
                </c:pt>
                <c:pt idx="7905">
                  <c:v>0.16022</c:v>
                </c:pt>
                <c:pt idx="7906">
                  <c:v>0.16023000000000001</c:v>
                </c:pt>
                <c:pt idx="7907">
                  <c:v>0.16023999999999999</c:v>
                </c:pt>
                <c:pt idx="7908">
                  <c:v>0.16026000000000001</c:v>
                </c:pt>
                <c:pt idx="7909">
                  <c:v>0.16028999999999999</c:v>
                </c:pt>
                <c:pt idx="7910">
                  <c:v>0.16031999999999999</c:v>
                </c:pt>
                <c:pt idx="7911">
                  <c:v>0.16034999999999999</c:v>
                </c:pt>
                <c:pt idx="7912">
                  <c:v>0.16037999999999999</c:v>
                </c:pt>
                <c:pt idx="7913">
                  <c:v>0.16039999999999999</c:v>
                </c:pt>
                <c:pt idx="7914">
                  <c:v>0.16042999999999999</c:v>
                </c:pt>
                <c:pt idx="7915">
                  <c:v>0.16047</c:v>
                </c:pt>
                <c:pt idx="7916">
                  <c:v>0.16051000000000001</c:v>
                </c:pt>
                <c:pt idx="7917">
                  <c:v>0.16052</c:v>
                </c:pt>
                <c:pt idx="7918">
                  <c:v>0.16053000000000001</c:v>
                </c:pt>
                <c:pt idx="7919">
                  <c:v>0.16055</c:v>
                </c:pt>
                <c:pt idx="7920">
                  <c:v>0.16056999999999999</c:v>
                </c:pt>
                <c:pt idx="7921">
                  <c:v>0.16059999999999999</c:v>
                </c:pt>
                <c:pt idx="7922">
                  <c:v>0.16062000000000001</c:v>
                </c:pt>
                <c:pt idx="7923">
                  <c:v>0.16067000000000001</c:v>
                </c:pt>
                <c:pt idx="7924">
                  <c:v>0.16069</c:v>
                </c:pt>
                <c:pt idx="7925">
                  <c:v>0.16070999999999999</c:v>
                </c:pt>
                <c:pt idx="7926">
                  <c:v>0.16073000000000001</c:v>
                </c:pt>
                <c:pt idx="7927">
                  <c:v>0.16073999999999999</c:v>
                </c:pt>
                <c:pt idx="7928">
                  <c:v>0.16075</c:v>
                </c:pt>
                <c:pt idx="7929">
                  <c:v>0.16077</c:v>
                </c:pt>
                <c:pt idx="7930">
                  <c:v>0.16083</c:v>
                </c:pt>
                <c:pt idx="7931">
                  <c:v>0.16084999999999999</c:v>
                </c:pt>
                <c:pt idx="7932">
                  <c:v>0.16088</c:v>
                </c:pt>
                <c:pt idx="7933">
                  <c:v>0.16091</c:v>
                </c:pt>
                <c:pt idx="7934">
                  <c:v>0.16092000000000001</c:v>
                </c:pt>
                <c:pt idx="7935">
                  <c:v>0.16095999999999999</c:v>
                </c:pt>
                <c:pt idx="7936">
                  <c:v>0.16098000000000001</c:v>
                </c:pt>
                <c:pt idx="7937">
                  <c:v>0.16098999999999999</c:v>
                </c:pt>
                <c:pt idx="7938">
                  <c:v>0.16100999999999999</c:v>
                </c:pt>
                <c:pt idx="7939">
                  <c:v>0.16103999999999999</c:v>
                </c:pt>
                <c:pt idx="7940">
                  <c:v>0.16106000000000001</c:v>
                </c:pt>
                <c:pt idx="7941">
                  <c:v>0.16109000000000001</c:v>
                </c:pt>
                <c:pt idx="7942">
                  <c:v>0.16112000000000001</c:v>
                </c:pt>
                <c:pt idx="7943">
                  <c:v>0.16113</c:v>
                </c:pt>
                <c:pt idx="7944">
                  <c:v>0.16114000000000001</c:v>
                </c:pt>
                <c:pt idx="7945">
                  <c:v>0.16114999999999999</c:v>
                </c:pt>
                <c:pt idx="7946">
                  <c:v>0.16116</c:v>
                </c:pt>
                <c:pt idx="7947">
                  <c:v>0.16117999999999999</c:v>
                </c:pt>
                <c:pt idx="7948">
                  <c:v>0.16123000000000001</c:v>
                </c:pt>
                <c:pt idx="7949">
                  <c:v>0.16128000000000001</c:v>
                </c:pt>
                <c:pt idx="7950">
                  <c:v>0.16133</c:v>
                </c:pt>
                <c:pt idx="7951">
                  <c:v>0.16134999999999999</c:v>
                </c:pt>
                <c:pt idx="7952">
                  <c:v>0.16139000000000001</c:v>
                </c:pt>
                <c:pt idx="7953">
                  <c:v>0.16141</c:v>
                </c:pt>
                <c:pt idx="7954">
                  <c:v>0.16148000000000001</c:v>
                </c:pt>
                <c:pt idx="7955">
                  <c:v>0.16148999999999999</c:v>
                </c:pt>
                <c:pt idx="7956">
                  <c:v>0.16153000000000001</c:v>
                </c:pt>
                <c:pt idx="7957">
                  <c:v>0.16153999999999999</c:v>
                </c:pt>
                <c:pt idx="7958">
                  <c:v>0.16155</c:v>
                </c:pt>
                <c:pt idx="7959">
                  <c:v>0.16156999999999999</c:v>
                </c:pt>
                <c:pt idx="7960">
                  <c:v>0.16159000000000001</c:v>
                </c:pt>
                <c:pt idx="7961">
                  <c:v>0.16159999999999999</c:v>
                </c:pt>
                <c:pt idx="7962">
                  <c:v>0.16164999999999999</c:v>
                </c:pt>
                <c:pt idx="7963">
                  <c:v>0.16167000000000001</c:v>
                </c:pt>
                <c:pt idx="7964">
                  <c:v>0.16167999999999999</c:v>
                </c:pt>
                <c:pt idx="7965">
                  <c:v>0.16169</c:v>
                </c:pt>
                <c:pt idx="7966">
                  <c:v>0.16170999999999999</c:v>
                </c:pt>
                <c:pt idx="7967">
                  <c:v>0.16175</c:v>
                </c:pt>
                <c:pt idx="7968">
                  <c:v>0.16175999999999999</c:v>
                </c:pt>
                <c:pt idx="7969">
                  <c:v>0.16178999999999999</c:v>
                </c:pt>
                <c:pt idx="7970">
                  <c:v>0.1618</c:v>
                </c:pt>
                <c:pt idx="7971">
                  <c:v>0.16188</c:v>
                </c:pt>
                <c:pt idx="7972">
                  <c:v>0.16188</c:v>
                </c:pt>
                <c:pt idx="7973">
                  <c:v>0.16197</c:v>
                </c:pt>
                <c:pt idx="7974">
                  <c:v>0.16200000000000001</c:v>
                </c:pt>
                <c:pt idx="7975">
                  <c:v>0.16202</c:v>
                </c:pt>
                <c:pt idx="7976">
                  <c:v>0.16206000000000001</c:v>
                </c:pt>
                <c:pt idx="7977">
                  <c:v>0.16208</c:v>
                </c:pt>
                <c:pt idx="7978">
                  <c:v>0.16209999999999999</c:v>
                </c:pt>
                <c:pt idx="7979">
                  <c:v>0.16214000000000001</c:v>
                </c:pt>
                <c:pt idx="7980">
                  <c:v>0.16214999999999999</c:v>
                </c:pt>
                <c:pt idx="7981">
                  <c:v>0.16219</c:v>
                </c:pt>
                <c:pt idx="7982">
                  <c:v>0.16222</c:v>
                </c:pt>
                <c:pt idx="7983">
                  <c:v>0.16228000000000001</c:v>
                </c:pt>
                <c:pt idx="7984">
                  <c:v>0.16231999999999999</c:v>
                </c:pt>
                <c:pt idx="7985">
                  <c:v>0.16234999999999999</c:v>
                </c:pt>
                <c:pt idx="7986">
                  <c:v>0.16236999999999999</c:v>
                </c:pt>
                <c:pt idx="7987">
                  <c:v>0.16239000000000001</c:v>
                </c:pt>
                <c:pt idx="7988">
                  <c:v>0.16241</c:v>
                </c:pt>
                <c:pt idx="7989">
                  <c:v>0.16244</c:v>
                </c:pt>
                <c:pt idx="7990">
                  <c:v>0.16245000000000001</c:v>
                </c:pt>
                <c:pt idx="7991">
                  <c:v>0.16248000000000001</c:v>
                </c:pt>
                <c:pt idx="7992">
                  <c:v>0.16249</c:v>
                </c:pt>
                <c:pt idx="7993">
                  <c:v>0.16253999999999999</c:v>
                </c:pt>
                <c:pt idx="7994">
                  <c:v>0.16256999999999999</c:v>
                </c:pt>
                <c:pt idx="7995">
                  <c:v>0.16259000000000001</c:v>
                </c:pt>
                <c:pt idx="7996">
                  <c:v>0.16261999999999999</c:v>
                </c:pt>
                <c:pt idx="7997">
                  <c:v>0.16267999999999999</c:v>
                </c:pt>
                <c:pt idx="7998">
                  <c:v>0.16270999999999999</c:v>
                </c:pt>
                <c:pt idx="7999">
                  <c:v>0.16275000000000001</c:v>
                </c:pt>
                <c:pt idx="8000">
                  <c:v>0.1628</c:v>
                </c:pt>
                <c:pt idx="8001">
                  <c:v>0.16284000000000001</c:v>
                </c:pt>
                <c:pt idx="8002">
                  <c:v>0.16289999999999999</c:v>
                </c:pt>
                <c:pt idx="8003">
                  <c:v>0.16291</c:v>
                </c:pt>
                <c:pt idx="8004">
                  <c:v>0.16295000000000001</c:v>
                </c:pt>
                <c:pt idx="8005">
                  <c:v>0.16295999999999999</c:v>
                </c:pt>
                <c:pt idx="8006">
                  <c:v>0.16298000000000001</c:v>
                </c:pt>
                <c:pt idx="8007">
                  <c:v>0.16300000000000001</c:v>
                </c:pt>
                <c:pt idx="8008">
                  <c:v>0.16300000000000001</c:v>
                </c:pt>
                <c:pt idx="8009">
                  <c:v>0.16305</c:v>
                </c:pt>
                <c:pt idx="8010">
                  <c:v>0.16306000000000001</c:v>
                </c:pt>
                <c:pt idx="8011">
                  <c:v>0.16308</c:v>
                </c:pt>
                <c:pt idx="8012">
                  <c:v>0.16308</c:v>
                </c:pt>
                <c:pt idx="8013">
                  <c:v>0.16311</c:v>
                </c:pt>
                <c:pt idx="8014">
                  <c:v>0.16313</c:v>
                </c:pt>
                <c:pt idx="8015">
                  <c:v>0.16316</c:v>
                </c:pt>
                <c:pt idx="8016">
                  <c:v>0.16322999999999999</c:v>
                </c:pt>
                <c:pt idx="8017">
                  <c:v>0.16325999999999999</c:v>
                </c:pt>
                <c:pt idx="8018">
                  <c:v>0.1633</c:v>
                </c:pt>
                <c:pt idx="8019">
                  <c:v>0.16331999999999999</c:v>
                </c:pt>
                <c:pt idx="8020">
                  <c:v>0.16334000000000001</c:v>
                </c:pt>
                <c:pt idx="8021">
                  <c:v>0.16336999999999999</c:v>
                </c:pt>
                <c:pt idx="8022">
                  <c:v>0.16339999999999999</c:v>
                </c:pt>
                <c:pt idx="8023">
                  <c:v>0.16342999999999999</c:v>
                </c:pt>
                <c:pt idx="8024">
                  <c:v>0.16345000000000001</c:v>
                </c:pt>
                <c:pt idx="8025">
                  <c:v>0.16347</c:v>
                </c:pt>
                <c:pt idx="8026">
                  <c:v>0.16347999999999999</c:v>
                </c:pt>
                <c:pt idx="8027">
                  <c:v>0.16349</c:v>
                </c:pt>
                <c:pt idx="8028">
                  <c:v>0.16355</c:v>
                </c:pt>
                <c:pt idx="8029">
                  <c:v>0.16359000000000001</c:v>
                </c:pt>
                <c:pt idx="8030">
                  <c:v>0.16361999999999999</c:v>
                </c:pt>
                <c:pt idx="8031">
                  <c:v>0.16363</c:v>
                </c:pt>
                <c:pt idx="8032">
                  <c:v>0.16366</c:v>
                </c:pt>
                <c:pt idx="8033">
                  <c:v>0.16367999999999999</c:v>
                </c:pt>
                <c:pt idx="8034">
                  <c:v>0.16370999999999999</c:v>
                </c:pt>
                <c:pt idx="8035">
                  <c:v>0.16375999999999999</c:v>
                </c:pt>
                <c:pt idx="8036">
                  <c:v>0.16377</c:v>
                </c:pt>
                <c:pt idx="8037">
                  <c:v>0.16378000000000001</c:v>
                </c:pt>
                <c:pt idx="8038">
                  <c:v>0.16381000000000001</c:v>
                </c:pt>
                <c:pt idx="8039">
                  <c:v>0.16392000000000001</c:v>
                </c:pt>
                <c:pt idx="8040">
                  <c:v>0.16403000000000001</c:v>
                </c:pt>
                <c:pt idx="8041">
                  <c:v>0.16403999999999999</c:v>
                </c:pt>
                <c:pt idx="8042">
                  <c:v>0.16406999999999999</c:v>
                </c:pt>
                <c:pt idx="8043">
                  <c:v>0.16409000000000001</c:v>
                </c:pt>
                <c:pt idx="8044">
                  <c:v>0.1641</c:v>
                </c:pt>
                <c:pt idx="8045">
                  <c:v>0.16413</c:v>
                </c:pt>
                <c:pt idx="8046">
                  <c:v>0.16414999999999999</c:v>
                </c:pt>
                <c:pt idx="8047">
                  <c:v>0.16419</c:v>
                </c:pt>
                <c:pt idx="8048">
                  <c:v>0.16420000000000001</c:v>
                </c:pt>
                <c:pt idx="8049">
                  <c:v>0.16422</c:v>
                </c:pt>
                <c:pt idx="8050">
                  <c:v>0.16422999999999999</c:v>
                </c:pt>
                <c:pt idx="8051">
                  <c:v>0.16425999999999999</c:v>
                </c:pt>
                <c:pt idx="8052">
                  <c:v>0.16428000000000001</c:v>
                </c:pt>
                <c:pt idx="8053">
                  <c:v>0.1643</c:v>
                </c:pt>
                <c:pt idx="8054">
                  <c:v>0.16436999999999999</c:v>
                </c:pt>
                <c:pt idx="8055">
                  <c:v>0.16439000000000001</c:v>
                </c:pt>
                <c:pt idx="8056">
                  <c:v>0.16442999999999999</c:v>
                </c:pt>
                <c:pt idx="8057">
                  <c:v>0.16447000000000001</c:v>
                </c:pt>
                <c:pt idx="8058">
                  <c:v>0.16450000000000001</c:v>
                </c:pt>
                <c:pt idx="8059">
                  <c:v>0.16456000000000001</c:v>
                </c:pt>
                <c:pt idx="8060">
                  <c:v>0.16456999999999999</c:v>
                </c:pt>
                <c:pt idx="8061">
                  <c:v>0.16458999999999999</c:v>
                </c:pt>
                <c:pt idx="8062">
                  <c:v>0.16461999999999999</c:v>
                </c:pt>
                <c:pt idx="8063">
                  <c:v>0.16464999999999999</c:v>
                </c:pt>
                <c:pt idx="8064">
                  <c:v>0.16467999999999999</c:v>
                </c:pt>
                <c:pt idx="8065">
                  <c:v>0.16470000000000001</c:v>
                </c:pt>
                <c:pt idx="8066">
                  <c:v>0.16472999999999999</c:v>
                </c:pt>
                <c:pt idx="8067">
                  <c:v>0.16481999999999999</c:v>
                </c:pt>
                <c:pt idx="8068">
                  <c:v>0.16483999999999999</c:v>
                </c:pt>
                <c:pt idx="8069">
                  <c:v>0.16485</c:v>
                </c:pt>
                <c:pt idx="8070">
                  <c:v>0.16486000000000001</c:v>
                </c:pt>
                <c:pt idx="8071">
                  <c:v>0.16492000000000001</c:v>
                </c:pt>
                <c:pt idx="8072">
                  <c:v>0.16492000000000001</c:v>
                </c:pt>
                <c:pt idx="8073">
                  <c:v>0.16494</c:v>
                </c:pt>
                <c:pt idx="8074">
                  <c:v>0.16496</c:v>
                </c:pt>
                <c:pt idx="8075">
                  <c:v>0.16499</c:v>
                </c:pt>
                <c:pt idx="8076">
                  <c:v>0.16500999999999999</c:v>
                </c:pt>
                <c:pt idx="8077">
                  <c:v>0.16502</c:v>
                </c:pt>
                <c:pt idx="8078">
                  <c:v>0.1651</c:v>
                </c:pt>
                <c:pt idx="8079">
                  <c:v>0.16511000000000001</c:v>
                </c:pt>
                <c:pt idx="8080">
                  <c:v>0.16511999999999999</c:v>
                </c:pt>
                <c:pt idx="8081">
                  <c:v>0.16514000000000001</c:v>
                </c:pt>
                <c:pt idx="8082">
                  <c:v>0.16516</c:v>
                </c:pt>
                <c:pt idx="8083">
                  <c:v>0.16519</c:v>
                </c:pt>
                <c:pt idx="8084">
                  <c:v>0.16520000000000001</c:v>
                </c:pt>
                <c:pt idx="8085">
                  <c:v>0.16522999999999999</c:v>
                </c:pt>
                <c:pt idx="8086">
                  <c:v>0.16525000000000001</c:v>
                </c:pt>
                <c:pt idx="8087">
                  <c:v>0.16528000000000001</c:v>
                </c:pt>
                <c:pt idx="8088">
                  <c:v>0.16531000000000001</c:v>
                </c:pt>
                <c:pt idx="8089">
                  <c:v>0.16536000000000001</c:v>
                </c:pt>
                <c:pt idx="8090">
                  <c:v>0.16538</c:v>
                </c:pt>
                <c:pt idx="8091">
                  <c:v>0.16539999999999999</c:v>
                </c:pt>
                <c:pt idx="8092">
                  <c:v>0.16545000000000001</c:v>
                </c:pt>
                <c:pt idx="8093">
                  <c:v>0.16547000000000001</c:v>
                </c:pt>
                <c:pt idx="8094">
                  <c:v>0.16558999999999999</c:v>
                </c:pt>
                <c:pt idx="8095">
                  <c:v>0.16561000000000001</c:v>
                </c:pt>
                <c:pt idx="8096">
                  <c:v>0.16564999999999999</c:v>
                </c:pt>
                <c:pt idx="8097">
                  <c:v>0.16574</c:v>
                </c:pt>
                <c:pt idx="8098">
                  <c:v>0.16577</c:v>
                </c:pt>
                <c:pt idx="8099">
                  <c:v>0.16577</c:v>
                </c:pt>
                <c:pt idx="8100">
                  <c:v>0.1658</c:v>
                </c:pt>
                <c:pt idx="8101">
                  <c:v>0.16583000000000001</c:v>
                </c:pt>
                <c:pt idx="8102">
                  <c:v>0.16585</c:v>
                </c:pt>
                <c:pt idx="8103">
                  <c:v>0.16586999999999999</c:v>
                </c:pt>
                <c:pt idx="8104">
                  <c:v>0.16592000000000001</c:v>
                </c:pt>
                <c:pt idx="8105">
                  <c:v>0.16596</c:v>
                </c:pt>
                <c:pt idx="8106">
                  <c:v>0.16597999999999999</c:v>
                </c:pt>
                <c:pt idx="8107">
                  <c:v>0.16600000000000001</c:v>
                </c:pt>
                <c:pt idx="8108">
                  <c:v>0.16600999999999999</c:v>
                </c:pt>
                <c:pt idx="8109">
                  <c:v>0.16603999999999999</c:v>
                </c:pt>
                <c:pt idx="8110">
                  <c:v>0.1661</c:v>
                </c:pt>
                <c:pt idx="8111">
                  <c:v>0.16614999999999999</c:v>
                </c:pt>
                <c:pt idx="8112">
                  <c:v>0.16617000000000001</c:v>
                </c:pt>
                <c:pt idx="8113">
                  <c:v>0.16621</c:v>
                </c:pt>
                <c:pt idx="8114">
                  <c:v>0.16622999999999999</c:v>
                </c:pt>
                <c:pt idx="8115">
                  <c:v>0.16627</c:v>
                </c:pt>
                <c:pt idx="8116">
                  <c:v>0.1663</c:v>
                </c:pt>
                <c:pt idx="8117">
                  <c:v>0.16631000000000001</c:v>
                </c:pt>
                <c:pt idx="8118">
                  <c:v>0.16633999999999999</c:v>
                </c:pt>
                <c:pt idx="8119">
                  <c:v>0.16636999999999999</c:v>
                </c:pt>
                <c:pt idx="8120">
                  <c:v>0.16638</c:v>
                </c:pt>
                <c:pt idx="8121">
                  <c:v>0.16639999999999999</c:v>
                </c:pt>
                <c:pt idx="8122">
                  <c:v>0.16642000000000001</c:v>
                </c:pt>
                <c:pt idx="8123">
                  <c:v>0.16647999999999999</c:v>
                </c:pt>
                <c:pt idx="8124">
                  <c:v>0.16649</c:v>
                </c:pt>
                <c:pt idx="8125">
                  <c:v>0.16650999999999999</c:v>
                </c:pt>
                <c:pt idx="8126">
                  <c:v>0.16650999999999999</c:v>
                </c:pt>
                <c:pt idx="8127">
                  <c:v>0.16653999999999999</c:v>
                </c:pt>
                <c:pt idx="8128">
                  <c:v>0.16655</c:v>
                </c:pt>
                <c:pt idx="8129">
                  <c:v>0.16657</c:v>
                </c:pt>
                <c:pt idx="8130">
                  <c:v>0.1666</c:v>
                </c:pt>
                <c:pt idx="8131">
                  <c:v>0.16666</c:v>
                </c:pt>
                <c:pt idx="8132">
                  <c:v>0.16669</c:v>
                </c:pt>
                <c:pt idx="8133">
                  <c:v>0.16678000000000001</c:v>
                </c:pt>
                <c:pt idx="8134">
                  <c:v>0.1668</c:v>
                </c:pt>
                <c:pt idx="8135">
                  <c:v>0.16682</c:v>
                </c:pt>
                <c:pt idx="8136">
                  <c:v>0.16683000000000001</c:v>
                </c:pt>
                <c:pt idx="8137">
                  <c:v>0.16688</c:v>
                </c:pt>
                <c:pt idx="8138">
                  <c:v>0.16689000000000001</c:v>
                </c:pt>
                <c:pt idx="8139">
                  <c:v>0.16691</c:v>
                </c:pt>
                <c:pt idx="8140">
                  <c:v>0.16694999999999999</c:v>
                </c:pt>
                <c:pt idx="8141">
                  <c:v>0.16697999999999999</c:v>
                </c:pt>
                <c:pt idx="8142">
                  <c:v>0.16700999999999999</c:v>
                </c:pt>
                <c:pt idx="8143">
                  <c:v>0.16703999999999999</c:v>
                </c:pt>
                <c:pt idx="8144">
                  <c:v>0.16708999999999999</c:v>
                </c:pt>
                <c:pt idx="8145">
                  <c:v>0.16708999999999999</c:v>
                </c:pt>
                <c:pt idx="8146">
                  <c:v>0.16721</c:v>
                </c:pt>
                <c:pt idx="8147">
                  <c:v>0.16725000000000001</c:v>
                </c:pt>
                <c:pt idx="8148">
                  <c:v>0.16733000000000001</c:v>
                </c:pt>
                <c:pt idx="8149">
                  <c:v>0.16736999999999999</c:v>
                </c:pt>
                <c:pt idx="8150">
                  <c:v>0.16742000000000001</c:v>
                </c:pt>
                <c:pt idx="8151">
                  <c:v>0.16744000000000001</c:v>
                </c:pt>
                <c:pt idx="8152">
                  <c:v>0.16747000000000001</c:v>
                </c:pt>
                <c:pt idx="8153">
                  <c:v>0.16749</c:v>
                </c:pt>
                <c:pt idx="8154">
                  <c:v>0.16750999999999999</c:v>
                </c:pt>
                <c:pt idx="8155">
                  <c:v>0.16755999999999999</c:v>
                </c:pt>
                <c:pt idx="8156">
                  <c:v>0.16761000000000001</c:v>
                </c:pt>
                <c:pt idx="8157">
                  <c:v>0.16761999999999999</c:v>
                </c:pt>
                <c:pt idx="8158">
                  <c:v>0.16764999999999999</c:v>
                </c:pt>
                <c:pt idx="8159">
                  <c:v>0.16771</c:v>
                </c:pt>
                <c:pt idx="8160">
                  <c:v>0.16772999999999999</c:v>
                </c:pt>
                <c:pt idx="8161">
                  <c:v>0.1678</c:v>
                </c:pt>
                <c:pt idx="8162">
                  <c:v>0.16785</c:v>
                </c:pt>
                <c:pt idx="8163">
                  <c:v>0.16797000000000001</c:v>
                </c:pt>
                <c:pt idx="8164">
                  <c:v>0.16800000000000001</c:v>
                </c:pt>
                <c:pt idx="8165">
                  <c:v>0.16803999999999999</c:v>
                </c:pt>
                <c:pt idx="8166">
                  <c:v>0.16805999999999999</c:v>
                </c:pt>
                <c:pt idx="8167">
                  <c:v>0.16807</c:v>
                </c:pt>
                <c:pt idx="8168">
                  <c:v>0.16808000000000001</c:v>
                </c:pt>
                <c:pt idx="8169">
                  <c:v>0.1681</c:v>
                </c:pt>
                <c:pt idx="8170">
                  <c:v>0.16814000000000001</c:v>
                </c:pt>
                <c:pt idx="8171">
                  <c:v>0.16814999999999999</c:v>
                </c:pt>
                <c:pt idx="8172">
                  <c:v>0.16819000000000001</c:v>
                </c:pt>
                <c:pt idx="8173">
                  <c:v>0.16822000000000001</c:v>
                </c:pt>
                <c:pt idx="8174">
                  <c:v>0.16825000000000001</c:v>
                </c:pt>
                <c:pt idx="8175">
                  <c:v>0.16830000000000001</c:v>
                </c:pt>
                <c:pt idx="8176">
                  <c:v>0.16832</c:v>
                </c:pt>
                <c:pt idx="8177">
                  <c:v>0.16833000000000001</c:v>
                </c:pt>
                <c:pt idx="8178">
                  <c:v>0.16839999999999999</c:v>
                </c:pt>
                <c:pt idx="8179">
                  <c:v>0.16841</c:v>
                </c:pt>
                <c:pt idx="8180">
                  <c:v>0.16841</c:v>
                </c:pt>
                <c:pt idx="8181">
                  <c:v>0.16841999999999999</c:v>
                </c:pt>
                <c:pt idx="8182">
                  <c:v>0.16844000000000001</c:v>
                </c:pt>
                <c:pt idx="8183">
                  <c:v>0.16846</c:v>
                </c:pt>
                <c:pt idx="8184">
                  <c:v>0.16855999999999999</c:v>
                </c:pt>
                <c:pt idx="8185">
                  <c:v>0.1686</c:v>
                </c:pt>
                <c:pt idx="8186">
                  <c:v>0.16863</c:v>
                </c:pt>
                <c:pt idx="8187">
                  <c:v>0.16866</c:v>
                </c:pt>
                <c:pt idx="8188">
                  <c:v>0.16871</c:v>
                </c:pt>
                <c:pt idx="8189">
                  <c:v>0.16875000000000001</c:v>
                </c:pt>
                <c:pt idx="8190">
                  <c:v>0.16875999999999999</c:v>
                </c:pt>
                <c:pt idx="8191">
                  <c:v>0.16882</c:v>
                </c:pt>
                <c:pt idx="8192">
                  <c:v>0.16883999999999999</c:v>
                </c:pt>
                <c:pt idx="8193">
                  <c:v>0.16889000000000001</c:v>
                </c:pt>
                <c:pt idx="8194">
                  <c:v>0.16891</c:v>
                </c:pt>
                <c:pt idx="8195">
                  <c:v>0.16900000000000001</c:v>
                </c:pt>
                <c:pt idx="8196">
                  <c:v>0.16903000000000001</c:v>
                </c:pt>
                <c:pt idx="8197">
                  <c:v>0.16908999999999999</c:v>
                </c:pt>
                <c:pt idx="8198">
                  <c:v>0.16911000000000001</c:v>
                </c:pt>
                <c:pt idx="8199">
                  <c:v>0.16911000000000001</c:v>
                </c:pt>
                <c:pt idx="8200">
                  <c:v>0.16911999999999999</c:v>
                </c:pt>
                <c:pt idx="8201">
                  <c:v>0.16914999999999999</c:v>
                </c:pt>
                <c:pt idx="8202">
                  <c:v>0.16921</c:v>
                </c:pt>
                <c:pt idx="8203">
                  <c:v>0.16922999999999999</c:v>
                </c:pt>
                <c:pt idx="8204">
                  <c:v>0.16925999999999999</c:v>
                </c:pt>
                <c:pt idx="8205">
                  <c:v>0.16928000000000001</c:v>
                </c:pt>
                <c:pt idx="8206">
                  <c:v>0.16929</c:v>
                </c:pt>
                <c:pt idx="8207">
                  <c:v>0.16936000000000001</c:v>
                </c:pt>
                <c:pt idx="8208">
                  <c:v>0.16944999999999999</c:v>
                </c:pt>
                <c:pt idx="8209">
                  <c:v>0.16947999999999999</c:v>
                </c:pt>
                <c:pt idx="8210">
                  <c:v>0.16950000000000001</c:v>
                </c:pt>
                <c:pt idx="8211">
                  <c:v>0.16954</c:v>
                </c:pt>
                <c:pt idx="8212">
                  <c:v>0.16958000000000001</c:v>
                </c:pt>
                <c:pt idx="8213">
                  <c:v>0.16961000000000001</c:v>
                </c:pt>
                <c:pt idx="8214">
                  <c:v>0.16961999999999999</c:v>
                </c:pt>
                <c:pt idx="8215">
                  <c:v>0.16966000000000001</c:v>
                </c:pt>
                <c:pt idx="8216">
                  <c:v>0.16977</c:v>
                </c:pt>
                <c:pt idx="8217">
                  <c:v>0.16983000000000001</c:v>
                </c:pt>
                <c:pt idx="8218">
                  <c:v>0.16988</c:v>
                </c:pt>
                <c:pt idx="8219">
                  <c:v>0.16989000000000001</c:v>
                </c:pt>
                <c:pt idx="8220">
                  <c:v>0.16991999999999999</c:v>
                </c:pt>
                <c:pt idx="8221">
                  <c:v>0.16994999999999999</c:v>
                </c:pt>
                <c:pt idx="8222">
                  <c:v>0.16997000000000001</c:v>
                </c:pt>
                <c:pt idx="8223">
                  <c:v>0.16999</c:v>
                </c:pt>
                <c:pt idx="8224">
                  <c:v>0.17000999999999999</c:v>
                </c:pt>
                <c:pt idx="8225">
                  <c:v>0.17002999999999999</c:v>
                </c:pt>
                <c:pt idx="8226">
                  <c:v>0.17004</c:v>
                </c:pt>
                <c:pt idx="8227">
                  <c:v>0.17008000000000001</c:v>
                </c:pt>
                <c:pt idx="8228">
                  <c:v>0.17011000000000001</c:v>
                </c:pt>
                <c:pt idx="8229">
                  <c:v>0.17015</c:v>
                </c:pt>
                <c:pt idx="8230">
                  <c:v>0.17018</c:v>
                </c:pt>
                <c:pt idx="8231">
                  <c:v>0.17019999999999999</c:v>
                </c:pt>
                <c:pt idx="8232">
                  <c:v>0.17022999999999999</c:v>
                </c:pt>
                <c:pt idx="8233">
                  <c:v>0.17029</c:v>
                </c:pt>
                <c:pt idx="8234">
                  <c:v>0.17032</c:v>
                </c:pt>
                <c:pt idx="8235">
                  <c:v>0.17033000000000001</c:v>
                </c:pt>
                <c:pt idx="8236">
                  <c:v>0.17035</c:v>
                </c:pt>
                <c:pt idx="8237">
                  <c:v>0.17036999999999999</c:v>
                </c:pt>
                <c:pt idx="8238">
                  <c:v>0.17039000000000001</c:v>
                </c:pt>
                <c:pt idx="8239">
                  <c:v>0.17043</c:v>
                </c:pt>
                <c:pt idx="8240">
                  <c:v>0.17047999999999999</c:v>
                </c:pt>
                <c:pt idx="8241">
                  <c:v>0.17049</c:v>
                </c:pt>
                <c:pt idx="8242">
                  <c:v>0.17052</c:v>
                </c:pt>
                <c:pt idx="8243">
                  <c:v>0.17052</c:v>
                </c:pt>
                <c:pt idx="8244">
                  <c:v>0.17054</c:v>
                </c:pt>
                <c:pt idx="8245">
                  <c:v>0.1706</c:v>
                </c:pt>
                <c:pt idx="8246">
                  <c:v>0.17061000000000001</c:v>
                </c:pt>
                <c:pt idx="8247">
                  <c:v>0.17069999999999999</c:v>
                </c:pt>
                <c:pt idx="8248">
                  <c:v>0.17071</c:v>
                </c:pt>
                <c:pt idx="8249">
                  <c:v>0.17072999999999999</c:v>
                </c:pt>
                <c:pt idx="8250">
                  <c:v>0.17079</c:v>
                </c:pt>
                <c:pt idx="8251">
                  <c:v>0.17080000000000001</c:v>
                </c:pt>
                <c:pt idx="8252">
                  <c:v>0.17086000000000001</c:v>
                </c:pt>
                <c:pt idx="8253">
                  <c:v>0.17097999999999999</c:v>
                </c:pt>
                <c:pt idx="8254">
                  <c:v>0.17100000000000001</c:v>
                </c:pt>
                <c:pt idx="8255">
                  <c:v>0.17102000000000001</c:v>
                </c:pt>
                <c:pt idx="8256">
                  <c:v>0.17111999999999999</c:v>
                </c:pt>
                <c:pt idx="8257">
                  <c:v>0.17115</c:v>
                </c:pt>
                <c:pt idx="8258">
                  <c:v>0.17116999999999999</c:v>
                </c:pt>
                <c:pt idx="8259">
                  <c:v>0.17119999999999999</c:v>
                </c:pt>
                <c:pt idx="8260">
                  <c:v>0.17122999999999999</c:v>
                </c:pt>
                <c:pt idx="8261">
                  <c:v>0.17129</c:v>
                </c:pt>
                <c:pt idx="8262">
                  <c:v>0.17132</c:v>
                </c:pt>
                <c:pt idx="8263">
                  <c:v>0.17133000000000001</c:v>
                </c:pt>
                <c:pt idx="8264">
                  <c:v>0.1714</c:v>
                </c:pt>
                <c:pt idx="8265">
                  <c:v>0.17144999999999999</c:v>
                </c:pt>
                <c:pt idx="8266">
                  <c:v>0.17151</c:v>
                </c:pt>
                <c:pt idx="8267">
                  <c:v>0.17152999999999999</c:v>
                </c:pt>
                <c:pt idx="8268">
                  <c:v>0.17154</c:v>
                </c:pt>
                <c:pt idx="8269">
                  <c:v>0.17166999999999999</c:v>
                </c:pt>
                <c:pt idx="8270">
                  <c:v>0.17169000000000001</c:v>
                </c:pt>
                <c:pt idx="8271">
                  <c:v>0.17172999999999999</c:v>
                </c:pt>
                <c:pt idx="8272">
                  <c:v>0.17183999999999999</c:v>
                </c:pt>
                <c:pt idx="8273">
                  <c:v>0.17185</c:v>
                </c:pt>
                <c:pt idx="8274">
                  <c:v>0.17188999999999999</c:v>
                </c:pt>
                <c:pt idx="8275">
                  <c:v>0.17191999999999999</c:v>
                </c:pt>
                <c:pt idx="8276">
                  <c:v>0.17194000000000001</c:v>
                </c:pt>
                <c:pt idx="8277">
                  <c:v>0.17196</c:v>
                </c:pt>
                <c:pt idx="8278">
                  <c:v>0.17197000000000001</c:v>
                </c:pt>
                <c:pt idx="8279">
                  <c:v>0.17199</c:v>
                </c:pt>
                <c:pt idx="8280">
                  <c:v>0.17205000000000001</c:v>
                </c:pt>
                <c:pt idx="8281">
                  <c:v>0.1721</c:v>
                </c:pt>
                <c:pt idx="8282">
                  <c:v>0.17215</c:v>
                </c:pt>
                <c:pt idx="8283">
                  <c:v>0.17215</c:v>
                </c:pt>
                <c:pt idx="8284">
                  <c:v>0.17218</c:v>
                </c:pt>
                <c:pt idx="8285">
                  <c:v>0.17222000000000001</c:v>
                </c:pt>
                <c:pt idx="8286">
                  <c:v>0.17224</c:v>
                </c:pt>
                <c:pt idx="8287">
                  <c:v>0.17226</c:v>
                </c:pt>
                <c:pt idx="8288">
                  <c:v>0.17230000000000001</c:v>
                </c:pt>
                <c:pt idx="8289">
                  <c:v>0.17232</c:v>
                </c:pt>
                <c:pt idx="8290">
                  <c:v>0.17236000000000001</c:v>
                </c:pt>
                <c:pt idx="8291">
                  <c:v>0.1724</c:v>
                </c:pt>
                <c:pt idx="8292">
                  <c:v>0.17241000000000001</c:v>
                </c:pt>
                <c:pt idx="8293">
                  <c:v>0.17247000000000001</c:v>
                </c:pt>
                <c:pt idx="8294">
                  <c:v>0.17247000000000001</c:v>
                </c:pt>
                <c:pt idx="8295">
                  <c:v>0.17247999999999999</c:v>
                </c:pt>
                <c:pt idx="8296">
                  <c:v>0.17255000000000001</c:v>
                </c:pt>
                <c:pt idx="8297">
                  <c:v>0.17258999999999999</c:v>
                </c:pt>
                <c:pt idx="8298">
                  <c:v>0.17258999999999999</c:v>
                </c:pt>
                <c:pt idx="8299">
                  <c:v>0.17263999999999999</c:v>
                </c:pt>
                <c:pt idx="8300">
                  <c:v>0.17268</c:v>
                </c:pt>
                <c:pt idx="8301">
                  <c:v>0.17269999999999999</c:v>
                </c:pt>
                <c:pt idx="8302">
                  <c:v>0.17276</c:v>
                </c:pt>
                <c:pt idx="8303">
                  <c:v>0.17279</c:v>
                </c:pt>
                <c:pt idx="8304">
                  <c:v>0.17285</c:v>
                </c:pt>
                <c:pt idx="8305">
                  <c:v>0.17288999999999999</c:v>
                </c:pt>
                <c:pt idx="8306">
                  <c:v>0.17291000000000001</c:v>
                </c:pt>
                <c:pt idx="8307">
                  <c:v>0.17291999999999999</c:v>
                </c:pt>
                <c:pt idx="8308">
                  <c:v>0.17299</c:v>
                </c:pt>
                <c:pt idx="8309">
                  <c:v>0.17299999999999999</c:v>
                </c:pt>
                <c:pt idx="8310">
                  <c:v>0.17299999999999999</c:v>
                </c:pt>
                <c:pt idx="8311">
                  <c:v>0.17302999999999999</c:v>
                </c:pt>
                <c:pt idx="8312">
                  <c:v>0.17305000000000001</c:v>
                </c:pt>
                <c:pt idx="8313">
                  <c:v>0.17305000000000001</c:v>
                </c:pt>
                <c:pt idx="8314">
                  <c:v>0.17308000000000001</c:v>
                </c:pt>
                <c:pt idx="8315">
                  <c:v>0.17308999999999999</c:v>
                </c:pt>
                <c:pt idx="8316">
                  <c:v>0.17311000000000001</c:v>
                </c:pt>
                <c:pt idx="8317">
                  <c:v>0.17312</c:v>
                </c:pt>
                <c:pt idx="8318">
                  <c:v>0.17313000000000001</c:v>
                </c:pt>
                <c:pt idx="8319">
                  <c:v>0.17313999999999999</c:v>
                </c:pt>
                <c:pt idx="8320">
                  <c:v>0.17315</c:v>
                </c:pt>
                <c:pt idx="8321">
                  <c:v>0.17316000000000001</c:v>
                </c:pt>
                <c:pt idx="8322">
                  <c:v>0.17319000000000001</c:v>
                </c:pt>
                <c:pt idx="8323">
                  <c:v>0.17321</c:v>
                </c:pt>
                <c:pt idx="8324">
                  <c:v>0.17323</c:v>
                </c:pt>
                <c:pt idx="8325">
                  <c:v>0.17326</c:v>
                </c:pt>
                <c:pt idx="8326">
                  <c:v>0.17329</c:v>
                </c:pt>
                <c:pt idx="8327">
                  <c:v>0.17335</c:v>
                </c:pt>
                <c:pt idx="8328">
                  <c:v>0.17338999999999999</c:v>
                </c:pt>
                <c:pt idx="8329">
                  <c:v>0.17343</c:v>
                </c:pt>
                <c:pt idx="8330">
                  <c:v>0.17346</c:v>
                </c:pt>
                <c:pt idx="8331">
                  <c:v>0.17347000000000001</c:v>
                </c:pt>
                <c:pt idx="8332">
                  <c:v>0.17349999999999999</c:v>
                </c:pt>
                <c:pt idx="8333">
                  <c:v>0.17355000000000001</c:v>
                </c:pt>
                <c:pt idx="8334">
                  <c:v>0.17355000000000001</c:v>
                </c:pt>
                <c:pt idx="8335">
                  <c:v>0.17358000000000001</c:v>
                </c:pt>
                <c:pt idx="8336">
                  <c:v>0.1736</c:v>
                </c:pt>
                <c:pt idx="8337">
                  <c:v>0.17360999999999999</c:v>
                </c:pt>
                <c:pt idx="8338">
                  <c:v>0.17365</c:v>
                </c:pt>
                <c:pt idx="8339">
                  <c:v>0.17369999999999999</c:v>
                </c:pt>
                <c:pt idx="8340">
                  <c:v>0.17372000000000001</c:v>
                </c:pt>
                <c:pt idx="8341">
                  <c:v>0.17376</c:v>
                </c:pt>
                <c:pt idx="8342">
                  <c:v>0.17377000000000001</c:v>
                </c:pt>
                <c:pt idx="8343">
                  <c:v>0.17380000000000001</c:v>
                </c:pt>
                <c:pt idx="8344">
                  <c:v>0.17383000000000001</c:v>
                </c:pt>
                <c:pt idx="8345">
                  <c:v>0.17385999999999999</c:v>
                </c:pt>
                <c:pt idx="8346">
                  <c:v>0.17388000000000001</c:v>
                </c:pt>
                <c:pt idx="8347">
                  <c:v>0.17391000000000001</c:v>
                </c:pt>
                <c:pt idx="8348">
                  <c:v>0.17398</c:v>
                </c:pt>
                <c:pt idx="8349">
                  <c:v>0.17399000000000001</c:v>
                </c:pt>
                <c:pt idx="8350">
                  <c:v>0.17401</c:v>
                </c:pt>
                <c:pt idx="8351">
                  <c:v>0.17402999999999999</c:v>
                </c:pt>
                <c:pt idx="8352">
                  <c:v>0.17413000000000001</c:v>
                </c:pt>
                <c:pt idx="8353">
                  <c:v>0.17418</c:v>
                </c:pt>
                <c:pt idx="8354">
                  <c:v>0.17426</c:v>
                </c:pt>
                <c:pt idx="8355">
                  <c:v>0.17432</c:v>
                </c:pt>
                <c:pt idx="8356">
                  <c:v>0.17432</c:v>
                </c:pt>
                <c:pt idx="8357">
                  <c:v>0.17435999999999999</c:v>
                </c:pt>
                <c:pt idx="8358">
                  <c:v>0.1744</c:v>
                </c:pt>
                <c:pt idx="8359">
                  <c:v>0.17441000000000001</c:v>
                </c:pt>
                <c:pt idx="8360">
                  <c:v>0.17444999999999999</c:v>
                </c:pt>
                <c:pt idx="8361">
                  <c:v>0.17446</c:v>
                </c:pt>
                <c:pt idx="8362">
                  <c:v>0.17446</c:v>
                </c:pt>
                <c:pt idx="8363">
                  <c:v>0.17448</c:v>
                </c:pt>
                <c:pt idx="8364">
                  <c:v>0.17451</c:v>
                </c:pt>
                <c:pt idx="8365">
                  <c:v>0.17452000000000001</c:v>
                </c:pt>
                <c:pt idx="8366">
                  <c:v>0.17463000000000001</c:v>
                </c:pt>
                <c:pt idx="8367">
                  <c:v>0.17465</c:v>
                </c:pt>
                <c:pt idx="8368">
                  <c:v>0.17466999999999999</c:v>
                </c:pt>
                <c:pt idx="8369">
                  <c:v>0.17469999999999999</c:v>
                </c:pt>
                <c:pt idx="8370">
                  <c:v>0.17474999999999999</c:v>
                </c:pt>
                <c:pt idx="8371">
                  <c:v>0.17474999999999999</c:v>
                </c:pt>
                <c:pt idx="8372">
                  <c:v>0.17483000000000001</c:v>
                </c:pt>
                <c:pt idx="8373">
                  <c:v>0.17499000000000001</c:v>
                </c:pt>
                <c:pt idx="8374">
                  <c:v>0.17499999999999999</c:v>
                </c:pt>
                <c:pt idx="8375">
                  <c:v>0.17501</c:v>
                </c:pt>
                <c:pt idx="8376">
                  <c:v>0.17502000000000001</c:v>
                </c:pt>
                <c:pt idx="8377">
                  <c:v>0.17504</c:v>
                </c:pt>
                <c:pt idx="8378">
                  <c:v>0.17505999999999999</c:v>
                </c:pt>
                <c:pt idx="8379">
                  <c:v>0.17507</c:v>
                </c:pt>
                <c:pt idx="8380">
                  <c:v>0.17510999999999999</c:v>
                </c:pt>
                <c:pt idx="8381">
                  <c:v>0.17513999999999999</c:v>
                </c:pt>
                <c:pt idx="8382">
                  <c:v>0.17516000000000001</c:v>
                </c:pt>
                <c:pt idx="8383">
                  <c:v>0.17519000000000001</c:v>
                </c:pt>
                <c:pt idx="8384">
                  <c:v>0.17521</c:v>
                </c:pt>
                <c:pt idx="8385">
                  <c:v>0.17527000000000001</c:v>
                </c:pt>
                <c:pt idx="8386">
                  <c:v>0.17529</c:v>
                </c:pt>
                <c:pt idx="8387">
                  <c:v>0.17532</c:v>
                </c:pt>
                <c:pt idx="8388">
                  <c:v>0.17535999999999999</c:v>
                </c:pt>
                <c:pt idx="8389">
                  <c:v>0.17535999999999999</c:v>
                </c:pt>
                <c:pt idx="8390">
                  <c:v>0.17544000000000001</c:v>
                </c:pt>
                <c:pt idx="8391">
                  <c:v>0.17544999999999999</c:v>
                </c:pt>
                <c:pt idx="8392">
                  <c:v>0.17563000000000001</c:v>
                </c:pt>
                <c:pt idx="8393">
                  <c:v>0.17565</c:v>
                </c:pt>
                <c:pt idx="8394">
                  <c:v>0.17573</c:v>
                </c:pt>
                <c:pt idx="8395">
                  <c:v>0.17577999999999999</c:v>
                </c:pt>
                <c:pt idx="8396">
                  <c:v>0.17587</c:v>
                </c:pt>
                <c:pt idx="8397">
                  <c:v>0.17594000000000001</c:v>
                </c:pt>
                <c:pt idx="8398">
                  <c:v>0.17604</c:v>
                </c:pt>
                <c:pt idx="8399">
                  <c:v>0.17607999999999999</c:v>
                </c:pt>
                <c:pt idx="8400">
                  <c:v>0.17612</c:v>
                </c:pt>
                <c:pt idx="8401">
                  <c:v>0.17615</c:v>
                </c:pt>
                <c:pt idx="8402">
                  <c:v>0.17623</c:v>
                </c:pt>
                <c:pt idx="8403">
                  <c:v>0.17627000000000001</c:v>
                </c:pt>
                <c:pt idx="8404">
                  <c:v>0.17634</c:v>
                </c:pt>
                <c:pt idx="8405">
                  <c:v>0.17641999999999999</c:v>
                </c:pt>
                <c:pt idx="8406">
                  <c:v>0.17646000000000001</c:v>
                </c:pt>
                <c:pt idx="8407">
                  <c:v>0.17646999999999999</c:v>
                </c:pt>
                <c:pt idx="8408">
                  <c:v>0.17654</c:v>
                </c:pt>
                <c:pt idx="8409">
                  <c:v>0.17655999999999999</c:v>
                </c:pt>
                <c:pt idx="8410">
                  <c:v>0.17657</c:v>
                </c:pt>
                <c:pt idx="8411">
                  <c:v>0.17663000000000001</c:v>
                </c:pt>
                <c:pt idx="8412">
                  <c:v>0.17666000000000001</c:v>
                </c:pt>
                <c:pt idx="8413">
                  <c:v>0.17671000000000001</c:v>
                </c:pt>
                <c:pt idx="8414">
                  <c:v>0.17676</c:v>
                </c:pt>
                <c:pt idx="8415">
                  <c:v>0.17679</c:v>
                </c:pt>
                <c:pt idx="8416">
                  <c:v>0.17680000000000001</c:v>
                </c:pt>
                <c:pt idx="8417">
                  <c:v>0.17685999999999999</c:v>
                </c:pt>
                <c:pt idx="8418">
                  <c:v>0.17695</c:v>
                </c:pt>
                <c:pt idx="8419">
                  <c:v>0.17698</c:v>
                </c:pt>
                <c:pt idx="8420">
                  <c:v>0.17702999999999999</c:v>
                </c:pt>
                <c:pt idx="8421">
                  <c:v>0.17707999999999999</c:v>
                </c:pt>
                <c:pt idx="8422">
                  <c:v>0.17721000000000001</c:v>
                </c:pt>
                <c:pt idx="8423">
                  <c:v>0.17724999999999999</c:v>
                </c:pt>
                <c:pt idx="8424">
                  <c:v>0.17729</c:v>
                </c:pt>
                <c:pt idx="8425">
                  <c:v>0.17738999999999999</c:v>
                </c:pt>
                <c:pt idx="8426">
                  <c:v>0.17743</c:v>
                </c:pt>
                <c:pt idx="8427">
                  <c:v>0.17746999999999999</c:v>
                </c:pt>
                <c:pt idx="8428">
                  <c:v>0.17752999999999999</c:v>
                </c:pt>
                <c:pt idx="8429">
                  <c:v>0.17766000000000001</c:v>
                </c:pt>
                <c:pt idx="8430">
                  <c:v>0.17771000000000001</c:v>
                </c:pt>
                <c:pt idx="8431">
                  <c:v>0.17773</c:v>
                </c:pt>
                <c:pt idx="8432">
                  <c:v>0.17776</c:v>
                </c:pt>
                <c:pt idx="8433">
                  <c:v>0.17782000000000001</c:v>
                </c:pt>
                <c:pt idx="8434">
                  <c:v>0.17785000000000001</c:v>
                </c:pt>
                <c:pt idx="8435">
                  <c:v>0.17787</c:v>
                </c:pt>
                <c:pt idx="8436">
                  <c:v>0.17788000000000001</c:v>
                </c:pt>
                <c:pt idx="8437">
                  <c:v>0.17796000000000001</c:v>
                </c:pt>
                <c:pt idx="8438">
                  <c:v>0.17802000000000001</c:v>
                </c:pt>
                <c:pt idx="8439">
                  <c:v>0.17805000000000001</c:v>
                </c:pt>
                <c:pt idx="8440">
                  <c:v>0.17810000000000001</c:v>
                </c:pt>
                <c:pt idx="8441">
                  <c:v>0.17813000000000001</c:v>
                </c:pt>
                <c:pt idx="8442">
                  <c:v>0.1782</c:v>
                </c:pt>
                <c:pt idx="8443">
                  <c:v>0.17824999999999999</c:v>
                </c:pt>
                <c:pt idx="8444">
                  <c:v>0.17827000000000001</c:v>
                </c:pt>
                <c:pt idx="8445">
                  <c:v>0.17829</c:v>
                </c:pt>
                <c:pt idx="8446">
                  <c:v>0.17835000000000001</c:v>
                </c:pt>
                <c:pt idx="8447">
                  <c:v>0.17843000000000001</c:v>
                </c:pt>
                <c:pt idx="8448">
                  <c:v>0.17845</c:v>
                </c:pt>
                <c:pt idx="8449">
                  <c:v>0.17849000000000001</c:v>
                </c:pt>
                <c:pt idx="8450">
                  <c:v>0.17851</c:v>
                </c:pt>
                <c:pt idx="8451">
                  <c:v>0.17857000000000001</c:v>
                </c:pt>
                <c:pt idx="8452">
                  <c:v>0.17866000000000001</c:v>
                </c:pt>
                <c:pt idx="8453">
                  <c:v>0.17868999999999999</c:v>
                </c:pt>
                <c:pt idx="8454">
                  <c:v>0.17874999999999999</c:v>
                </c:pt>
                <c:pt idx="8455">
                  <c:v>0.17885999999999999</c:v>
                </c:pt>
                <c:pt idx="8456">
                  <c:v>0.17891000000000001</c:v>
                </c:pt>
                <c:pt idx="8457">
                  <c:v>0.17893000000000001</c:v>
                </c:pt>
                <c:pt idx="8458">
                  <c:v>0.17896999999999999</c:v>
                </c:pt>
                <c:pt idx="8459">
                  <c:v>0.17901</c:v>
                </c:pt>
                <c:pt idx="8460">
                  <c:v>0.17906</c:v>
                </c:pt>
                <c:pt idx="8461">
                  <c:v>0.17910999999999999</c:v>
                </c:pt>
                <c:pt idx="8462">
                  <c:v>0.17913999999999999</c:v>
                </c:pt>
                <c:pt idx="8463">
                  <c:v>0.17923</c:v>
                </c:pt>
                <c:pt idx="8464">
                  <c:v>0.17927000000000001</c:v>
                </c:pt>
                <c:pt idx="8465">
                  <c:v>0.17934</c:v>
                </c:pt>
                <c:pt idx="8466">
                  <c:v>0.1794</c:v>
                </c:pt>
                <c:pt idx="8467">
                  <c:v>0.17943000000000001</c:v>
                </c:pt>
                <c:pt idx="8468">
                  <c:v>0.17946999999999999</c:v>
                </c:pt>
                <c:pt idx="8469">
                  <c:v>0.17949000000000001</c:v>
                </c:pt>
                <c:pt idx="8470">
                  <c:v>0.17952000000000001</c:v>
                </c:pt>
                <c:pt idx="8471">
                  <c:v>0.17954999999999999</c:v>
                </c:pt>
                <c:pt idx="8472">
                  <c:v>0.17957999999999999</c:v>
                </c:pt>
                <c:pt idx="8473">
                  <c:v>0.17962</c:v>
                </c:pt>
                <c:pt idx="8474">
                  <c:v>0.17963000000000001</c:v>
                </c:pt>
                <c:pt idx="8475">
                  <c:v>0.17968999999999999</c:v>
                </c:pt>
                <c:pt idx="8476">
                  <c:v>0.17973</c:v>
                </c:pt>
                <c:pt idx="8477">
                  <c:v>0.17974000000000001</c:v>
                </c:pt>
                <c:pt idx="8478">
                  <c:v>0.17976</c:v>
                </c:pt>
                <c:pt idx="8479">
                  <c:v>0.17982000000000001</c:v>
                </c:pt>
                <c:pt idx="8480">
                  <c:v>0.17993000000000001</c:v>
                </c:pt>
                <c:pt idx="8481">
                  <c:v>0.17998</c:v>
                </c:pt>
                <c:pt idx="8482">
                  <c:v>0.18003</c:v>
                </c:pt>
                <c:pt idx="8483">
                  <c:v>0.18003</c:v>
                </c:pt>
                <c:pt idx="8484">
                  <c:v>0.18007000000000001</c:v>
                </c:pt>
                <c:pt idx="8485">
                  <c:v>0.18010000000000001</c:v>
                </c:pt>
                <c:pt idx="8486">
                  <c:v>0.18013000000000001</c:v>
                </c:pt>
                <c:pt idx="8487">
                  <c:v>0.18015999999999999</c:v>
                </c:pt>
                <c:pt idx="8488">
                  <c:v>0.18018000000000001</c:v>
                </c:pt>
                <c:pt idx="8489">
                  <c:v>0.18021000000000001</c:v>
                </c:pt>
                <c:pt idx="8490">
                  <c:v>0.18021999999999999</c:v>
                </c:pt>
                <c:pt idx="8491">
                  <c:v>0.18026</c:v>
                </c:pt>
                <c:pt idx="8492">
                  <c:v>0.18028</c:v>
                </c:pt>
                <c:pt idx="8493">
                  <c:v>0.18031</c:v>
                </c:pt>
                <c:pt idx="8494">
                  <c:v>0.18035999999999999</c:v>
                </c:pt>
                <c:pt idx="8495">
                  <c:v>0.18037</c:v>
                </c:pt>
                <c:pt idx="8496">
                  <c:v>0.18038999999999999</c:v>
                </c:pt>
                <c:pt idx="8497">
                  <c:v>0.18040999999999999</c:v>
                </c:pt>
                <c:pt idx="8498">
                  <c:v>0.18054000000000001</c:v>
                </c:pt>
                <c:pt idx="8499">
                  <c:v>0.18057000000000001</c:v>
                </c:pt>
                <c:pt idx="8500">
                  <c:v>0.18060999999999999</c:v>
                </c:pt>
                <c:pt idx="8501">
                  <c:v>0.18074000000000001</c:v>
                </c:pt>
                <c:pt idx="8502">
                  <c:v>0.18079000000000001</c:v>
                </c:pt>
                <c:pt idx="8503">
                  <c:v>0.18079999999999999</c:v>
                </c:pt>
                <c:pt idx="8504">
                  <c:v>0.18098</c:v>
                </c:pt>
                <c:pt idx="8505">
                  <c:v>0.18107000000000001</c:v>
                </c:pt>
                <c:pt idx="8506">
                  <c:v>0.18114</c:v>
                </c:pt>
                <c:pt idx="8507">
                  <c:v>0.18123</c:v>
                </c:pt>
                <c:pt idx="8508">
                  <c:v>0.18135000000000001</c:v>
                </c:pt>
                <c:pt idx="8509">
                  <c:v>0.18138000000000001</c:v>
                </c:pt>
                <c:pt idx="8510">
                  <c:v>0.18140999999999999</c:v>
                </c:pt>
                <c:pt idx="8511">
                  <c:v>0.18143999999999999</c:v>
                </c:pt>
                <c:pt idx="8512">
                  <c:v>0.18148</c:v>
                </c:pt>
                <c:pt idx="8513">
                  <c:v>0.18151</c:v>
                </c:pt>
                <c:pt idx="8514">
                  <c:v>0.18151999999999999</c:v>
                </c:pt>
                <c:pt idx="8515">
                  <c:v>0.18153</c:v>
                </c:pt>
                <c:pt idx="8516">
                  <c:v>0.18156</c:v>
                </c:pt>
                <c:pt idx="8517">
                  <c:v>0.18163000000000001</c:v>
                </c:pt>
                <c:pt idx="8518">
                  <c:v>0.18165000000000001</c:v>
                </c:pt>
                <c:pt idx="8519">
                  <c:v>0.18168000000000001</c:v>
                </c:pt>
                <c:pt idx="8520">
                  <c:v>0.18179999999999999</c:v>
                </c:pt>
                <c:pt idx="8521">
                  <c:v>0.18182000000000001</c:v>
                </c:pt>
                <c:pt idx="8522">
                  <c:v>0.18190999999999999</c:v>
                </c:pt>
                <c:pt idx="8523">
                  <c:v>0.18198</c:v>
                </c:pt>
                <c:pt idx="8524">
                  <c:v>0.18199000000000001</c:v>
                </c:pt>
                <c:pt idx="8525">
                  <c:v>0.18204000000000001</c:v>
                </c:pt>
                <c:pt idx="8526">
                  <c:v>0.18207000000000001</c:v>
                </c:pt>
                <c:pt idx="8527">
                  <c:v>0.18207999999999999</c:v>
                </c:pt>
                <c:pt idx="8528">
                  <c:v>0.18215000000000001</c:v>
                </c:pt>
                <c:pt idx="8529">
                  <c:v>0.18218000000000001</c:v>
                </c:pt>
                <c:pt idx="8530">
                  <c:v>0.18218000000000001</c:v>
                </c:pt>
                <c:pt idx="8531">
                  <c:v>0.18218000000000001</c:v>
                </c:pt>
                <c:pt idx="8532">
                  <c:v>0.1822</c:v>
                </c:pt>
                <c:pt idx="8533">
                  <c:v>0.18226999999999999</c:v>
                </c:pt>
                <c:pt idx="8534">
                  <c:v>0.18229000000000001</c:v>
                </c:pt>
                <c:pt idx="8535">
                  <c:v>0.18231</c:v>
                </c:pt>
                <c:pt idx="8536">
                  <c:v>0.18235000000000001</c:v>
                </c:pt>
                <c:pt idx="8537">
                  <c:v>0.18245</c:v>
                </c:pt>
                <c:pt idx="8538">
                  <c:v>0.18246999999999999</c:v>
                </c:pt>
                <c:pt idx="8539">
                  <c:v>0.18254000000000001</c:v>
                </c:pt>
                <c:pt idx="8540">
                  <c:v>0.18256</c:v>
                </c:pt>
                <c:pt idx="8541">
                  <c:v>0.18259</c:v>
                </c:pt>
                <c:pt idx="8542">
                  <c:v>0.18265000000000001</c:v>
                </c:pt>
                <c:pt idx="8543">
                  <c:v>0.18267</c:v>
                </c:pt>
                <c:pt idx="8544">
                  <c:v>0.18271000000000001</c:v>
                </c:pt>
                <c:pt idx="8545">
                  <c:v>0.18274000000000001</c:v>
                </c:pt>
                <c:pt idx="8546">
                  <c:v>0.18276999999999999</c:v>
                </c:pt>
                <c:pt idx="8547">
                  <c:v>0.18282999999999999</c:v>
                </c:pt>
                <c:pt idx="8548">
                  <c:v>0.18292</c:v>
                </c:pt>
                <c:pt idx="8549">
                  <c:v>0.18296000000000001</c:v>
                </c:pt>
                <c:pt idx="8550">
                  <c:v>0.18304999999999999</c:v>
                </c:pt>
                <c:pt idx="8551">
                  <c:v>0.18312</c:v>
                </c:pt>
                <c:pt idx="8552">
                  <c:v>0.18317</c:v>
                </c:pt>
                <c:pt idx="8553">
                  <c:v>0.1832</c:v>
                </c:pt>
                <c:pt idx="8554">
                  <c:v>0.18321999999999999</c:v>
                </c:pt>
                <c:pt idx="8555">
                  <c:v>0.18328</c:v>
                </c:pt>
                <c:pt idx="8556">
                  <c:v>0.18332000000000001</c:v>
                </c:pt>
                <c:pt idx="8557">
                  <c:v>0.18334</c:v>
                </c:pt>
                <c:pt idx="8558">
                  <c:v>0.18336</c:v>
                </c:pt>
                <c:pt idx="8559">
                  <c:v>0.18348999999999999</c:v>
                </c:pt>
                <c:pt idx="8560">
                  <c:v>0.18351000000000001</c:v>
                </c:pt>
                <c:pt idx="8561">
                  <c:v>0.18354999999999999</c:v>
                </c:pt>
                <c:pt idx="8562">
                  <c:v>0.18357000000000001</c:v>
                </c:pt>
                <c:pt idx="8563">
                  <c:v>0.18362000000000001</c:v>
                </c:pt>
                <c:pt idx="8564">
                  <c:v>0.18368999999999999</c:v>
                </c:pt>
                <c:pt idx="8565">
                  <c:v>0.18371000000000001</c:v>
                </c:pt>
                <c:pt idx="8566">
                  <c:v>0.18378</c:v>
                </c:pt>
                <c:pt idx="8567">
                  <c:v>0.18381</c:v>
                </c:pt>
                <c:pt idx="8568">
                  <c:v>0.18382000000000001</c:v>
                </c:pt>
                <c:pt idx="8569">
                  <c:v>0.18382000000000001</c:v>
                </c:pt>
                <c:pt idx="8570">
                  <c:v>0.18384</c:v>
                </c:pt>
                <c:pt idx="8571">
                  <c:v>0.18392</c:v>
                </c:pt>
                <c:pt idx="8572">
                  <c:v>0.18398</c:v>
                </c:pt>
                <c:pt idx="8573">
                  <c:v>0.18403</c:v>
                </c:pt>
                <c:pt idx="8574">
                  <c:v>0.18410000000000001</c:v>
                </c:pt>
                <c:pt idx="8575">
                  <c:v>0.18415999999999999</c:v>
                </c:pt>
                <c:pt idx="8576">
                  <c:v>0.18418000000000001</c:v>
                </c:pt>
                <c:pt idx="8577">
                  <c:v>0.18423999999999999</c:v>
                </c:pt>
                <c:pt idx="8578">
                  <c:v>0.18425</c:v>
                </c:pt>
                <c:pt idx="8579">
                  <c:v>0.18432999999999999</c:v>
                </c:pt>
                <c:pt idx="8580">
                  <c:v>0.18435000000000001</c:v>
                </c:pt>
                <c:pt idx="8581">
                  <c:v>0.18436</c:v>
                </c:pt>
                <c:pt idx="8582">
                  <c:v>0.18437000000000001</c:v>
                </c:pt>
                <c:pt idx="8583">
                  <c:v>0.18439</c:v>
                </c:pt>
                <c:pt idx="8584">
                  <c:v>0.18440000000000001</c:v>
                </c:pt>
                <c:pt idx="8585">
                  <c:v>0.18440999999999999</c:v>
                </c:pt>
                <c:pt idx="8586">
                  <c:v>0.18443999999999999</c:v>
                </c:pt>
                <c:pt idx="8587">
                  <c:v>0.18446000000000001</c:v>
                </c:pt>
                <c:pt idx="8588">
                  <c:v>0.18454999999999999</c:v>
                </c:pt>
                <c:pt idx="8589">
                  <c:v>0.18462999999999999</c:v>
                </c:pt>
                <c:pt idx="8590">
                  <c:v>0.18468000000000001</c:v>
                </c:pt>
                <c:pt idx="8591">
                  <c:v>0.18473999999999999</c:v>
                </c:pt>
                <c:pt idx="8592">
                  <c:v>0.18475</c:v>
                </c:pt>
                <c:pt idx="8593">
                  <c:v>0.18481</c:v>
                </c:pt>
                <c:pt idx="8594">
                  <c:v>0.18490999999999999</c:v>
                </c:pt>
                <c:pt idx="8595">
                  <c:v>0.18493999999999999</c:v>
                </c:pt>
                <c:pt idx="8596">
                  <c:v>0.18495</c:v>
                </c:pt>
                <c:pt idx="8597">
                  <c:v>0.18497</c:v>
                </c:pt>
                <c:pt idx="8598">
                  <c:v>0.18501999999999999</c:v>
                </c:pt>
                <c:pt idx="8599">
                  <c:v>0.18511</c:v>
                </c:pt>
                <c:pt idx="8600">
                  <c:v>0.18515999999999999</c:v>
                </c:pt>
                <c:pt idx="8601">
                  <c:v>0.18523999999999999</c:v>
                </c:pt>
                <c:pt idx="8602">
                  <c:v>0.18532000000000001</c:v>
                </c:pt>
                <c:pt idx="8603">
                  <c:v>0.18537999999999999</c:v>
                </c:pt>
                <c:pt idx="8604">
                  <c:v>0.18546000000000001</c:v>
                </c:pt>
                <c:pt idx="8605">
                  <c:v>0.18559</c:v>
                </c:pt>
                <c:pt idx="8606">
                  <c:v>0.18572</c:v>
                </c:pt>
                <c:pt idx="8607">
                  <c:v>0.18576000000000001</c:v>
                </c:pt>
                <c:pt idx="8608">
                  <c:v>0.18583</c:v>
                </c:pt>
                <c:pt idx="8609">
                  <c:v>0.18587999999999999</c:v>
                </c:pt>
                <c:pt idx="8610">
                  <c:v>0.18590000000000001</c:v>
                </c:pt>
                <c:pt idx="8611">
                  <c:v>0.18590999999999999</c:v>
                </c:pt>
                <c:pt idx="8612">
                  <c:v>0.18601000000000001</c:v>
                </c:pt>
                <c:pt idx="8613">
                  <c:v>0.18615999999999999</c:v>
                </c:pt>
                <c:pt idx="8614">
                  <c:v>0.18626999999999999</c:v>
                </c:pt>
                <c:pt idx="8615">
                  <c:v>0.18631</c:v>
                </c:pt>
                <c:pt idx="8616">
                  <c:v>0.18633</c:v>
                </c:pt>
                <c:pt idx="8617">
                  <c:v>0.18634999999999999</c:v>
                </c:pt>
                <c:pt idx="8618">
                  <c:v>0.18643000000000001</c:v>
                </c:pt>
                <c:pt idx="8619">
                  <c:v>0.18645999999999999</c:v>
                </c:pt>
                <c:pt idx="8620">
                  <c:v>0.18657000000000001</c:v>
                </c:pt>
                <c:pt idx="8621">
                  <c:v>0.18658</c:v>
                </c:pt>
                <c:pt idx="8622">
                  <c:v>0.18661</c:v>
                </c:pt>
                <c:pt idx="8623">
                  <c:v>0.18664</c:v>
                </c:pt>
                <c:pt idx="8624">
                  <c:v>0.18667</c:v>
                </c:pt>
                <c:pt idx="8625">
                  <c:v>0.1867</c:v>
                </c:pt>
                <c:pt idx="8626">
                  <c:v>0.18672</c:v>
                </c:pt>
                <c:pt idx="8627">
                  <c:v>0.18675</c:v>
                </c:pt>
                <c:pt idx="8628">
                  <c:v>0.18686</c:v>
                </c:pt>
                <c:pt idx="8629">
                  <c:v>0.18690000000000001</c:v>
                </c:pt>
                <c:pt idx="8630">
                  <c:v>0.18697</c:v>
                </c:pt>
                <c:pt idx="8631">
                  <c:v>0.18698000000000001</c:v>
                </c:pt>
                <c:pt idx="8632">
                  <c:v>0.187</c:v>
                </c:pt>
                <c:pt idx="8633">
                  <c:v>0.18711</c:v>
                </c:pt>
                <c:pt idx="8634">
                  <c:v>0.18712000000000001</c:v>
                </c:pt>
                <c:pt idx="8635">
                  <c:v>0.18715999999999999</c:v>
                </c:pt>
                <c:pt idx="8636">
                  <c:v>0.18718000000000001</c:v>
                </c:pt>
                <c:pt idx="8637">
                  <c:v>0.18722</c:v>
                </c:pt>
                <c:pt idx="8638">
                  <c:v>0.18726999999999999</c:v>
                </c:pt>
                <c:pt idx="8639">
                  <c:v>0.18726999999999999</c:v>
                </c:pt>
                <c:pt idx="8640">
                  <c:v>0.18736</c:v>
                </c:pt>
                <c:pt idx="8641">
                  <c:v>0.18737999999999999</c:v>
                </c:pt>
                <c:pt idx="8642">
                  <c:v>0.18743000000000001</c:v>
                </c:pt>
                <c:pt idx="8643">
                  <c:v>0.18748999999999999</c:v>
                </c:pt>
                <c:pt idx="8644">
                  <c:v>0.18751999999999999</c:v>
                </c:pt>
                <c:pt idx="8645">
                  <c:v>0.18756999999999999</c:v>
                </c:pt>
                <c:pt idx="8646">
                  <c:v>0.18765999999999999</c:v>
                </c:pt>
                <c:pt idx="8647">
                  <c:v>0.18768000000000001</c:v>
                </c:pt>
                <c:pt idx="8648">
                  <c:v>0.18776999999999999</c:v>
                </c:pt>
                <c:pt idx="8649">
                  <c:v>0.18781</c:v>
                </c:pt>
                <c:pt idx="8650">
                  <c:v>0.18787000000000001</c:v>
                </c:pt>
                <c:pt idx="8651">
                  <c:v>0.18787999999999999</c:v>
                </c:pt>
                <c:pt idx="8652">
                  <c:v>0.18790999999999999</c:v>
                </c:pt>
                <c:pt idx="8653">
                  <c:v>0.18795999999999999</c:v>
                </c:pt>
                <c:pt idx="8654">
                  <c:v>0.18801000000000001</c:v>
                </c:pt>
                <c:pt idx="8655">
                  <c:v>0.18806</c:v>
                </c:pt>
                <c:pt idx="8656">
                  <c:v>0.18806999999999999</c:v>
                </c:pt>
                <c:pt idx="8657">
                  <c:v>0.18817999999999999</c:v>
                </c:pt>
                <c:pt idx="8658">
                  <c:v>0.18826000000000001</c:v>
                </c:pt>
                <c:pt idx="8659">
                  <c:v>0.18833</c:v>
                </c:pt>
                <c:pt idx="8660">
                  <c:v>0.18837000000000001</c:v>
                </c:pt>
                <c:pt idx="8661">
                  <c:v>0.18848999999999999</c:v>
                </c:pt>
                <c:pt idx="8662">
                  <c:v>0.18859999999999999</c:v>
                </c:pt>
                <c:pt idx="8663">
                  <c:v>0.18862999999999999</c:v>
                </c:pt>
                <c:pt idx="8664">
                  <c:v>0.18873999999999999</c:v>
                </c:pt>
                <c:pt idx="8665">
                  <c:v>0.18875</c:v>
                </c:pt>
                <c:pt idx="8666">
                  <c:v>0.18887000000000001</c:v>
                </c:pt>
                <c:pt idx="8667">
                  <c:v>0.18892999999999999</c:v>
                </c:pt>
                <c:pt idx="8668">
                  <c:v>0.18903</c:v>
                </c:pt>
                <c:pt idx="8669">
                  <c:v>0.18906000000000001</c:v>
                </c:pt>
                <c:pt idx="8670">
                  <c:v>0.18925</c:v>
                </c:pt>
                <c:pt idx="8671">
                  <c:v>0.18926999999999999</c:v>
                </c:pt>
                <c:pt idx="8672">
                  <c:v>0.18936</c:v>
                </c:pt>
                <c:pt idx="8673">
                  <c:v>0.18937999999999999</c:v>
                </c:pt>
                <c:pt idx="8674">
                  <c:v>0.18942999999999999</c:v>
                </c:pt>
                <c:pt idx="8675">
                  <c:v>0.18947</c:v>
                </c:pt>
                <c:pt idx="8676">
                  <c:v>0.18953999999999999</c:v>
                </c:pt>
                <c:pt idx="8677">
                  <c:v>0.18961</c:v>
                </c:pt>
                <c:pt idx="8678">
                  <c:v>0.18964</c:v>
                </c:pt>
                <c:pt idx="8679">
                  <c:v>0.18966</c:v>
                </c:pt>
                <c:pt idx="8680">
                  <c:v>0.18969</c:v>
                </c:pt>
                <c:pt idx="8681">
                  <c:v>0.18970999999999999</c:v>
                </c:pt>
                <c:pt idx="8682">
                  <c:v>0.18973999999999999</c:v>
                </c:pt>
                <c:pt idx="8683">
                  <c:v>0.1898</c:v>
                </c:pt>
                <c:pt idx="8684">
                  <c:v>0.18981000000000001</c:v>
                </c:pt>
                <c:pt idx="8685">
                  <c:v>0.18984000000000001</c:v>
                </c:pt>
                <c:pt idx="8686">
                  <c:v>0.18986</c:v>
                </c:pt>
                <c:pt idx="8687">
                  <c:v>0.18990000000000001</c:v>
                </c:pt>
                <c:pt idx="8688">
                  <c:v>0.19</c:v>
                </c:pt>
                <c:pt idx="8689">
                  <c:v>0.19003</c:v>
                </c:pt>
                <c:pt idx="8690">
                  <c:v>0.19006000000000001</c:v>
                </c:pt>
                <c:pt idx="8691">
                  <c:v>0.19009000000000001</c:v>
                </c:pt>
                <c:pt idx="8692">
                  <c:v>0.19012999999999999</c:v>
                </c:pt>
                <c:pt idx="8693">
                  <c:v>0.19028999999999999</c:v>
                </c:pt>
                <c:pt idx="8694">
                  <c:v>0.19033</c:v>
                </c:pt>
                <c:pt idx="8695">
                  <c:v>0.19034000000000001</c:v>
                </c:pt>
                <c:pt idx="8696">
                  <c:v>0.19039</c:v>
                </c:pt>
                <c:pt idx="8697">
                  <c:v>0.19045999999999999</c:v>
                </c:pt>
                <c:pt idx="8698">
                  <c:v>0.19048999999999999</c:v>
                </c:pt>
                <c:pt idx="8699">
                  <c:v>0.19055</c:v>
                </c:pt>
                <c:pt idx="8700">
                  <c:v>0.19059999999999999</c:v>
                </c:pt>
                <c:pt idx="8701">
                  <c:v>0.19062999999999999</c:v>
                </c:pt>
                <c:pt idx="8702">
                  <c:v>0.19067999999999999</c:v>
                </c:pt>
                <c:pt idx="8703">
                  <c:v>0.19070000000000001</c:v>
                </c:pt>
                <c:pt idx="8704">
                  <c:v>0.19070999999999999</c:v>
                </c:pt>
                <c:pt idx="8705">
                  <c:v>0.19075</c:v>
                </c:pt>
                <c:pt idx="8706">
                  <c:v>0.19083</c:v>
                </c:pt>
                <c:pt idx="8707">
                  <c:v>0.19095999999999999</c:v>
                </c:pt>
                <c:pt idx="8708">
                  <c:v>0.19097</c:v>
                </c:pt>
                <c:pt idx="8709">
                  <c:v>0.19103000000000001</c:v>
                </c:pt>
                <c:pt idx="8710">
                  <c:v>0.19106999999999999</c:v>
                </c:pt>
                <c:pt idx="8711">
                  <c:v>0.19112000000000001</c:v>
                </c:pt>
                <c:pt idx="8712">
                  <c:v>0.19120000000000001</c:v>
                </c:pt>
                <c:pt idx="8713">
                  <c:v>0.19123999999999999</c:v>
                </c:pt>
                <c:pt idx="8714">
                  <c:v>0.19134999999999999</c:v>
                </c:pt>
                <c:pt idx="8715">
                  <c:v>0.19137000000000001</c:v>
                </c:pt>
                <c:pt idx="8716">
                  <c:v>0.19137999999999999</c:v>
                </c:pt>
                <c:pt idx="8717">
                  <c:v>0.19139999999999999</c:v>
                </c:pt>
                <c:pt idx="8718">
                  <c:v>0.19145000000000001</c:v>
                </c:pt>
                <c:pt idx="8719">
                  <c:v>0.19147</c:v>
                </c:pt>
                <c:pt idx="8720">
                  <c:v>0.19151000000000001</c:v>
                </c:pt>
                <c:pt idx="8721">
                  <c:v>0.19153999999999999</c:v>
                </c:pt>
                <c:pt idx="8722">
                  <c:v>0.19166</c:v>
                </c:pt>
                <c:pt idx="8723">
                  <c:v>0.19169</c:v>
                </c:pt>
                <c:pt idx="8724">
                  <c:v>0.19173000000000001</c:v>
                </c:pt>
                <c:pt idx="8725">
                  <c:v>0.19178999999999999</c:v>
                </c:pt>
                <c:pt idx="8726">
                  <c:v>0.19189000000000001</c:v>
                </c:pt>
                <c:pt idx="8727">
                  <c:v>0.19192000000000001</c:v>
                </c:pt>
                <c:pt idx="8728">
                  <c:v>0.19203000000000001</c:v>
                </c:pt>
                <c:pt idx="8729">
                  <c:v>0.19209999999999999</c:v>
                </c:pt>
                <c:pt idx="8730">
                  <c:v>0.19214999999999999</c:v>
                </c:pt>
                <c:pt idx="8731">
                  <c:v>0.19219</c:v>
                </c:pt>
                <c:pt idx="8732">
                  <c:v>0.19223999999999999</c:v>
                </c:pt>
                <c:pt idx="8733">
                  <c:v>0.19234000000000001</c:v>
                </c:pt>
                <c:pt idx="8734">
                  <c:v>0.19238</c:v>
                </c:pt>
                <c:pt idx="8735">
                  <c:v>0.19248999999999999</c:v>
                </c:pt>
                <c:pt idx="8736">
                  <c:v>0.19253999999999999</c:v>
                </c:pt>
                <c:pt idx="8737">
                  <c:v>0.19259000000000001</c:v>
                </c:pt>
                <c:pt idx="8738">
                  <c:v>0.19267000000000001</c:v>
                </c:pt>
                <c:pt idx="8739">
                  <c:v>0.19272</c:v>
                </c:pt>
                <c:pt idx="8740">
                  <c:v>0.19281999999999999</c:v>
                </c:pt>
                <c:pt idx="8741">
                  <c:v>0.19284000000000001</c:v>
                </c:pt>
                <c:pt idx="8742">
                  <c:v>0.19291</c:v>
                </c:pt>
                <c:pt idx="8743">
                  <c:v>0.19295000000000001</c:v>
                </c:pt>
                <c:pt idx="8744">
                  <c:v>0.193</c:v>
                </c:pt>
                <c:pt idx="8745">
                  <c:v>0.19302</c:v>
                </c:pt>
                <c:pt idx="8746">
                  <c:v>0.19306000000000001</c:v>
                </c:pt>
                <c:pt idx="8747">
                  <c:v>0.19311</c:v>
                </c:pt>
                <c:pt idx="8748">
                  <c:v>0.19317999999999999</c:v>
                </c:pt>
                <c:pt idx="8749">
                  <c:v>0.19325000000000001</c:v>
                </c:pt>
                <c:pt idx="8750">
                  <c:v>0.19327</c:v>
                </c:pt>
                <c:pt idx="8751">
                  <c:v>0.19333</c:v>
                </c:pt>
                <c:pt idx="8752">
                  <c:v>0.19339999999999999</c:v>
                </c:pt>
                <c:pt idx="8753">
                  <c:v>0.19341</c:v>
                </c:pt>
                <c:pt idx="8754">
                  <c:v>0.19344</c:v>
                </c:pt>
                <c:pt idx="8755">
                  <c:v>0.19349</c:v>
                </c:pt>
                <c:pt idx="8756">
                  <c:v>0.19356000000000001</c:v>
                </c:pt>
                <c:pt idx="8757">
                  <c:v>0.19361</c:v>
                </c:pt>
                <c:pt idx="8758">
                  <c:v>0.19361999999999999</c:v>
                </c:pt>
                <c:pt idx="8759">
                  <c:v>0.19367999999999999</c:v>
                </c:pt>
                <c:pt idx="8760">
                  <c:v>0.19372</c:v>
                </c:pt>
                <c:pt idx="8761">
                  <c:v>0.19374</c:v>
                </c:pt>
                <c:pt idx="8762">
                  <c:v>0.19378999999999999</c:v>
                </c:pt>
                <c:pt idx="8763">
                  <c:v>0.19398000000000001</c:v>
                </c:pt>
                <c:pt idx="8764">
                  <c:v>0.19405</c:v>
                </c:pt>
                <c:pt idx="8765">
                  <c:v>0.19406999999999999</c:v>
                </c:pt>
                <c:pt idx="8766">
                  <c:v>0.19409999999999999</c:v>
                </c:pt>
                <c:pt idx="8767">
                  <c:v>0.19417999999999999</c:v>
                </c:pt>
                <c:pt idx="8768">
                  <c:v>0.19428999999999999</c:v>
                </c:pt>
                <c:pt idx="8769">
                  <c:v>0.19431000000000001</c:v>
                </c:pt>
                <c:pt idx="8770">
                  <c:v>0.19438</c:v>
                </c:pt>
                <c:pt idx="8771">
                  <c:v>0.19439999999999999</c:v>
                </c:pt>
                <c:pt idx="8772">
                  <c:v>0.19445000000000001</c:v>
                </c:pt>
                <c:pt idx="8773">
                  <c:v>0.19447</c:v>
                </c:pt>
                <c:pt idx="8774">
                  <c:v>0.19449</c:v>
                </c:pt>
                <c:pt idx="8775">
                  <c:v>0.19450999999999999</c:v>
                </c:pt>
                <c:pt idx="8776">
                  <c:v>0.19453000000000001</c:v>
                </c:pt>
                <c:pt idx="8777">
                  <c:v>0.19455</c:v>
                </c:pt>
                <c:pt idx="8778">
                  <c:v>0.19456000000000001</c:v>
                </c:pt>
                <c:pt idx="8779">
                  <c:v>0.1946</c:v>
                </c:pt>
                <c:pt idx="8780">
                  <c:v>0.19470999999999999</c:v>
                </c:pt>
                <c:pt idx="8781">
                  <c:v>0.19484000000000001</c:v>
                </c:pt>
                <c:pt idx="8782">
                  <c:v>0.19488</c:v>
                </c:pt>
                <c:pt idx="8783">
                  <c:v>0.19492000000000001</c:v>
                </c:pt>
                <c:pt idx="8784">
                  <c:v>0.19497</c:v>
                </c:pt>
                <c:pt idx="8785">
                  <c:v>0.19497999999999999</c:v>
                </c:pt>
                <c:pt idx="8786">
                  <c:v>0.19503000000000001</c:v>
                </c:pt>
                <c:pt idx="8787">
                  <c:v>0.19508</c:v>
                </c:pt>
                <c:pt idx="8788">
                  <c:v>0.19511000000000001</c:v>
                </c:pt>
                <c:pt idx="8789">
                  <c:v>0.19517999999999999</c:v>
                </c:pt>
                <c:pt idx="8790">
                  <c:v>0.19528000000000001</c:v>
                </c:pt>
                <c:pt idx="8791">
                  <c:v>0.19531999999999999</c:v>
                </c:pt>
                <c:pt idx="8792">
                  <c:v>0.19538</c:v>
                </c:pt>
                <c:pt idx="8793">
                  <c:v>0.19539000000000001</c:v>
                </c:pt>
                <c:pt idx="8794">
                  <c:v>0.19545000000000001</c:v>
                </c:pt>
                <c:pt idx="8795">
                  <c:v>0.19553000000000001</c:v>
                </c:pt>
                <c:pt idx="8796">
                  <c:v>0.19563</c:v>
                </c:pt>
                <c:pt idx="8797">
                  <c:v>0.19564000000000001</c:v>
                </c:pt>
                <c:pt idx="8798">
                  <c:v>0.19566</c:v>
                </c:pt>
                <c:pt idx="8799">
                  <c:v>0.19572000000000001</c:v>
                </c:pt>
                <c:pt idx="8800">
                  <c:v>0.19575999999999999</c:v>
                </c:pt>
                <c:pt idx="8801">
                  <c:v>0.19583999999999999</c:v>
                </c:pt>
                <c:pt idx="8802">
                  <c:v>0.19596</c:v>
                </c:pt>
                <c:pt idx="8803">
                  <c:v>0.19605</c:v>
                </c:pt>
                <c:pt idx="8804">
                  <c:v>0.19616</c:v>
                </c:pt>
                <c:pt idx="8805">
                  <c:v>0.19625999999999999</c:v>
                </c:pt>
                <c:pt idx="8806">
                  <c:v>0.19636000000000001</c:v>
                </c:pt>
                <c:pt idx="8807">
                  <c:v>0.19636000000000001</c:v>
                </c:pt>
                <c:pt idx="8808">
                  <c:v>0.19647999999999999</c:v>
                </c:pt>
                <c:pt idx="8809">
                  <c:v>0.19653999999999999</c:v>
                </c:pt>
                <c:pt idx="8810">
                  <c:v>0.19658</c:v>
                </c:pt>
                <c:pt idx="8811">
                  <c:v>0.19661000000000001</c:v>
                </c:pt>
                <c:pt idx="8812">
                  <c:v>0.19663</c:v>
                </c:pt>
                <c:pt idx="8813">
                  <c:v>0.19666</c:v>
                </c:pt>
                <c:pt idx="8814">
                  <c:v>0.19669</c:v>
                </c:pt>
                <c:pt idx="8815">
                  <c:v>0.19677</c:v>
                </c:pt>
                <c:pt idx="8816">
                  <c:v>0.19686000000000001</c:v>
                </c:pt>
                <c:pt idx="8817">
                  <c:v>0.19686999999999999</c:v>
                </c:pt>
                <c:pt idx="8818">
                  <c:v>0.19689000000000001</c:v>
                </c:pt>
                <c:pt idx="8819">
                  <c:v>0.19697000000000001</c:v>
                </c:pt>
                <c:pt idx="8820">
                  <c:v>0.1971</c:v>
                </c:pt>
                <c:pt idx="8821">
                  <c:v>0.19711000000000001</c:v>
                </c:pt>
                <c:pt idx="8822">
                  <c:v>0.19714999999999999</c:v>
                </c:pt>
                <c:pt idx="8823">
                  <c:v>0.19719999999999999</c:v>
                </c:pt>
                <c:pt idx="8824">
                  <c:v>0.19727</c:v>
                </c:pt>
                <c:pt idx="8825">
                  <c:v>0.19728000000000001</c:v>
                </c:pt>
                <c:pt idx="8826">
                  <c:v>0.19732</c:v>
                </c:pt>
                <c:pt idx="8827">
                  <c:v>0.19735</c:v>
                </c:pt>
                <c:pt idx="8828">
                  <c:v>0.19738</c:v>
                </c:pt>
                <c:pt idx="8829">
                  <c:v>0.19739000000000001</c:v>
                </c:pt>
                <c:pt idx="8830">
                  <c:v>0.19742000000000001</c:v>
                </c:pt>
                <c:pt idx="8831">
                  <c:v>0.19769</c:v>
                </c:pt>
                <c:pt idx="8832">
                  <c:v>0.19775999999999999</c:v>
                </c:pt>
                <c:pt idx="8833">
                  <c:v>0.19781000000000001</c:v>
                </c:pt>
                <c:pt idx="8834">
                  <c:v>0.19816</c:v>
                </c:pt>
                <c:pt idx="8835">
                  <c:v>0.19818</c:v>
                </c:pt>
                <c:pt idx="8836">
                  <c:v>0.19822999999999999</c:v>
                </c:pt>
                <c:pt idx="8837">
                  <c:v>0.1983</c:v>
                </c:pt>
                <c:pt idx="8838">
                  <c:v>0.19841</c:v>
                </c:pt>
                <c:pt idx="8839">
                  <c:v>0.19843</c:v>
                </c:pt>
                <c:pt idx="8840">
                  <c:v>0.19853000000000001</c:v>
                </c:pt>
                <c:pt idx="8841">
                  <c:v>0.19858999999999999</c:v>
                </c:pt>
                <c:pt idx="8842">
                  <c:v>0.19863</c:v>
                </c:pt>
                <c:pt idx="8843">
                  <c:v>0.19875999999999999</c:v>
                </c:pt>
                <c:pt idx="8844">
                  <c:v>0.19878000000000001</c:v>
                </c:pt>
                <c:pt idx="8845">
                  <c:v>0.19886000000000001</c:v>
                </c:pt>
                <c:pt idx="8846">
                  <c:v>0.19894000000000001</c:v>
                </c:pt>
                <c:pt idx="8847">
                  <c:v>0.19894999999999999</c:v>
                </c:pt>
                <c:pt idx="8848">
                  <c:v>0.19903999999999999</c:v>
                </c:pt>
                <c:pt idx="8849">
                  <c:v>0.1991</c:v>
                </c:pt>
                <c:pt idx="8850">
                  <c:v>0.19919000000000001</c:v>
                </c:pt>
                <c:pt idx="8851">
                  <c:v>0.19932</c:v>
                </c:pt>
                <c:pt idx="8852">
                  <c:v>0.19936000000000001</c:v>
                </c:pt>
                <c:pt idx="8853">
                  <c:v>0.19936999999999999</c:v>
                </c:pt>
                <c:pt idx="8854">
                  <c:v>0.19941</c:v>
                </c:pt>
                <c:pt idx="8855">
                  <c:v>0.19949</c:v>
                </c:pt>
                <c:pt idx="8856">
                  <c:v>0.19950999999999999</c:v>
                </c:pt>
                <c:pt idx="8857">
                  <c:v>0.19961999999999999</c:v>
                </c:pt>
                <c:pt idx="8858">
                  <c:v>0.19966</c:v>
                </c:pt>
                <c:pt idx="8859">
                  <c:v>0.19971</c:v>
                </c:pt>
                <c:pt idx="8860">
                  <c:v>0.19975999999999999</c:v>
                </c:pt>
                <c:pt idx="8861">
                  <c:v>0.19983000000000001</c:v>
                </c:pt>
                <c:pt idx="8862">
                  <c:v>0.19986999999999999</c:v>
                </c:pt>
                <c:pt idx="8863">
                  <c:v>0.19991</c:v>
                </c:pt>
                <c:pt idx="8864">
                  <c:v>0.20000999999999999</c:v>
                </c:pt>
                <c:pt idx="8865">
                  <c:v>0.20005999999999999</c:v>
                </c:pt>
                <c:pt idx="8866">
                  <c:v>0.20011999999999999</c:v>
                </c:pt>
                <c:pt idx="8867">
                  <c:v>0.20014999999999999</c:v>
                </c:pt>
                <c:pt idx="8868">
                  <c:v>0.20018</c:v>
                </c:pt>
                <c:pt idx="8869">
                  <c:v>0.20030000000000001</c:v>
                </c:pt>
                <c:pt idx="8870">
                  <c:v>0.20032</c:v>
                </c:pt>
                <c:pt idx="8871">
                  <c:v>0.20033999999999999</c:v>
                </c:pt>
                <c:pt idx="8872">
                  <c:v>0.20039000000000001</c:v>
                </c:pt>
                <c:pt idx="8873">
                  <c:v>0.20043</c:v>
                </c:pt>
                <c:pt idx="8874">
                  <c:v>0.20050999999999999</c:v>
                </c:pt>
                <c:pt idx="8875">
                  <c:v>0.20054</c:v>
                </c:pt>
                <c:pt idx="8876">
                  <c:v>0.20057</c:v>
                </c:pt>
                <c:pt idx="8877">
                  <c:v>0.20058999999999999</c:v>
                </c:pt>
                <c:pt idx="8878">
                  <c:v>0.20064000000000001</c:v>
                </c:pt>
                <c:pt idx="8879">
                  <c:v>0.20071</c:v>
                </c:pt>
                <c:pt idx="8880">
                  <c:v>0.20077</c:v>
                </c:pt>
                <c:pt idx="8881">
                  <c:v>0.2009</c:v>
                </c:pt>
                <c:pt idx="8882">
                  <c:v>0.20091000000000001</c:v>
                </c:pt>
                <c:pt idx="8883">
                  <c:v>0.20093</c:v>
                </c:pt>
                <c:pt idx="8884">
                  <c:v>0.20108999999999999</c:v>
                </c:pt>
                <c:pt idx="8885">
                  <c:v>0.20119000000000001</c:v>
                </c:pt>
                <c:pt idx="8886">
                  <c:v>0.20125000000000001</c:v>
                </c:pt>
                <c:pt idx="8887">
                  <c:v>0.20127</c:v>
                </c:pt>
                <c:pt idx="8888">
                  <c:v>0.20132</c:v>
                </c:pt>
                <c:pt idx="8889">
                  <c:v>0.20135</c:v>
                </c:pt>
                <c:pt idx="8890">
                  <c:v>0.20150999999999999</c:v>
                </c:pt>
                <c:pt idx="8891">
                  <c:v>0.20158999999999999</c:v>
                </c:pt>
                <c:pt idx="8892">
                  <c:v>0.20166999999999999</c:v>
                </c:pt>
                <c:pt idx="8893">
                  <c:v>0.20169000000000001</c:v>
                </c:pt>
                <c:pt idx="8894">
                  <c:v>0.20177</c:v>
                </c:pt>
                <c:pt idx="8895">
                  <c:v>0.20180000000000001</c:v>
                </c:pt>
                <c:pt idx="8896">
                  <c:v>0.20194000000000001</c:v>
                </c:pt>
                <c:pt idx="8897">
                  <c:v>0.20197000000000001</c:v>
                </c:pt>
                <c:pt idx="8898">
                  <c:v>0.20199</c:v>
                </c:pt>
                <c:pt idx="8899">
                  <c:v>0.20205999999999999</c:v>
                </c:pt>
                <c:pt idx="8900">
                  <c:v>0.20219999999999999</c:v>
                </c:pt>
                <c:pt idx="8901">
                  <c:v>0.20225000000000001</c:v>
                </c:pt>
                <c:pt idx="8902">
                  <c:v>0.20236999999999999</c:v>
                </c:pt>
                <c:pt idx="8903">
                  <c:v>0.2024</c:v>
                </c:pt>
                <c:pt idx="8904">
                  <c:v>0.20244999999999999</c:v>
                </c:pt>
                <c:pt idx="8905">
                  <c:v>0.20252000000000001</c:v>
                </c:pt>
                <c:pt idx="8906">
                  <c:v>0.20258999999999999</c:v>
                </c:pt>
                <c:pt idx="8907">
                  <c:v>0.20266999999999999</c:v>
                </c:pt>
                <c:pt idx="8908">
                  <c:v>0.20269999999999999</c:v>
                </c:pt>
                <c:pt idx="8909">
                  <c:v>0.20282</c:v>
                </c:pt>
                <c:pt idx="8910">
                  <c:v>0.2029</c:v>
                </c:pt>
                <c:pt idx="8911">
                  <c:v>0.20299</c:v>
                </c:pt>
                <c:pt idx="8912">
                  <c:v>0.20302000000000001</c:v>
                </c:pt>
                <c:pt idx="8913">
                  <c:v>0.20315</c:v>
                </c:pt>
                <c:pt idx="8914">
                  <c:v>0.20319000000000001</c:v>
                </c:pt>
                <c:pt idx="8915">
                  <c:v>0.20329</c:v>
                </c:pt>
                <c:pt idx="8916">
                  <c:v>0.20338000000000001</c:v>
                </c:pt>
                <c:pt idx="8917">
                  <c:v>0.20343</c:v>
                </c:pt>
                <c:pt idx="8918">
                  <c:v>0.20349</c:v>
                </c:pt>
                <c:pt idx="8919">
                  <c:v>0.20352000000000001</c:v>
                </c:pt>
                <c:pt idx="8920">
                  <c:v>0.20358999999999999</c:v>
                </c:pt>
                <c:pt idx="8921">
                  <c:v>0.20361000000000001</c:v>
                </c:pt>
                <c:pt idx="8922">
                  <c:v>0.20374999999999999</c:v>
                </c:pt>
                <c:pt idx="8923">
                  <c:v>0.20377999999999999</c:v>
                </c:pt>
                <c:pt idx="8924">
                  <c:v>0.20383000000000001</c:v>
                </c:pt>
                <c:pt idx="8925">
                  <c:v>0.2039</c:v>
                </c:pt>
                <c:pt idx="8926">
                  <c:v>0.20391999999999999</c:v>
                </c:pt>
                <c:pt idx="8927">
                  <c:v>0.20401</c:v>
                </c:pt>
                <c:pt idx="8928">
                  <c:v>0.20412</c:v>
                </c:pt>
                <c:pt idx="8929">
                  <c:v>0.20419999999999999</c:v>
                </c:pt>
                <c:pt idx="8930">
                  <c:v>0.20421</c:v>
                </c:pt>
                <c:pt idx="8931">
                  <c:v>0.20424999999999999</c:v>
                </c:pt>
                <c:pt idx="8932">
                  <c:v>0.20427999999999999</c:v>
                </c:pt>
                <c:pt idx="8933">
                  <c:v>0.20433000000000001</c:v>
                </c:pt>
                <c:pt idx="8934">
                  <c:v>0.20448</c:v>
                </c:pt>
                <c:pt idx="8935">
                  <c:v>0.20451</c:v>
                </c:pt>
                <c:pt idx="8936">
                  <c:v>0.20454</c:v>
                </c:pt>
                <c:pt idx="8937">
                  <c:v>0.20463000000000001</c:v>
                </c:pt>
                <c:pt idx="8938">
                  <c:v>0.20474000000000001</c:v>
                </c:pt>
                <c:pt idx="8939">
                  <c:v>0.20480000000000001</c:v>
                </c:pt>
                <c:pt idx="8940">
                  <c:v>0.20482</c:v>
                </c:pt>
                <c:pt idx="8941">
                  <c:v>0.20487</c:v>
                </c:pt>
                <c:pt idx="8942">
                  <c:v>0.20488000000000001</c:v>
                </c:pt>
                <c:pt idx="8943">
                  <c:v>0.20488999999999999</c:v>
                </c:pt>
                <c:pt idx="8944">
                  <c:v>0.20493</c:v>
                </c:pt>
                <c:pt idx="8945">
                  <c:v>0.20494999999999999</c:v>
                </c:pt>
                <c:pt idx="8946">
                  <c:v>0.20498</c:v>
                </c:pt>
                <c:pt idx="8947">
                  <c:v>0.20498</c:v>
                </c:pt>
                <c:pt idx="8948">
                  <c:v>0.20504</c:v>
                </c:pt>
                <c:pt idx="8949">
                  <c:v>0.20510999999999999</c:v>
                </c:pt>
                <c:pt idx="8950">
                  <c:v>0.20516000000000001</c:v>
                </c:pt>
                <c:pt idx="8951">
                  <c:v>0.20521</c:v>
                </c:pt>
                <c:pt idx="8952">
                  <c:v>0.20526</c:v>
                </c:pt>
                <c:pt idx="8953">
                  <c:v>0.20530999999999999</c:v>
                </c:pt>
                <c:pt idx="8954">
                  <c:v>0.20533000000000001</c:v>
                </c:pt>
                <c:pt idx="8955">
                  <c:v>0.2054</c:v>
                </c:pt>
                <c:pt idx="8956">
                  <c:v>0.20541999999999999</c:v>
                </c:pt>
                <c:pt idx="8957">
                  <c:v>0.20551</c:v>
                </c:pt>
                <c:pt idx="8958">
                  <c:v>0.20555999999999999</c:v>
                </c:pt>
                <c:pt idx="8959">
                  <c:v>0.20560999999999999</c:v>
                </c:pt>
                <c:pt idx="8960">
                  <c:v>0.20565</c:v>
                </c:pt>
                <c:pt idx="8961">
                  <c:v>0.20571999999999999</c:v>
                </c:pt>
                <c:pt idx="8962">
                  <c:v>0.20582</c:v>
                </c:pt>
                <c:pt idx="8963">
                  <c:v>0.20585000000000001</c:v>
                </c:pt>
                <c:pt idx="8964">
                  <c:v>0.20585000000000001</c:v>
                </c:pt>
                <c:pt idx="8965">
                  <c:v>0.20594000000000001</c:v>
                </c:pt>
                <c:pt idx="8966">
                  <c:v>0.20596999999999999</c:v>
                </c:pt>
                <c:pt idx="8967">
                  <c:v>0.20599000000000001</c:v>
                </c:pt>
                <c:pt idx="8968">
                  <c:v>0.20601</c:v>
                </c:pt>
                <c:pt idx="8969">
                  <c:v>0.20616999999999999</c:v>
                </c:pt>
                <c:pt idx="8970">
                  <c:v>0.20621999999999999</c:v>
                </c:pt>
                <c:pt idx="8971">
                  <c:v>0.20626</c:v>
                </c:pt>
                <c:pt idx="8972">
                  <c:v>0.20630000000000001</c:v>
                </c:pt>
                <c:pt idx="8973">
                  <c:v>0.20632</c:v>
                </c:pt>
                <c:pt idx="8974">
                  <c:v>0.20649999999999999</c:v>
                </c:pt>
                <c:pt idx="8975">
                  <c:v>0.20668</c:v>
                </c:pt>
                <c:pt idx="8976">
                  <c:v>0.20680000000000001</c:v>
                </c:pt>
                <c:pt idx="8977">
                  <c:v>0.20694000000000001</c:v>
                </c:pt>
                <c:pt idx="8978">
                  <c:v>0.20701</c:v>
                </c:pt>
                <c:pt idx="8979">
                  <c:v>0.20732999999999999</c:v>
                </c:pt>
                <c:pt idx="8980">
                  <c:v>0.20741000000000001</c:v>
                </c:pt>
                <c:pt idx="8981">
                  <c:v>0.20748</c:v>
                </c:pt>
                <c:pt idx="8982">
                  <c:v>0.20752000000000001</c:v>
                </c:pt>
                <c:pt idx="8983">
                  <c:v>0.20759</c:v>
                </c:pt>
                <c:pt idx="8984">
                  <c:v>0.20769000000000001</c:v>
                </c:pt>
                <c:pt idx="8985">
                  <c:v>0.20785000000000001</c:v>
                </c:pt>
                <c:pt idx="8986">
                  <c:v>0.20796000000000001</c:v>
                </c:pt>
                <c:pt idx="8987">
                  <c:v>0.20807</c:v>
                </c:pt>
                <c:pt idx="8988">
                  <c:v>0.20821999999999999</c:v>
                </c:pt>
                <c:pt idx="8989">
                  <c:v>0.20829</c:v>
                </c:pt>
                <c:pt idx="8990">
                  <c:v>0.20835000000000001</c:v>
                </c:pt>
                <c:pt idx="8991">
                  <c:v>0.20838000000000001</c:v>
                </c:pt>
                <c:pt idx="8992">
                  <c:v>0.20846999999999999</c:v>
                </c:pt>
                <c:pt idx="8993">
                  <c:v>0.20871000000000001</c:v>
                </c:pt>
                <c:pt idx="8994">
                  <c:v>0.20880000000000001</c:v>
                </c:pt>
                <c:pt idx="8995">
                  <c:v>0.20884</c:v>
                </c:pt>
                <c:pt idx="8996">
                  <c:v>0.20887</c:v>
                </c:pt>
                <c:pt idx="8997">
                  <c:v>0.20899000000000001</c:v>
                </c:pt>
                <c:pt idx="8998">
                  <c:v>0.20907000000000001</c:v>
                </c:pt>
                <c:pt idx="8999">
                  <c:v>0.20910999999999999</c:v>
                </c:pt>
                <c:pt idx="9000">
                  <c:v>0.20913999999999999</c:v>
                </c:pt>
                <c:pt idx="9001">
                  <c:v>0.20915</c:v>
                </c:pt>
                <c:pt idx="9002">
                  <c:v>0.20916999999999999</c:v>
                </c:pt>
                <c:pt idx="9003">
                  <c:v>0.20918</c:v>
                </c:pt>
                <c:pt idx="9004">
                  <c:v>0.20923</c:v>
                </c:pt>
                <c:pt idx="9005">
                  <c:v>0.20924000000000001</c:v>
                </c:pt>
                <c:pt idx="9006">
                  <c:v>0.20927999999999999</c:v>
                </c:pt>
                <c:pt idx="9007">
                  <c:v>0.20941000000000001</c:v>
                </c:pt>
                <c:pt idx="9008">
                  <c:v>0.20943000000000001</c:v>
                </c:pt>
                <c:pt idx="9009">
                  <c:v>0.20949000000000001</c:v>
                </c:pt>
                <c:pt idx="9010">
                  <c:v>0.20968999999999999</c:v>
                </c:pt>
                <c:pt idx="9011">
                  <c:v>0.20973</c:v>
                </c:pt>
                <c:pt idx="9012">
                  <c:v>0.20985999999999999</c:v>
                </c:pt>
                <c:pt idx="9013">
                  <c:v>0.20993999999999999</c:v>
                </c:pt>
                <c:pt idx="9014">
                  <c:v>0.21004999999999999</c:v>
                </c:pt>
                <c:pt idx="9015">
                  <c:v>0.21018999999999999</c:v>
                </c:pt>
                <c:pt idx="9016">
                  <c:v>0.21026</c:v>
                </c:pt>
                <c:pt idx="9017">
                  <c:v>0.21041000000000001</c:v>
                </c:pt>
                <c:pt idx="9018">
                  <c:v>0.21048</c:v>
                </c:pt>
                <c:pt idx="9019">
                  <c:v>0.21049999999999999</c:v>
                </c:pt>
                <c:pt idx="9020">
                  <c:v>0.21052999999999999</c:v>
                </c:pt>
                <c:pt idx="9021">
                  <c:v>0.21057999999999999</c:v>
                </c:pt>
                <c:pt idx="9022">
                  <c:v>0.21071000000000001</c:v>
                </c:pt>
                <c:pt idx="9023">
                  <c:v>0.21084</c:v>
                </c:pt>
                <c:pt idx="9024">
                  <c:v>0.21087</c:v>
                </c:pt>
                <c:pt idx="9025">
                  <c:v>0.21090999999999999</c:v>
                </c:pt>
                <c:pt idx="9026">
                  <c:v>0.21098</c:v>
                </c:pt>
                <c:pt idx="9027">
                  <c:v>0.21101</c:v>
                </c:pt>
                <c:pt idx="9028">
                  <c:v>0.21106</c:v>
                </c:pt>
                <c:pt idx="9029">
                  <c:v>0.21110999999999999</c:v>
                </c:pt>
                <c:pt idx="9030">
                  <c:v>0.21115</c:v>
                </c:pt>
                <c:pt idx="9031">
                  <c:v>0.21118000000000001</c:v>
                </c:pt>
                <c:pt idx="9032">
                  <c:v>0.21124000000000001</c:v>
                </c:pt>
                <c:pt idx="9033">
                  <c:v>0.21127000000000001</c:v>
                </c:pt>
                <c:pt idx="9034">
                  <c:v>0.21128</c:v>
                </c:pt>
                <c:pt idx="9035">
                  <c:v>0.21131</c:v>
                </c:pt>
                <c:pt idx="9036">
                  <c:v>0.21135999999999999</c:v>
                </c:pt>
                <c:pt idx="9037">
                  <c:v>0.21140999999999999</c:v>
                </c:pt>
                <c:pt idx="9038">
                  <c:v>0.21143000000000001</c:v>
                </c:pt>
                <c:pt idx="9039">
                  <c:v>0.21157000000000001</c:v>
                </c:pt>
                <c:pt idx="9040">
                  <c:v>0.21160000000000001</c:v>
                </c:pt>
                <c:pt idx="9041">
                  <c:v>0.21168000000000001</c:v>
                </c:pt>
                <c:pt idx="9042">
                  <c:v>0.21173</c:v>
                </c:pt>
                <c:pt idx="9043">
                  <c:v>0.21182999999999999</c:v>
                </c:pt>
                <c:pt idx="9044">
                  <c:v>0.21189</c:v>
                </c:pt>
                <c:pt idx="9045">
                  <c:v>0.21195</c:v>
                </c:pt>
                <c:pt idx="9046">
                  <c:v>0.21207000000000001</c:v>
                </c:pt>
                <c:pt idx="9047">
                  <c:v>0.21218999999999999</c:v>
                </c:pt>
                <c:pt idx="9048">
                  <c:v>0.21223</c:v>
                </c:pt>
                <c:pt idx="9049">
                  <c:v>0.21232999999999999</c:v>
                </c:pt>
                <c:pt idx="9050">
                  <c:v>0.21249000000000001</c:v>
                </c:pt>
                <c:pt idx="9051">
                  <c:v>0.21251</c:v>
                </c:pt>
                <c:pt idx="9052">
                  <c:v>0.21253</c:v>
                </c:pt>
                <c:pt idx="9053">
                  <c:v>0.21260000000000001</c:v>
                </c:pt>
                <c:pt idx="9054">
                  <c:v>0.21265000000000001</c:v>
                </c:pt>
                <c:pt idx="9055">
                  <c:v>0.21267</c:v>
                </c:pt>
                <c:pt idx="9056">
                  <c:v>0.21271000000000001</c:v>
                </c:pt>
                <c:pt idx="9057">
                  <c:v>0.21273</c:v>
                </c:pt>
                <c:pt idx="9058">
                  <c:v>0.21278</c:v>
                </c:pt>
                <c:pt idx="9059">
                  <c:v>0.21282000000000001</c:v>
                </c:pt>
                <c:pt idx="9060">
                  <c:v>0.21285999999999999</c:v>
                </c:pt>
                <c:pt idx="9061">
                  <c:v>0.21293999999999999</c:v>
                </c:pt>
                <c:pt idx="9062">
                  <c:v>0.21299999999999999</c:v>
                </c:pt>
                <c:pt idx="9063">
                  <c:v>0.21312999999999999</c:v>
                </c:pt>
                <c:pt idx="9064">
                  <c:v>0.21325</c:v>
                </c:pt>
                <c:pt idx="9065">
                  <c:v>0.21331</c:v>
                </c:pt>
                <c:pt idx="9066">
                  <c:v>0.21340999999999999</c:v>
                </c:pt>
                <c:pt idx="9067">
                  <c:v>0.21345</c:v>
                </c:pt>
                <c:pt idx="9068">
                  <c:v>0.21351000000000001</c:v>
                </c:pt>
                <c:pt idx="9069">
                  <c:v>0.21368000000000001</c:v>
                </c:pt>
                <c:pt idx="9070">
                  <c:v>0.21381</c:v>
                </c:pt>
                <c:pt idx="9071">
                  <c:v>0.21384</c:v>
                </c:pt>
                <c:pt idx="9072">
                  <c:v>0.21398</c:v>
                </c:pt>
                <c:pt idx="9073">
                  <c:v>0.21401000000000001</c:v>
                </c:pt>
                <c:pt idx="9074">
                  <c:v>0.21407999999999999</c:v>
                </c:pt>
                <c:pt idx="9075">
                  <c:v>0.21421000000000001</c:v>
                </c:pt>
                <c:pt idx="9076">
                  <c:v>0.21425</c:v>
                </c:pt>
                <c:pt idx="9077">
                  <c:v>0.21426999999999999</c:v>
                </c:pt>
                <c:pt idx="9078">
                  <c:v>0.21442</c:v>
                </c:pt>
                <c:pt idx="9079">
                  <c:v>0.21448</c:v>
                </c:pt>
                <c:pt idx="9080">
                  <c:v>0.21448999999999999</c:v>
                </c:pt>
                <c:pt idx="9081">
                  <c:v>0.21457000000000001</c:v>
                </c:pt>
                <c:pt idx="9082">
                  <c:v>0.21462999999999999</c:v>
                </c:pt>
                <c:pt idx="9083">
                  <c:v>0.21471999999999999</c:v>
                </c:pt>
                <c:pt idx="9084">
                  <c:v>0.21493000000000001</c:v>
                </c:pt>
                <c:pt idx="9085">
                  <c:v>0.21501999999999999</c:v>
                </c:pt>
                <c:pt idx="9086">
                  <c:v>0.21526000000000001</c:v>
                </c:pt>
                <c:pt idx="9087">
                  <c:v>0.21540999999999999</c:v>
                </c:pt>
                <c:pt idx="9088">
                  <c:v>0.21546999999999999</c:v>
                </c:pt>
                <c:pt idx="9089">
                  <c:v>0.21553</c:v>
                </c:pt>
                <c:pt idx="9090">
                  <c:v>0.21557000000000001</c:v>
                </c:pt>
                <c:pt idx="9091">
                  <c:v>0.21571000000000001</c:v>
                </c:pt>
                <c:pt idx="9092">
                  <c:v>0.21578</c:v>
                </c:pt>
                <c:pt idx="9093">
                  <c:v>0.21582999999999999</c:v>
                </c:pt>
                <c:pt idx="9094">
                  <c:v>0.21590000000000001</c:v>
                </c:pt>
                <c:pt idx="9095">
                  <c:v>0.21595</c:v>
                </c:pt>
                <c:pt idx="9096">
                  <c:v>0.21598000000000001</c:v>
                </c:pt>
                <c:pt idx="9097">
                  <c:v>0.21603</c:v>
                </c:pt>
                <c:pt idx="9098">
                  <c:v>0.21604999999999999</c:v>
                </c:pt>
                <c:pt idx="9099">
                  <c:v>0.21611</c:v>
                </c:pt>
                <c:pt idx="9100">
                  <c:v>0.21625</c:v>
                </c:pt>
                <c:pt idx="9101">
                  <c:v>0.21626000000000001</c:v>
                </c:pt>
                <c:pt idx="9102">
                  <c:v>0.21640999999999999</c:v>
                </c:pt>
                <c:pt idx="9103">
                  <c:v>0.2165</c:v>
                </c:pt>
                <c:pt idx="9104">
                  <c:v>0.21662000000000001</c:v>
                </c:pt>
                <c:pt idx="9105">
                  <c:v>0.21675</c:v>
                </c:pt>
                <c:pt idx="9106">
                  <c:v>0.21679999999999999</c:v>
                </c:pt>
                <c:pt idx="9107">
                  <c:v>0.21681</c:v>
                </c:pt>
                <c:pt idx="9108">
                  <c:v>0.21687999999999999</c:v>
                </c:pt>
                <c:pt idx="9109">
                  <c:v>0.21698000000000001</c:v>
                </c:pt>
                <c:pt idx="9110">
                  <c:v>0.21712000000000001</c:v>
                </c:pt>
                <c:pt idx="9111">
                  <c:v>0.21720999999999999</c:v>
                </c:pt>
                <c:pt idx="9112">
                  <c:v>0.21734999999999999</c:v>
                </c:pt>
                <c:pt idx="9113">
                  <c:v>0.21740999999999999</c:v>
                </c:pt>
                <c:pt idx="9114">
                  <c:v>0.21762000000000001</c:v>
                </c:pt>
                <c:pt idx="9115">
                  <c:v>0.2177</c:v>
                </c:pt>
                <c:pt idx="9116">
                  <c:v>0.21773999999999999</c:v>
                </c:pt>
                <c:pt idx="9117">
                  <c:v>0.21776999999999999</c:v>
                </c:pt>
                <c:pt idx="9118">
                  <c:v>0.21783</c:v>
                </c:pt>
                <c:pt idx="9119">
                  <c:v>0.21784999999999999</c:v>
                </c:pt>
                <c:pt idx="9120">
                  <c:v>0.21789</c:v>
                </c:pt>
                <c:pt idx="9121">
                  <c:v>0.21798999999999999</c:v>
                </c:pt>
                <c:pt idx="9122">
                  <c:v>0.21801000000000001</c:v>
                </c:pt>
                <c:pt idx="9123">
                  <c:v>0.21812999999999999</c:v>
                </c:pt>
                <c:pt idx="9124">
                  <c:v>0.21826000000000001</c:v>
                </c:pt>
                <c:pt idx="9125">
                  <c:v>0.21833</c:v>
                </c:pt>
                <c:pt idx="9126">
                  <c:v>0.21834999999999999</c:v>
                </c:pt>
                <c:pt idx="9127">
                  <c:v>0.21839</c:v>
                </c:pt>
                <c:pt idx="9128">
                  <c:v>0.21856999999999999</c:v>
                </c:pt>
                <c:pt idx="9129">
                  <c:v>0.21862999999999999</c:v>
                </c:pt>
                <c:pt idx="9130">
                  <c:v>0.21870999999999999</c:v>
                </c:pt>
                <c:pt idx="9131">
                  <c:v>0.21884000000000001</c:v>
                </c:pt>
                <c:pt idx="9132">
                  <c:v>0.21890999999999999</c:v>
                </c:pt>
                <c:pt idx="9133">
                  <c:v>0.21898000000000001</c:v>
                </c:pt>
                <c:pt idx="9134">
                  <c:v>0.21911</c:v>
                </c:pt>
                <c:pt idx="9135">
                  <c:v>0.21920000000000001</c:v>
                </c:pt>
                <c:pt idx="9136">
                  <c:v>0.21926000000000001</c:v>
                </c:pt>
                <c:pt idx="9137">
                  <c:v>0.21947</c:v>
                </c:pt>
                <c:pt idx="9138">
                  <c:v>0.21951000000000001</c:v>
                </c:pt>
                <c:pt idx="9139">
                  <c:v>0.21964</c:v>
                </c:pt>
                <c:pt idx="9140">
                  <c:v>0.21987000000000001</c:v>
                </c:pt>
                <c:pt idx="9141">
                  <c:v>0.21992999999999999</c:v>
                </c:pt>
                <c:pt idx="9142">
                  <c:v>0.22003</c:v>
                </c:pt>
                <c:pt idx="9143">
                  <c:v>0.22005</c:v>
                </c:pt>
                <c:pt idx="9144">
                  <c:v>0.22014</c:v>
                </c:pt>
                <c:pt idx="9145">
                  <c:v>0.22022</c:v>
                </c:pt>
                <c:pt idx="9146">
                  <c:v>0.22034000000000001</c:v>
                </c:pt>
                <c:pt idx="9147">
                  <c:v>0.22034999999999999</c:v>
                </c:pt>
                <c:pt idx="9148">
                  <c:v>0.22042</c:v>
                </c:pt>
                <c:pt idx="9149">
                  <c:v>0.22045999999999999</c:v>
                </c:pt>
                <c:pt idx="9150">
                  <c:v>0.22056000000000001</c:v>
                </c:pt>
                <c:pt idx="9151">
                  <c:v>0.22062999999999999</c:v>
                </c:pt>
                <c:pt idx="9152">
                  <c:v>0.22067000000000001</c:v>
                </c:pt>
                <c:pt idx="9153">
                  <c:v>0.22072</c:v>
                </c:pt>
                <c:pt idx="9154">
                  <c:v>0.22076000000000001</c:v>
                </c:pt>
                <c:pt idx="9155">
                  <c:v>0.22083</c:v>
                </c:pt>
                <c:pt idx="9156">
                  <c:v>0.22097</c:v>
                </c:pt>
                <c:pt idx="9157">
                  <c:v>0.22098000000000001</c:v>
                </c:pt>
                <c:pt idx="9158">
                  <c:v>0.22105</c:v>
                </c:pt>
                <c:pt idx="9159">
                  <c:v>0.22117000000000001</c:v>
                </c:pt>
                <c:pt idx="9160">
                  <c:v>0.22123000000000001</c:v>
                </c:pt>
                <c:pt idx="9161">
                  <c:v>0.22137999999999999</c:v>
                </c:pt>
                <c:pt idx="9162">
                  <c:v>0.22153999999999999</c:v>
                </c:pt>
                <c:pt idx="9163">
                  <c:v>0.22162000000000001</c:v>
                </c:pt>
                <c:pt idx="9164">
                  <c:v>0.22166</c:v>
                </c:pt>
                <c:pt idx="9165">
                  <c:v>0.22175</c:v>
                </c:pt>
                <c:pt idx="9166">
                  <c:v>0.22181999999999999</c:v>
                </c:pt>
                <c:pt idx="9167">
                  <c:v>0.22203999999999999</c:v>
                </c:pt>
                <c:pt idx="9168">
                  <c:v>0.22219</c:v>
                </c:pt>
                <c:pt idx="9169">
                  <c:v>0.22225</c:v>
                </c:pt>
                <c:pt idx="9170">
                  <c:v>0.22237999999999999</c:v>
                </c:pt>
                <c:pt idx="9171">
                  <c:v>0.22241</c:v>
                </c:pt>
                <c:pt idx="9172">
                  <c:v>0.22251000000000001</c:v>
                </c:pt>
                <c:pt idx="9173">
                  <c:v>0.22259999999999999</c:v>
                </c:pt>
                <c:pt idx="9174">
                  <c:v>0.22281000000000001</c:v>
                </c:pt>
                <c:pt idx="9175">
                  <c:v>0.22286</c:v>
                </c:pt>
                <c:pt idx="9176">
                  <c:v>0.22301000000000001</c:v>
                </c:pt>
                <c:pt idx="9177">
                  <c:v>0.22308</c:v>
                </c:pt>
                <c:pt idx="9178">
                  <c:v>0.2233</c:v>
                </c:pt>
                <c:pt idx="9179">
                  <c:v>0.22338</c:v>
                </c:pt>
                <c:pt idx="9180">
                  <c:v>0.22342000000000001</c:v>
                </c:pt>
                <c:pt idx="9181">
                  <c:v>0.22345999999999999</c:v>
                </c:pt>
                <c:pt idx="9182">
                  <c:v>0.22350999999999999</c:v>
                </c:pt>
                <c:pt idx="9183">
                  <c:v>0.22367999999999999</c:v>
                </c:pt>
                <c:pt idx="9184">
                  <c:v>0.22370000000000001</c:v>
                </c:pt>
                <c:pt idx="9185">
                  <c:v>0.22373000000000001</c:v>
                </c:pt>
                <c:pt idx="9186">
                  <c:v>0.22383</c:v>
                </c:pt>
                <c:pt idx="9187">
                  <c:v>0.22397</c:v>
                </c:pt>
                <c:pt idx="9188">
                  <c:v>0.22409000000000001</c:v>
                </c:pt>
                <c:pt idx="9189">
                  <c:v>0.22409999999999999</c:v>
                </c:pt>
                <c:pt idx="9190">
                  <c:v>0.22419</c:v>
                </c:pt>
                <c:pt idx="9191">
                  <c:v>0.22420999999999999</c:v>
                </c:pt>
                <c:pt idx="9192">
                  <c:v>0.22425999999999999</c:v>
                </c:pt>
                <c:pt idx="9193">
                  <c:v>0.22431000000000001</c:v>
                </c:pt>
                <c:pt idx="9194">
                  <c:v>0.22439999999999999</c:v>
                </c:pt>
                <c:pt idx="9195">
                  <c:v>0.22459999999999999</c:v>
                </c:pt>
                <c:pt idx="9196">
                  <c:v>0.22469</c:v>
                </c:pt>
                <c:pt idx="9197">
                  <c:v>0.22469</c:v>
                </c:pt>
                <c:pt idx="9198">
                  <c:v>0.22478999999999999</c:v>
                </c:pt>
                <c:pt idx="9199">
                  <c:v>0.22498000000000001</c:v>
                </c:pt>
                <c:pt idx="9200">
                  <c:v>0.22514000000000001</c:v>
                </c:pt>
                <c:pt idx="9201">
                  <c:v>0.22523000000000001</c:v>
                </c:pt>
                <c:pt idx="9202">
                  <c:v>0.22527</c:v>
                </c:pt>
                <c:pt idx="9203">
                  <c:v>0.22531000000000001</c:v>
                </c:pt>
                <c:pt idx="9204">
                  <c:v>0.22536</c:v>
                </c:pt>
                <c:pt idx="9205">
                  <c:v>0.22547</c:v>
                </c:pt>
                <c:pt idx="9206">
                  <c:v>0.22574</c:v>
                </c:pt>
                <c:pt idx="9207">
                  <c:v>0.22578000000000001</c:v>
                </c:pt>
                <c:pt idx="9208">
                  <c:v>0.22585</c:v>
                </c:pt>
                <c:pt idx="9209">
                  <c:v>0.22591</c:v>
                </c:pt>
                <c:pt idx="9210">
                  <c:v>0.22606000000000001</c:v>
                </c:pt>
                <c:pt idx="9211">
                  <c:v>0.22614999999999999</c:v>
                </c:pt>
                <c:pt idx="9212">
                  <c:v>0.22617999999999999</c:v>
                </c:pt>
                <c:pt idx="9213">
                  <c:v>0.22635</c:v>
                </c:pt>
                <c:pt idx="9214">
                  <c:v>0.22639000000000001</c:v>
                </c:pt>
                <c:pt idx="9215">
                  <c:v>0.22647999999999999</c:v>
                </c:pt>
                <c:pt idx="9216">
                  <c:v>0.22649</c:v>
                </c:pt>
                <c:pt idx="9217">
                  <c:v>0.22674</c:v>
                </c:pt>
                <c:pt idx="9218">
                  <c:v>0.22692999999999999</c:v>
                </c:pt>
                <c:pt idx="9219">
                  <c:v>0.22713</c:v>
                </c:pt>
                <c:pt idx="9220">
                  <c:v>0.22714000000000001</c:v>
                </c:pt>
                <c:pt idx="9221">
                  <c:v>0.22722999999999999</c:v>
                </c:pt>
                <c:pt idx="9222">
                  <c:v>0.22722999999999999</c:v>
                </c:pt>
                <c:pt idx="9223">
                  <c:v>0.22728000000000001</c:v>
                </c:pt>
                <c:pt idx="9224">
                  <c:v>0.22731999999999999</c:v>
                </c:pt>
                <c:pt idx="9225">
                  <c:v>0.22738</c:v>
                </c:pt>
                <c:pt idx="9226">
                  <c:v>0.22742999999999999</c:v>
                </c:pt>
                <c:pt idx="9227">
                  <c:v>0.22745000000000001</c:v>
                </c:pt>
                <c:pt idx="9228">
                  <c:v>0.22753000000000001</c:v>
                </c:pt>
                <c:pt idx="9229">
                  <c:v>0.22770000000000001</c:v>
                </c:pt>
                <c:pt idx="9230">
                  <c:v>0.22778999999999999</c:v>
                </c:pt>
                <c:pt idx="9231">
                  <c:v>0.2278</c:v>
                </c:pt>
                <c:pt idx="9232">
                  <c:v>0.22813</c:v>
                </c:pt>
                <c:pt idx="9233">
                  <c:v>0.22822999999999999</c:v>
                </c:pt>
                <c:pt idx="9234">
                  <c:v>0.22846</c:v>
                </c:pt>
                <c:pt idx="9235">
                  <c:v>0.22852</c:v>
                </c:pt>
                <c:pt idx="9236">
                  <c:v>0.22861999999999999</c:v>
                </c:pt>
                <c:pt idx="9237">
                  <c:v>0.22874</c:v>
                </c:pt>
                <c:pt idx="9238">
                  <c:v>0.22878000000000001</c:v>
                </c:pt>
                <c:pt idx="9239">
                  <c:v>0.22882</c:v>
                </c:pt>
                <c:pt idx="9240">
                  <c:v>0.22906000000000001</c:v>
                </c:pt>
                <c:pt idx="9241">
                  <c:v>0.22907</c:v>
                </c:pt>
                <c:pt idx="9242">
                  <c:v>0.22913</c:v>
                </c:pt>
                <c:pt idx="9243">
                  <c:v>0.22931000000000001</c:v>
                </c:pt>
                <c:pt idx="9244">
                  <c:v>0.22933999999999999</c:v>
                </c:pt>
                <c:pt idx="9245">
                  <c:v>0.22944999999999999</c:v>
                </c:pt>
                <c:pt idx="9246">
                  <c:v>0.22955</c:v>
                </c:pt>
                <c:pt idx="9247">
                  <c:v>0.22958999999999999</c:v>
                </c:pt>
                <c:pt idx="9248">
                  <c:v>0.22964000000000001</c:v>
                </c:pt>
                <c:pt idx="9249">
                  <c:v>0.22969999999999999</c:v>
                </c:pt>
                <c:pt idx="9250">
                  <c:v>0.22980999999999999</c:v>
                </c:pt>
                <c:pt idx="9251">
                  <c:v>0.22992000000000001</c:v>
                </c:pt>
                <c:pt idx="9252">
                  <c:v>0.23005</c:v>
                </c:pt>
                <c:pt idx="9253">
                  <c:v>0.23017000000000001</c:v>
                </c:pt>
                <c:pt idx="9254">
                  <c:v>0.23022999999999999</c:v>
                </c:pt>
                <c:pt idx="9255">
                  <c:v>0.23027</c:v>
                </c:pt>
                <c:pt idx="9256">
                  <c:v>0.23041</c:v>
                </c:pt>
                <c:pt idx="9257">
                  <c:v>0.23053000000000001</c:v>
                </c:pt>
                <c:pt idx="9258">
                  <c:v>0.23058000000000001</c:v>
                </c:pt>
                <c:pt idx="9259">
                  <c:v>0.23066999999999999</c:v>
                </c:pt>
                <c:pt idx="9260">
                  <c:v>0.23086000000000001</c:v>
                </c:pt>
                <c:pt idx="9261">
                  <c:v>0.23091</c:v>
                </c:pt>
                <c:pt idx="9262">
                  <c:v>0.23103000000000001</c:v>
                </c:pt>
                <c:pt idx="9263">
                  <c:v>0.2311</c:v>
                </c:pt>
                <c:pt idx="9264">
                  <c:v>0.23125000000000001</c:v>
                </c:pt>
                <c:pt idx="9265">
                  <c:v>0.23133000000000001</c:v>
                </c:pt>
                <c:pt idx="9266">
                  <c:v>0.2316</c:v>
                </c:pt>
                <c:pt idx="9267">
                  <c:v>0.23163</c:v>
                </c:pt>
                <c:pt idx="9268">
                  <c:v>0.23180000000000001</c:v>
                </c:pt>
                <c:pt idx="9269">
                  <c:v>0.23216000000000001</c:v>
                </c:pt>
                <c:pt idx="9270">
                  <c:v>0.23216999999999999</c:v>
                </c:pt>
                <c:pt idx="9271">
                  <c:v>0.23236999999999999</c:v>
                </c:pt>
                <c:pt idx="9272">
                  <c:v>0.23243</c:v>
                </c:pt>
                <c:pt idx="9273">
                  <c:v>0.23249</c:v>
                </c:pt>
                <c:pt idx="9274">
                  <c:v>0.23255000000000001</c:v>
                </c:pt>
                <c:pt idx="9275">
                  <c:v>0.23261000000000001</c:v>
                </c:pt>
                <c:pt idx="9276">
                  <c:v>0.23300000000000001</c:v>
                </c:pt>
                <c:pt idx="9277">
                  <c:v>0.23305999999999999</c:v>
                </c:pt>
                <c:pt idx="9278">
                  <c:v>0.23313999999999999</c:v>
                </c:pt>
                <c:pt idx="9279">
                  <c:v>0.23322999999999999</c:v>
                </c:pt>
                <c:pt idx="9280">
                  <c:v>0.23336999999999999</c:v>
                </c:pt>
                <c:pt idx="9281">
                  <c:v>0.23347000000000001</c:v>
                </c:pt>
                <c:pt idx="9282">
                  <c:v>0.23355000000000001</c:v>
                </c:pt>
                <c:pt idx="9283">
                  <c:v>0.23379</c:v>
                </c:pt>
                <c:pt idx="9284">
                  <c:v>0.23391999999999999</c:v>
                </c:pt>
                <c:pt idx="9285">
                  <c:v>0.23396</c:v>
                </c:pt>
                <c:pt idx="9286">
                  <c:v>0.23402999999999999</c:v>
                </c:pt>
                <c:pt idx="9287">
                  <c:v>0.23408000000000001</c:v>
                </c:pt>
                <c:pt idx="9288">
                  <c:v>0.23415</c:v>
                </c:pt>
                <c:pt idx="9289">
                  <c:v>0.23433000000000001</c:v>
                </c:pt>
                <c:pt idx="9290">
                  <c:v>0.23451</c:v>
                </c:pt>
                <c:pt idx="9291">
                  <c:v>0.23469000000000001</c:v>
                </c:pt>
                <c:pt idx="9292">
                  <c:v>0.23477999999999999</c:v>
                </c:pt>
                <c:pt idx="9293">
                  <c:v>0.23485</c:v>
                </c:pt>
                <c:pt idx="9294">
                  <c:v>0.23491000000000001</c:v>
                </c:pt>
                <c:pt idx="9295">
                  <c:v>0.23504</c:v>
                </c:pt>
                <c:pt idx="9296">
                  <c:v>0.23508000000000001</c:v>
                </c:pt>
                <c:pt idx="9297">
                  <c:v>0.23516000000000001</c:v>
                </c:pt>
                <c:pt idx="9298">
                  <c:v>0.23532</c:v>
                </c:pt>
                <c:pt idx="9299">
                  <c:v>0.23541000000000001</c:v>
                </c:pt>
                <c:pt idx="9300">
                  <c:v>0.23541999999999999</c:v>
                </c:pt>
                <c:pt idx="9301">
                  <c:v>0.23547999999999999</c:v>
                </c:pt>
                <c:pt idx="9302">
                  <c:v>0.23549</c:v>
                </c:pt>
                <c:pt idx="9303">
                  <c:v>0.23551</c:v>
                </c:pt>
                <c:pt idx="9304">
                  <c:v>0.23569999999999999</c:v>
                </c:pt>
                <c:pt idx="9305">
                  <c:v>0.23594999999999999</c:v>
                </c:pt>
                <c:pt idx="9306">
                  <c:v>0.23607</c:v>
                </c:pt>
                <c:pt idx="9307">
                  <c:v>0.23615</c:v>
                </c:pt>
                <c:pt idx="9308">
                  <c:v>0.23619000000000001</c:v>
                </c:pt>
                <c:pt idx="9309">
                  <c:v>0.23630000000000001</c:v>
                </c:pt>
                <c:pt idx="9310">
                  <c:v>0.23630000000000001</c:v>
                </c:pt>
                <c:pt idx="9311">
                  <c:v>0.23647000000000001</c:v>
                </c:pt>
                <c:pt idx="9312">
                  <c:v>0.23658999999999999</c:v>
                </c:pt>
                <c:pt idx="9313">
                  <c:v>0.23668</c:v>
                </c:pt>
                <c:pt idx="9314">
                  <c:v>0.23673</c:v>
                </c:pt>
                <c:pt idx="9315">
                  <c:v>0.23677999999999999</c:v>
                </c:pt>
                <c:pt idx="9316">
                  <c:v>0.23682</c:v>
                </c:pt>
                <c:pt idx="9317">
                  <c:v>0.23705000000000001</c:v>
                </c:pt>
                <c:pt idx="9318">
                  <c:v>0.23715</c:v>
                </c:pt>
                <c:pt idx="9319">
                  <c:v>0.23721999999999999</c:v>
                </c:pt>
                <c:pt idx="9320">
                  <c:v>0.23727999999999999</c:v>
                </c:pt>
                <c:pt idx="9321">
                  <c:v>0.23735000000000001</c:v>
                </c:pt>
                <c:pt idx="9322">
                  <c:v>0.23738000000000001</c:v>
                </c:pt>
                <c:pt idx="9323">
                  <c:v>0.23757</c:v>
                </c:pt>
                <c:pt idx="9324">
                  <c:v>0.23771999999999999</c:v>
                </c:pt>
                <c:pt idx="9325">
                  <c:v>0.23791000000000001</c:v>
                </c:pt>
                <c:pt idx="9326">
                  <c:v>0.23796999999999999</c:v>
                </c:pt>
                <c:pt idx="9327">
                  <c:v>0.23798</c:v>
                </c:pt>
                <c:pt idx="9328">
                  <c:v>0.2382</c:v>
                </c:pt>
                <c:pt idx="9329">
                  <c:v>0.23829</c:v>
                </c:pt>
                <c:pt idx="9330">
                  <c:v>0.23868</c:v>
                </c:pt>
                <c:pt idx="9331">
                  <c:v>0.23879</c:v>
                </c:pt>
                <c:pt idx="9332">
                  <c:v>0.2389</c:v>
                </c:pt>
                <c:pt idx="9333">
                  <c:v>0.23899999999999999</c:v>
                </c:pt>
                <c:pt idx="9334">
                  <c:v>0.23927000000000001</c:v>
                </c:pt>
                <c:pt idx="9335">
                  <c:v>0.23927999999999999</c:v>
                </c:pt>
                <c:pt idx="9336">
                  <c:v>0.2394</c:v>
                </c:pt>
                <c:pt idx="9337">
                  <c:v>0.23949000000000001</c:v>
                </c:pt>
                <c:pt idx="9338">
                  <c:v>0.23955000000000001</c:v>
                </c:pt>
                <c:pt idx="9339">
                  <c:v>0.23963000000000001</c:v>
                </c:pt>
                <c:pt idx="9340">
                  <c:v>0.23980000000000001</c:v>
                </c:pt>
                <c:pt idx="9341">
                  <c:v>0.23984</c:v>
                </c:pt>
                <c:pt idx="9342">
                  <c:v>0.2399</c:v>
                </c:pt>
                <c:pt idx="9343">
                  <c:v>0.24004</c:v>
                </c:pt>
                <c:pt idx="9344">
                  <c:v>0.24018999999999999</c:v>
                </c:pt>
                <c:pt idx="9345">
                  <c:v>0.24027000000000001</c:v>
                </c:pt>
                <c:pt idx="9346">
                  <c:v>0.24034</c:v>
                </c:pt>
                <c:pt idx="9347">
                  <c:v>0.24043</c:v>
                </c:pt>
                <c:pt idx="9348">
                  <c:v>0.24055000000000001</c:v>
                </c:pt>
                <c:pt idx="9349">
                  <c:v>0.24059</c:v>
                </c:pt>
                <c:pt idx="9350">
                  <c:v>0.24060000000000001</c:v>
                </c:pt>
                <c:pt idx="9351">
                  <c:v>0.24060999999999999</c:v>
                </c:pt>
                <c:pt idx="9352">
                  <c:v>0.24077000000000001</c:v>
                </c:pt>
                <c:pt idx="9353">
                  <c:v>0.24082999999999999</c:v>
                </c:pt>
                <c:pt idx="9354">
                  <c:v>0.2409</c:v>
                </c:pt>
                <c:pt idx="9355">
                  <c:v>0.24102999999999999</c:v>
                </c:pt>
                <c:pt idx="9356">
                  <c:v>0.24110999999999999</c:v>
                </c:pt>
                <c:pt idx="9357">
                  <c:v>0.24121999999999999</c:v>
                </c:pt>
                <c:pt idx="9358">
                  <c:v>0.24138999999999999</c:v>
                </c:pt>
                <c:pt idx="9359">
                  <c:v>0.24143000000000001</c:v>
                </c:pt>
                <c:pt idx="9360">
                  <c:v>0.24163999999999999</c:v>
                </c:pt>
                <c:pt idx="9361">
                  <c:v>0.24165</c:v>
                </c:pt>
                <c:pt idx="9362">
                  <c:v>0.24185000000000001</c:v>
                </c:pt>
                <c:pt idx="9363">
                  <c:v>0.24210999999999999</c:v>
                </c:pt>
                <c:pt idx="9364">
                  <c:v>0.24217</c:v>
                </c:pt>
                <c:pt idx="9365">
                  <c:v>0.24238000000000001</c:v>
                </c:pt>
                <c:pt idx="9366">
                  <c:v>0.24242</c:v>
                </c:pt>
                <c:pt idx="9367">
                  <c:v>0.24253</c:v>
                </c:pt>
                <c:pt idx="9368">
                  <c:v>0.24257999999999999</c:v>
                </c:pt>
                <c:pt idx="9369">
                  <c:v>0.24265999999999999</c:v>
                </c:pt>
                <c:pt idx="9370">
                  <c:v>0.24273</c:v>
                </c:pt>
                <c:pt idx="9371">
                  <c:v>0.24278</c:v>
                </c:pt>
                <c:pt idx="9372">
                  <c:v>0.2429</c:v>
                </c:pt>
                <c:pt idx="9373">
                  <c:v>0.24313000000000001</c:v>
                </c:pt>
                <c:pt idx="9374">
                  <c:v>0.24317</c:v>
                </c:pt>
                <c:pt idx="9375">
                  <c:v>0.24331</c:v>
                </c:pt>
                <c:pt idx="9376">
                  <c:v>0.24340000000000001</c:v>
                </c:pt>
                <c:pt idx="9377">
                  <c:v>0.24340999999999999</c:v>
                </c:pt>
                <c:pt idx="9378">
                  <c:v>0.24356</c:v>
                </c:pt>
                <c:pt idx="9379">
                  <c:v>0.24360999999999999</c:v>
                </c:pt>
                <c:pt idx="9380">
                  <c:v>0.24376999999999999</c:v>
                </c:pt>
                <c:pt idx="9381">
                  <c:v>0.24407999999999999</c:v>
                </c:pt>
                <c:pt idx="9382">
                  <c:v>0.24423</c:v>
                </c:pt>
                <c:pt idx="9383">
                  <c:v>0.24426</c:v>
                </c:pt>
                <c:pt idx="9384">
                  <c:v>0.24437</c:v>
                </c:pt>
                <c:pt idx="9385">
                  <c:v>0.24451000000000001</c:v>
                </c:pt>
                <c:pt idx="9386">
                  <c:v>0.24459</c:v>
                </c:pt>
                <c:pt idx="9387">
                  <c:v>0.24468999999999999</c:v>
                </c:pt>
                <c:pt idx="9388">
                  <c:v>0.24476000000000001</c:v>
                </c:pt>
                <c:pt idx="9389">
                  <c:v>0.24479999999999999</c:v>
                </c:pt>
                <c:pt idx="9390">
                  <c:v>0.24484</c:v>
                </c:pt>
                <c:pt idx="9391">
                  <c:v>0.24507999999999999</c:v>
                </c:pt>
                <c:pt idx="9392">
                  <c:v>0.24514</c:v>
                </c:pt>
                <c:pt idx="9393">
                  <c:v>0.24529000000000001</c:v>
                </c:pt>
                <c:pt idx="9394">
                  <c:v>0.24540999999999999</c:v>
                </c:pt>
                <c:pt idx="9395">
                  <c:v>0.24559</c:v>
                </c:pt>
                <c:pt idx="9396">
                  <c:v>0.24571000000000001</c:v>
                </c:pt>
                <c:pt idx="9397">
                  <c:v>0.24573</c:v>
                </c:pt>
                <c:pt idx="9398">
                  <c:v>0.24578</c:v>
                </c:pt>
                <c:pt idx="9399">
                  <c:v>0.24586</c:v>
                </c:pt>
                <c:pt idx="9400">
                  <c:v>0.24592</c:v>
                </c:pt>
                <c:pt idx="9401">
                  <c:v>0.24632000000000001</c:v>
                </c:pt>
                <c:pt idx="9402">
                  <c:v>0.24640999999999999</c:v>
                </c:pt>
                <c:pt idx="9403">
                  <c:v>0.24653</c:v>
                </c:pt>
                <c:pt idx="9404">
                  <c:v>0.24661</c:v>
                </c:pt>
                <c:pt idx="9405">
                  <c:v>0.24673</c:v>
                </c:pt>
                <c:pt idx="9406">
                  <c:v>0.24681</c:v>
                </c:pt>
                <c:pt idx="9407">
                  <c:v>0.24687000000000001</c:v>
                </c:pt>
                <c:pt idx="9408">
                  <c:v>0.24701999999999999</c:v>
                </c:pt>
                <c:pt idx="9409">
                  <c:v>0.24742</c:v>
                </c:pt>
                <c:pt idx="9410">
                  <c:v>0.24747</c:v>
                </c:pt>
                <c:pt idx="9411">
                  <c:v>0.24759</c:v>
                </c:pt>
                <c:pt idx="9412">
                  <c:v>0.24768000000000001</c:v>
                </c:pt>
                <c:pt idx="9413">
                  <c:v>0.24773999999999999</c:v>
                </c:pt>
                <c:pt idx="9414">
                  <c:v>0.24784999999999999</c:v>
                </c:pt>
                <c:pt idx="9415">
                  <c:v>0.24798999999999999</c:v>
                </c:pt>
                <c:pt idx="9416">
                  <c:v>0.24809</c:v>
                </c:pt>
                <c:pt idx="9417">
                  <c:v>0.24815999999999999</c:v>
                </c:pt>
                <c:pt idx="9418">
                  <c:v>0.24831</c:v>
                </c:pt>
                <c:pt idx="9419">
                  <c:v>0.24832000000000001</c:v>
                </c:pt>
                <c:pt idx="9420">
                  <c:v>0.24837999999999999</c:v>
                </c:pt>
                <c:pt idx="9421">
                  <c:v>0.2485</c:v>
                </c:pt>
                <c:pt idx="9422">
                  <c:v>0.24868999999999999</c:v>
                </c:pt>
                <c:pt idx="9423">
                  <c:v>0.24876999999999999</c:v>
                </c:pt>
                <c:pt idx="9424">
                  <c:v>0.24882000000000001</c:v>
                </c:pt>
                <c:pt idx="9425">
                  <c:v>0.24887999999999999</c:v>
                </c:pt>
                <c:pt idx="9426">
                  <c:v>0.249</c:v>
                </c:pt>
                <c:pt idx="9427">
                  <c:v>0.24909000000000001</c:v>
                </c:pt>
                <c:pt idx="9428">
                  <c:v>0.24915999999999999</c:v>
                </c:pt>
                <c:pt idx="9429">
                  <c:v>0.24918000000000001</c:v>
                </c:pt>
                <c:pt idx="9430">
                  <c:v>0.24929000000000001</c:v>
                </c:pt>
                <c:pt idx="9431">
                  <c:v>0.24953</c:v>
                </c:pt>
                <c:pt idx="9432">
                  <c:v>0.24976999999999999</c:v>
                </c:pt>
                <c:pt idx="9433">
                  <c:v>0.24984999999999999</c:v>
                </c:pt>
                <c:pt idx="9434">
                  <c:v>0.25001000000000001</c:v>
                </c:pt>
                <c:pt idx="9435">
                  <c:v>0.25014999999999998</c:v>
                </c:pt>
                <c:pt idx="9436">
                  <c:v>0.25039</c:v>
                </c:pt>
                <c:pt idx="9437">
                  <c:v>0.25053999999999998</c:v>
                </c:pt>
                <c:pt idx="9438">
                  <c:v>0.25070999999999999</c:v>
                </c:pt>
                <c:pt idx="9439">
                  <c:v>0.25079000000000001</c:v>
                </c:pt>
                <c:pt idx="9440">
                  <c:v>0.25090000000000001</c:v>
                </c:pt>
                <c:pt idx="9441">
                  <c:v>0.25102999999999998</c:v>
                </c:pt>
                <c:pt idx="9442">
                  <c:v>0.25120999999999999</c:v>
                </c:pt>
                <c:pt idx="9443">
                  <c:v>0.25123000000000001</c:v>
                </c:pt>
                <c:pt idx="9444">
                  <c:v>0.25129000000000001</c:v>
                </c:pt>
                <c:pt idx="9445">
                  <c:v>0.25141999999999998</c:v>
                </c:pt>
                <c:pt idx="9446">
                  <c:v>0.25157000000000002</c:v>
                </c:pt>
                <c:pt idx="9447">
                  <c:v>0.25163000000000002</c:v>
                </c:pt>
                <c:pt idx="9448">
                  <c:v>0.25174999999999997</c:v>
                </c:pt>
                <c:pt idx="9449">
                  <c:v>0.25180999999999998</c:v>
                </c:pt>
                <c:pt idx="9450">
                  <c:v>0.25190000000000001</c:v>
                </c:pt>
                <c:pt idx="9451">
                  <c:v>0.252</c:v>
                </c:pt>
                <c:pt idx="9452">
                  <c:v>0.25212000000000001</c:v>
                </c:pt>
                <c:pt idx="9453">
                  <c:v>0.25233</c:v>
                </c:pt>
                <c:pt idx="9454">
                  <c:v>0.25235999999999997</c:v>
                </c:pt>
                <c:pt idx="9455">
                  <c:v>0.25240000000000001</c:v>
                </c:pt>
                <c:pt idx="9456">
                  <c:v>0.25256000000000001</c:v>
                </c:pt>
                <c:pt idx="9457">
                  <c:v>0.25266</c:v>
                </c:pt>
                <c:pt idx="9458">
                  <c:v>0.25274999999999997</c:v>
                </c:pt>
                <c:pt idx="9459">
                  <c:v>0.25285999999999997</c:v>
                </c:pt>
                <c:pt idx="9460">
                  <c:v>0.25303999999999999</c:v>
                </c:pt>
                <c:pt idx="9461">
                  <c:v>0.25318000000000002</c:v>
                </c:pt>
                <c:pt idx="9462">
                  <c:v>0.25337999999999999</c:v>
                </c:pt>
                <c:pt idx="9463">
                  <c:v>0.25346999999999997</c:v>
                </c:pt>
                <c:pt idx="9464">
                  <c:v>0.25358000000000003</c:v>
                </c:pt>
                <c:pt idx="9465">
                  <c:v>0.25374999999999998</c:v>
                </c:pt>
                <c:pt idx="9466">
                  <c:v>0.25391999999999998</c:v>
                </c:pt>
                <c:pt idx="9467">
                  <c:v>0.25403999999999999</c:v>
                </c:pt>
                <c:pt idx="9468">
                  <c:v>0.25412000000000001</c:v>
                </c:pt>
                <c:pt idx="9469">
                  <c:v>0.25424000000000002</c:v>
                </c:pt>
                <c:pt idx="9470">
                  <c:v>0.25435000000000002</c:v>
                </c:pt>
                <c:pt idx="9471">
                  <c:v>0.25452000000000002</c:v>
                </c:pt>
                <c:pt idx="9472">
                  <c:v>0.25458999999999998</c:v>
                </c:pt>
                <c:pt idx="9473">
                  <c:v>0.25464999999999999</c:v>
                </c:pt>
                <c:pt idx="9474">
                  <c:v>0.25484000000000001</c:v>
                </c:pt>
                <c:pt idx="9475">
                  <c:v>0.25492999999999999</c:v>
                </c:pt>
                <c:pt idx="9476">
                  <c:v>0.25503999999999999</c:v>
                </c:pt>
                <c:pt idx="9477">
                  <c:v>0.25567000000000001</c:v>
                </c:pt>
                <c:pt idx="9478">
                  <c:v>0.25568000000000002</c:v>
                </c:pt>
                <c:pt idx="9479">
                  <c:v>0.25601000000000002</c:v>
                </c:pt>
                <c:pt idx="9480">
                  <c:v>0.25613000000000002</c:v>
                </c:pt>
                <c:pt idx="9481">
                  <c:v>0.25624000000000002</c:v>
                </c:pt>
                <c:pt idx="9482">
                  <c:v>0.25640000000000002</c:v>
                </c:pt>
                <c:pt idx="9483">
                  <c:v>0.25674999999999998</c:v>
                </c:pt>
                <c:pt idx="9484">
                  <c:v>0.25691000000000003</c:v>
                </c:pt>
                <c:pt idx="9485">
                  <c:v>0.25702999999999998</c:v>
                </c:pt>
                <c:pt idx="9486">
                  <c:v>0.25716</c:v>
                </c:pt>
                <c:pt idx="9487">
                  <c:v>0.25728000000000001</c:v>
                </c:pt>
                <c:pt idx="9488">
                  <c:v>0.25735000000000002</c:v>
                </c:pt>
                <c:pt idx="9489">
                  <c:v>0.25749</c:v>
                </c:pt>
                <c:pt idx="9490">
                  <c:v>0.25757000000000002</c:v>
                </c:pt>
                <c:pt idx="9491">
                  <c:v>0.25763999999999998</c:v>
                </c:pt>
                <c:pt idx="9492">
                  <c:v>0.25789000000000001</c:v>
                </c:pt>
                <c:pt idx="9493">
                  <c:v>0.25801000000000002</c:v>
                </c:pt>
                <c:pt idx="9494">
                  <c:v>0.25828000000000001</c:v>
                </c:pt>
                <c:pt idx="9495">
                  <c:v>0.25830999999999998</c:v>
                </c:pt>
                <c:pt idx="9496">
                  <c:v>0.25840999999999997</c:v>
                </c:pt>
                <c:pt idx="9497">
                  <c:v>0.25847999999999999</c:v>
                </c:pt>
                <c:pt idx="9498">
                  <c:v>0.25857000000000002</c:v>
                </c:pt>
                <c:pt idx="9499">
                  <c:v>0.25874000000000003</c:v>
                </c:pt>
                <c:pt idx="9500">
                  <c:v>0.25877</c:v>
                </c:pt>
                <c:pt idx="9501">
                  <c:v>0.25892999999999999</c:v>
                </c:pt>
                <c:pt idx="9502">
                  <c:v>0.25897999999999999</c:v>
                </c:pt>
                <c:pt idx="9503">
                  <c:v>0.25908999999999999</c:v>
                </c:pt>
                <c:pt idx="9504">
                  <c:v>0.25929000000000002</c:v>
                </c:pt>
                <c:pt idx="9505">
                  <c:v>0.25957000000000002</c:v>
                </c:pt>
                <c:pt idx="9506">
                  <c:v>0.25969999999999999</c:v>
                </c:pt>
                <c:pt idx="9507">
                  <c:v>0.25980999999999999</c:v>
                </c:pt>
                <c:pt idx="9508">
                  <c:v>0.25991999999999998</c:v>
                </c:pt>
                <c:pt idx="9509">
                  <c:v>0.26007000000000002</c:v>
                </c:pt>
                <c:pt idx="9510">
                  <c:v>0.26029999999999998</c:v>
                </c:pt>
                <c:pt idx="9511">
                  <c:v>0.26049</c:v>
                </c:pt>
                <c:pt idx="9512">
                  <c:v>0.26071</c:v>
                </c:pt>
                <c:pt idx="9513">
                  <c:v>0.26080999999999999</c:v>
                </c:pt>
                <c:pt idx="9514">
                  <c:v>0.26085000000000003</c:v>
                </c:pt>
                <c:pt idx="9515">
                  <c:v>0.26102999999999998</c:v>
                </c:pt>
                <c:pt idx="9516">
                  <c:v>0.26112999999999997</c:v>
                </c:pt>
                <c:pt idx="9517">
                  <c:v>0.26119999999999999</c:v>
                </c:pt>
                <c:pt idx="9518">
                  <c:v>0.26133000000000001</c:v>
                </c:pt>
                <c:pt idx="9519">
                  <c:v>0.26139000000000001</c:v>
                </c:pt>
                <c:pt idx="9520">
                  <c:v>0.26149</c:v>
                </c:pt>
                <c:pt idx="9521">
                  <c:v>0.26153999999999999</c:v>
                </c:pt>
                <c:pt idx="9522">
                  <c:v>0.26164999999999999</c:v>
                </c:pt>
                <c:pt idx="9523">
                  <c:v>0.26185000000000003</c:v>
                </c:pt>
                <c:pt idx="9524">
                  <c:v>0.26195000000000002</c:v>
                </c:pt>
                <c:pt idx="9525">
                  <c:v>0.26216</c:v>
                </c:pt>
                <c:pt idx="9526">
                  <c:v>0.26224999999999998</c:v>
                </c:pt>
                <c:pt idx="9527">
                  <c:v>0.26229999999999998</c:v>
                </c:pt>
                <c:pt idx="9528">
                  <c:v>0.26233000000000001</c:v>
                </c:pt>
                <c:pt idx="9529">
                  <c:v>0.26250000000000001</c:v>
                </c:pt>
                <c:pt idx="9530">
                  <c:v>0.26272000000000001</c:v>
                </c:pt>
                <c:pt idx="9531">
                  <c:v>0.26284000000000002</c:v>
                </c:pt>
                <c:pt idx="9532">
                  <c:v>0.26304</c:v>
                </c:pt>
                <c:pt idx="9533">
                  <c:v>0.26338</c:v>
                </c:pt>
                <c:pt idx="9534">
                  <c:v>0.26343</c:v>
                </c:pt>
                <c:pt idx="9535">
                  <c:v>0.26358999999999999</c:v>
                </c:pt>
                <c:pt idx="9536">
                  <c:v>0.26375999999999999</c:v>
                </c:pt>
                <c:pt idx="9537">
                  <c:v>0.26401999999999998</c:v>
                </c:pt>
                <c:pt idx="9538">
                  <c:v>0.26407999999999998</c:v>
                </c:pt>
                <c:pt idx="9539">
                  <c:v>0.26423000000000002</c:v>
                </c:pt>
                <c:pt idx="9540">
                  <c:v>0.26436999999999999</c:v>
                </c:pt>
                <c:pt idx="9541">
                  <c:v>0.26439000000000001</c:v>
                </c:pt>
                <c:pt idx="9542">
                  <c:v>0.26445000000000002</c:v>
                </c:pt>
                <c:pt idx="9543">
                  <c:v>0.2646</c:v>
                </c:pt>
                <c:pt idx="9544">
                  <c:v>0.26462999999999998</c:v>
                </c:pt>
                <c:pt idx="9545">
                  <c:v>0.26483000000000001</c:v>
                </c:pt>
                <c:pt idx="9546">
                  <c:v>0.26494000000000001</c:v>
                </c:pt>
                <c:pt idx="9547">
                  <c:v>0.26527000000000001</c:v>
                </c:pt>
                <c:pt idx="9548">
                  <c:v>0.26534999999999997</c:v>
                </c:pt>
                <c:pt idx="9549">
                  <c:v>0.26535999999999998</c:v>
                </c:pt>
                <c:pt idx="9550">
                  <c:v>0.26545000000000002</c:v>
                </c:pt>
                <c:pt idx="9551">
                  <c:v>0.26551999999999998</c:v>
                </c:pt>
                <c:pt idx="9552">
                  <c:v>0.26554</c:v>
                </c:pt>
                <c:pt idx="9553">
                  <c:v>0.26556999999999997</c:v>
                </c:pt>
                <c:pt idx="9554">
                  <c:v>0.26563999999999999</c:v>
                </c:pt>
                <c:pt idx="9555">
                  <c:v>0.26602999999999999</c:v>
                </c:pt>
                <c:pt idx="9556">
                  <c:v>0.26605000000000001</c:v>
                </c:pt>
                <c:pt idx="9557">
                  <c:v>0.26612999999999998</c:v>
                </c:pt>
                <c:pt idx="9558">
                  <c:v>0.26618000000000003</c:v>
                </c:pt>
                <c:pt idx="9559">
                  <c:v>0.26634000000000002</c:v>
                </c:pt>
                <c:pt idx="9560">
                  <c:v>0.26645999999999997</c:v>
                </c:pt>
                <c:pt idx="9561">
                  <c:v>0.26663999999999999</c:v>
                </c:pt>
                <c:pt idx="9562">
                  <c:v>0.26682</c:v>
                </c:pt>
                <c:pt idx="9563">
                  <c:v>0.26688000000000001</c:v>
                </c:pt>
                <c:pt idx="9564">
                  <c:v>0.26707999999999998</c:v>
                </c:pt>
                <c:pt idx="9565">
                  <c:v>0.26715</c:v>
                </c:pt>
                <c:pt idx="9566">
                  <c:v>0.26722000000000001</c:v>
                </c:pt>
                <c:pt idx="9567">
                  <c:v>0.26743</c:v>
                </c:pt>
                <c:pt idx="9568">
                  <c:v>0.26767000000000002</c:v>
                </c:pt>
                <c:pt idx="9569">
                  <c:v>0.26773000000000002</c:v>
                </c:pt>
                <c:pt idx="9570">
                  <c:v>0.26777000000000001</c:v>
                </c:pt>
                <c:pt idx="9571">
                  <c:v>0.26790000000000003</c:v>
                </c:pt>
                <c:pt idx="9572">
                  <c:v>0.26798</c:v>
                </c:pt>
                <c:pt idx="9573">
                  <c:v>0.26802999999999999</c:v>
                </c:pt>
                <c:pt idx="9574">
                  <c:v>0.26834999999999998</c:v>
                </c:pt>
                <c:pt idx="9575">
                  <c:v>0.26856999999999998</c:v>
                </c:pt>
                <c:pt idx="9576">
                  <c:v>0.26866000000000001</c:v>
                </c:pt>
                <c:pt idx="9577">
                  <c:v>0.26885999999999999</c:v>
                </c:pt>
                <c:pt idx="9578">
                  <c:v>0.26899000000000001</c:v>
                </c:pt>
                <c:pt idx="9579">
                  <c:v>0.26924999999999999</c:v>
                </c:pt>
                <c:pt idx="9580">
                  <c:v>0.26941999999999999</c:v>
                </c:pt>
                <c:pt idx="9581">
                  <c:v>0.26951999999999998</c:v>
                </c:pt>
                <c:pt idx="9582">
                  <c:v>0.26960000000000001</c:v>
                </c:pt>
                <c:pt idx="9583">
                  <c:v>0.26967000000000002</c:v>
                </c:pt>
                <c:pt idx="9584">
                  <c:v>0.26996999999999999</c:v>
                </c:pt>
                <c:pt idx="9585">
                  <c:v>0.27011000000000002</c:v>
                </c:pt>
                <c:pt idx="9586">
                  <c:v>0.27037</c:v>
                </c:pt>
                <c:pt idx="9587">
                  <c:v>0.27048</c:v>
                </c:pt>
                <c:pt idx="9588">
                  <c:v>0.27054</c:v>
                </c:pt>
                <c:pt idx="9589">
                  <c:v>0.27062999999999998</c:v>
                </c:pt>
                <c:pt idx="9590">
                  <c:v>0.27067999999999998</c:v>
                </c:pt>
                <c:pt idx="9591">
                  <c:v>0.27093</c:v>
                </c:pt>
                <c:pt idx="9592">
                  <c:v>0.27106000000000002</c:v>
                </c:pt>
                <c:pt idx="9593">
                  <c:v>0.27129999999999999</c:v>
                </c:pt>
                <c:pt idx="9594">
                  <c:v>0.27146999999999999</c:v>
                </c:pt>
                <c:pt idx="9595">
                  <c:v>0.27150000000000002</c:v>
                </c:pt>
                <c:pt idx="9596">
                  <c:v>0.27156999999999998</c:v>
                </c:pt>
                <c:pt idx="9597">
                  <c:v>0.27168999999999999</c:v>
                </c:pt>
                <c:pt idx="9598">
                  <c:v>0.27182000000000001</c:v>
                </c:pt>
                <c:pt idx="9599">
                  <c:v>0.27205000000000001</c:v>
                </c:pt>
                <c:pt idx="9600">
                  <c:v>0.2722</c:v>
                </c:pt>
                <c:pt idx="9601">
                  <c:v>0.27242</c:v>
                </c:pt>
                <c:pt idx="9602">
                  <c:v>0.27260000000000001</c:v>
                </c:pt>
                <c:pt idx="9603">
                  <c:v>0.27267999999999998</c:v>
                </c:pt>
                <c:pt idx="9604">
                  <c:v>0.27272999999999997</c:v>
                </c:pt>
                <c:pt idx="9605">
                  <c:v>0.27277000000000001</c:v>
                </c:pt>
                <c:pt idx="9606">
                  <c:v>0.27288000000000001</c:v>
                </c:pt>
                <c:pt idx="9607">
                  <c:v>0.27321000000000001</c:v>
                </c:pt>
                <c:pt idx="9608">
                  <c:v>0.27327000000000001</c:v>
                </c:pt>
                <c:pt idx="9609">
                  <c:v>0.27334000000000003</c:v>
                </c:pt>
                <c:pt idx="9610">
                  <c:v>0.27355000000000002</c:v>
                </c:pt>
                <c:pt idx="9611">
                  <c:v>0.27357999999999999</c:v>
                </c:pt>
                <c:pt idx="9612">
                  <c:v>0.27381</c:v>
                </c:pt>
                <c:pt idx="9613">
                  <c:v>0.27401999999999999</c:v>
                </c:pt>
                <c:pt idx="9614">
                  <c:v>0.27403</c:v>
                </c:pt>
                <c:pt idx="9615">
                  <c:v>0.27406999999999998</c:v>
                </c:pt>
                <c:pt idx="9616">
                  <c:v>0.27416000000000001</c:v>
                </c:pt>
                <c:pt idx="9617">
                  <c:v>0.27427000000000001</c:v>
                </c:pt>
                <c:pt idx="9618">
                  <c:v>0.27438000000000001</c:v>
                </c:pt>
                <c:pt idx="9619">
                  <c:v>0.27448</c:v>
                </c:pt>
                <c:pt idx="9620">
                  <c:v>0.27472999999999997</c:v>
                </c:pt>
                <c:pt idx="9621">
                  <c:v>0.27495000000000003</c:v>
                </c:pt>
                <c:pt idx="9622">
                  <c:v>0.27511999999999998</c:v>
                </c:pt>
                <c:pt idx="9623">
                  <c:v>0.27524999999999999</c:v>
                </c:pt>
                <c:pt idx="9624">
                  <c:v>0.27550000000000002</c:v>
                </c:pt>
                <c:pt idx="9625">
                  <c:v>0.27561000000000002</c:v>
                </c:pt>
                <c:pt idx="9626">
                  <c:v>0.27584999999999998</c:v>
                </c:pt>
                <c:pt idx="9627">
                  <c:v>0.27606000000000003</c:v>
                </c:pt>
                <c:pt idx="9628">
                  <c:v>0.27615000000000001</c:v>
                </c:pt>
                <c:pt idx="9629">
                  <c:v>0.27623999999999999</c:v>
                </c:pt>
                <c:pt idx="9630">
                  <c:v>0.27642</c:v>
                </c:pt>
                <c:pt idx="9631">
                  <c:v>0.27661999999999998</c:v>
                </c:pt>
                <c:pt idx="9632">
                  <c:v>0.27692</c:v>
                </c:pt>
                <c:pt idx="9633">
                  <c:v>0.27714</c:v>
                </c:pt>
                <c:pt idx="9634">
                  <c:v>0.27750000000000002</c:v>
                </c:pt>
                <c:pt idx="9635">
                  <c:v>0.27767999999999998</c:v>
                </c:pt>
                <c:pt idx="9636">
                  <c:v>0.27772000000000002</c:v>
                </c:pt>
                <c:pt idx="9637">
                  <c:v>0.27783999999999998</c:v>
                </c:pt>
                <c:pt idx="9638">
                  <c:v>0.27786</c:v>
                </c:pt>
                <c:pt idx="9639">
                  <c:v>0.27799000000000001</c:v>
                </c:pt>
                <c:pt idx="9640">
                  <c:v>0.27828999999999998</c:v>
                </c:pt>
                <c:pt idx="9641">
                  <c:v>0.27833999999999998</c:v>
                </c:pt>
                <c:pt idx="9642">
                  <c:v>0.27848000000000001</c:v>
                </c:pt>
                <c:pt idx="9643">
                  <c:v>0.27855999999999997</c:v>
                </c:pt>
                <c:pt idx="9644">
                  <c:v>0.27866000000000002</c:v>
                </c:pt>
                <c:pt idx="9645">
                  <c:v>0.27876000000000001</c:v>
                </c:pt>
                <c:pt idx="9646">
                  <c:v>0.27883000000000002</c:v>
                </c:pt>
                <c:pt idx="9647">
                  <c:v>0.27890999999999999</c:v>
                </c:pt>
                <c:pt idx="9648">
                  <c:v>0.27897</c:v>
                </c:pt>
                <c:pt idx="9649">
                  <c:v>0.27901999999999999</c:v>
                </c:pt>
                <c:pt idx="9650">
                  <c:v>0.27914</c:v>
                </c:pt>
                <c:pt idx="9651">
                  <c:v>0.27959000000000001</c:v>
                </c:pt>
                <c:pt idx="9652">
                  <c:v>0.27962999999999999</c:v>
                </c:pt>
                <c:pt idx="9653">
                  <c:v>0.27967999999999998</c:v>
                </c:pt>
                <c:pt idx="9654">
                  <c:v>0.27972000000000002</c:v>
                </c:pt>
                <c:pt idx="9655">
                  <c:v>0.27977999999999997</c:v>
                </c:pt>
                <c:pt idx="9656">
                  <c:v>0.27989999999999998</c:v>
                </c:pt>
                <c:pt idx="9657">
                  <c:v>0.27997</c:v>
                </c:pt>
                <c:pt idx="9658">
                  <c:v>0.28015000000000001</c:v>
                </c:pt>
                <c:pt idx="9659">
                  <c:v>0.28016999999999997</c:v>
                </c:pt>
                <c:pt idx="9660">
                  <c:v>0.28016999999999997</c:v>
                </c:pt>
                <c:pt idx="9661">
                  <c:v>0.28025</c:v>
                </c:pt>
                <c:pt idx="9662">
                  <c:v>0.28029999999999999</c:v>
                </c:pt>
                <c:pt idx="9663">
                  <c:v>0.28050000000000003</c:v>
                </c:pt>
                <c:pt idx="9664">
                  <c:v>0.28061999999999998</c:v>
                </c:pt>
                <c:pt idx="9665">
                  <c:v>0.28077000000000002</c:v>
                </c:pt>
                <c:pt idx="9666">
                  <c:v>0.28083999999999998</c:v>
                </c:pt>
                <c:pt idx="9667">
                  <c:v>0.28101999999999999</c:v>
                </c:pt>
                <c:pt idx="9668">
                  <c:v>0.28119</c:v>
                </c:pt>
                <c:pt idx="9669">
                  <c:v>0.28129999999999999</c:v>
                </c:pt>
                <c:pt idx="9670">
                  <c:v>0.28148000000000001</c:v>
                </c:pt>
                <c:pt idx="9671">
                  <c:v>0.28177000000000002</c:v>
                </c:pt>
                <c:pt idx="9672">
                  <c:v>0.28190999999999999</c:v>
                </c:pt>
                <c:pt idx="9673">
                  <c:v>0.28199000000000002</c:v>
                </c:pt>
                <c:pt idx="9674">
                  <c:v>0.28206999999999999</c:v>
                </c:pt>
                <c:pt idx="9675">
                  <c:v>0.28234999999999999</c:v>
                </c:pt>
                <c:pt idx="9676">
                  <c:v>0.28237000000000001</c:v>
                </c:pt>
                <c:pt idx="9677">
                  <c:v>0.28240999999999999</c:v>
                </c:pt>
                <c:pt idx="9678">
                  <c:v>0.28244000000000002</c:v>
                </c:pt>
                <c:pt idx="9679">
                  <c:v>0.28251999999999999</c:v>
                </c:pt>
                <c:pt idx="9680">
                  <c:v>0.28258</c:v>
                </c:pt>
                <c:pt idx="9681">
                  <c:v>0.28262999999999999</c:v>
                </c:pt>
                <c:pt idx="9682">
                  <c:v>0.28272000000000003</c:v>
                </c:pt>
                <c:pt idx="9683">
                  <c:v>0.28275</c:v>
                </c:pt>
                <c:pt idx="9684">
                  <c:v>0.28281000000000001</c:v>
                </c:pt>
                <c:pt idx="9685">
                  <c:v>0.28294000000000002</c:v>
                </c:pt>
                <c:pt idx="9686">
                  <c:v>0.28298000000000001</c:v>
                </c:pt>
                <c:pt idx="9687">
                  <c:v>0.28303</c:v>
                </c:pt>
                <c:pt idx="9688">
                  <c:v>0.28310999999999997</c:v>
                </c:pt>
                <c:pt idx="9689">
                  <c:v>0.28333000000000003</c:v>
                </c:pt>
                <c:pt idx="9690">
                  <c:v>0.28342000000000001</c:v>
                </c:pt>
                <c:pt idx="9691">
                  <c:v>0.28355999999999998</c:v>
                </c:pt>
                <c:pt idx="9692">
                  <c:v>0.28382000000000002</c:v>
                </c:pt>
                <c:pt idx="9693">
                  <c:v>0.28403</c:v>
                </c:pt>
                <c:pt idx="9694">
                  <c:v>0.28410000000000002</c:v>
                </c:pt>
                <c:pt idx="9695">
                  <c:v>0.28421000000000002</c:v>
                </c:pt>
                <c:pt idx="9696">
                  <c:v>0.28426000000000001</c:v>
                </c:pt>
                <c:pt idx="9697">
                  <c:v>0.28437000000000001</c:v>
                </c:pt>
                <c:pt idx="9698">
                  <c:v>0.28449999999999998</c:v>
                </c:pt>
                <c:pt idx="9699">
                  <c:v>0.28455000000000003</c:v>
                </c:pt>
                <c:pt idx="9700">
                  <c:v>0.28466999999999998</c:v>
                </c:pt>
                <c:pt idx="9701">
                  <c:v>0.28472999999999998</c:v>
                </c:pt>
                <c:pt idx="9702">
                  <c:v>0.28489999999999999</c:v>
                </c:pt>
                <c:pt idx="9703">
                  <c:v>0.28494000000000003</c:v>
                </c:pt>
                <c:pt idx="9704">
                  <c:v>0.28508</c:v>
                </c:pt>
                <c:pt idx="9705">
                  <c:v>0.28515000000000001</c:v>
                </c:pt>
                <c:pt idx="9706">
                  <c:v>0.28527999999999998</c:v>
                </c:pt>
                <c:pt idx="9707">
                  <c:v>0.28543000000000002</c:v>
                </c:pt>
                <c:pt idx="9708">
                  <c:v>0.28549000000000002</c:v>
                </c:pt>
                <c:pt idx="9709">
                  <c:v>0.28560999999999998</c:v>
                </c:pt>
                <c:pt idx="9710">
                  <c:v>0.28604000000000002</c:v>
                </c:pt>
                <c:pt idx="9711">
                  <c:v>0.28645999999999999</c:v>
                </c:pt>
                <c:pt idx="9712">
                  <c:v>0.28652</c:v>
                </c:pt>
                <c:pt idx="9713">
                  <c:v>0.28670000000000001</c:v>
                </c:pt>
                <c:pt idx="9714">
                  <c:v>0.28677000000000002</c:v>
                </c:pt>
                <c:pt idx="9715">
                  <c:v>0.28697</c:v>
                </c:pt>
                <c:pt idx="9716">
                  <c:v>0.28710999999999998</c:v>
                </c:pt>
                <c:pt idx="9717">
                  <c:v>0.28734999999999999</c:v>
                </c:pt>
                <c:pt idx="9718">
                  <c:v>0.28745999999999999</c:v>
                </c:pt>
                <c:pt idx="9719">
                  <c:v>0.28770000000000001</c:v>
                </c:pt>
                <c:pt idx="9720">
                  <c:v>0.28789999999999999</c:v>
                </c:pt>
                <c:pt idx="9721">
                  <c:v>0.28814000000000001</c:v>
                </c:pt>
                <c:pt idx="9722">
                  <c:v>0.28832000000000002</c:v>
                </c:pt>
                <c:pt idx="9723">
                  <c:v>0.28837000000000002</c:v>
                </c:pt>
                <c:pt idx="9724">
                  <c:v>0.28845999999999999</c:v>
                </c:pt>
                <c:pt idx="9725">
                  <c:v>0.28850999999999999</c:v>
                </c:pt>
                <c:pt idx="9726">
                  <c:v>0.28878999999999999</c:v>
                </c:pt>
                <c:pt idx="9727">
                  <c:v>0.28917999999999999</c:v>
                </c:pt>
                <c:pt idx="9728">
                  <c:v>0.28960000000000002</c:v>
                </c:pt>
                <c:pt idx="9729">
                  <c:v>0.28969</c:v>
                </c:pt>
                <c:pt idx="9730">
                  <c:v>0.28975000000000001</c:v>
                </c:pt>
                <c:pt idx="9731">
                  <c:v>0.29009000000000001</c:v>
                </c:pt>
                <c:pt idx="9732">
                  <c:v>0.29015000000000002</c:v>
                </c:pt>
                <c:pt idx="9733">
                  <c:v>0.29017999999999999</c:v>
                </c:pt>
                <c:pt idx="9734">
                  <c:v>0.29032000000000002</c:v>
                </c:pt>
                <c:pt idx="9735">
                  <c:v>0.29050999999999999</c:v>
                </c:pt>
                <c:pt idx="9736">
                  <c:v>0.29059000000000001</c:v>
                </c:pt>
                <c:pt idx="9737">
                  <c:v>0.29077999999999998</c:v>
                </c:pt>
                <c:pt idx="9738">
                  <c:v>0.29103000000000001</c:v>
                </c:pt>
                <c:pt idx="9739">
                  <c:v>0.2913</c:v>
                </c:pt>
                <c:pt idx="9740">
                  <c:v>0.29138999999999998</c:v>
                </c:pt>
                <c:pt idx="9741">
                  <c:v>0.29154000000000002</c:v>
                </c:pt>
                <c:pt idx="9742">
                  <c:v>0.29172999999999999</c:v>
                </c:pt>
                <c:pt idx="9743">
                  <c:v>0.29225000000000001</c:v>
                </c:pt>
                <c:pt idx="9744">
                  <c:v>0.29243999999999998</c:v>
                </c:pt>
                <c:pt idx="9745">
                  <c:v>0.29254999999999998</c:v>
                </c:pt>
                <c:pt idx="9746">
                  <c:v>0.29265000000000002</c:v>
                </c:pt>
                <c:pt idx="9747">
                  <c:v>0.29271000000000003</c:v>
                </c:pt>
                <c:pt idx="9748">
                  <c:v>0.29275000000000001</c:v>
                </c:pt>
                <c:pt idx="9749">
                  <c:v>0.29287999999999997</c:v>
                </c:pt>
                <c:pt idx="9750">
                  <c:v>0.29300999999999999</c:v>
                </c:pt>
                <c:pt idx="9751">
                  <c:v>0.29305999999999999</c:v>
                </c:pt>
                <c:pt idx="9752">
                  <c:v>0.29322999999999999</c:v>
                </c:pt>
                <c:pt idx="9753">
                  <c:v>0.29399999999999998</c:v>
                </c:pt>
                <c:pt idx="9754">
                  <c:v>0.29402</c:v>
                </c:pt>
                <c:pt idx="9755">
                  <c:v>0.29420000000000002</c:v>
                </c:pt>
                <c:pt idx="9756">
                  <c:v>0.29444999999999999</c:v>
                </c:pt>
                <c:pt idx="9757">
                  <c:v>0.29474</c:v>
                </c:pt>
                <c:pt idx="9758">
                  <c:v>0.29527999999999999</c:v>
                </c:pt>
                <c:pt idx="9759">
                  <c:v>0.29535</c:v>
                </c:pt>
                <c:pt idx="9760">
                  <c:v>0.29555999999999999</c:v>
                </c:pt>
                <c:pt idx="9761">
                  <c:v>0.29576999999999998</c:v>
                </c:pt>
                <c:pt idx="9762">
                  <c:v>0.29588999999999999</c:v>
                </c:pt>
                <c:pt idx="9763">
                  <c:v>0.29598000000000002</c:v>
                </c:pt>
                <c:pt idx="9764">
                  <c:v>0.29626999999999998</c:v>
                </c:pt>
                <c:pt idx="9765">
                  <c:v>0.29661999999999999</c:v>
                </c:pt>
                <c:pt idx="9766">
                  <c:v>0.29665999999999998</c:v>
                </c:pt>
                <c:pt idx="9767">
                  <c:v>0.29681000000000002</c:v>
                </c:pt>
                <c:pt idx="9768">
                  <c:v>0.29722999999999999</c:v>
                </c:pt>
                <c:pt idx="9769">
                  <c:v>0.29741000000000001</c:v>
                </c:pt>
                <c:pt idx="9770">
                  <c:v>0.29749999999999999</c:v>
                </c:pt>
                <c:pt idx="9771">
                  <c:v>0.29769000000000001</c:v>
                </c:pt>
                <c:pt idx="9772">
                  <c:v>0.29770999999999997</c:v>
                </c:pt>
                <c:pt idx="9773">
                  <c:v>0.29777999999999999</c:v>
                </c:pt>
                <c:pt idx="9774">
                  <c:v>0.29791000000000001</c:v>
                </c:pt>
                <c:pt idx="9775">
                  <c:v>0.29804999999999998</c:v>
                </c:pt>
                <c:pt idx="9776">
                  <c:v>0.29820000000000002</c:v>
                </c:pt>
                <c:pt idx="9777">
                  <c:v>0.29831000000000002</c:v>
                </c:pt>
                <c:pt idx="9778">
                  <c:v>0.29852000000000001</c:v>
                </c:pt>
                <c:pt idx="9779">
                  <c:v>0.29858000000000001</c:v>
                </c:pt>
                <c:pt idx="9780">
                  <c:v>0.29869000000000001</c:v>
                </c:pt>
                <c:pt idx="9781">
                  <c:v>0.29876999999999998</c:v>
                </c:pt>
                <c:pt idx="9782">
                  <c:v>0.29896</c:v>
                </c:pt>
                <c:pt idx="9783">
                  <c:v>0.29902000000000001</c:v>
                </c:pt>
                <c:pt idx="9784">
                  <c:v>0.29930000000000001</c:v>
                </c:pt>
                <c:pt idx="9785">
                  <c:v>0.29969000000000001</c:v>
                </c:pt>
                <c:pt idx="9786">
                  <c:v>0.29979</c:v>
                </c:pt>
                <c:pt idx="9787">
                  <c:v>0.30004999999999998</c:v>
                </c:pt>
                <c:pt idx="9788">
                  <c:v>0.30031000000000002</c:v>
                </c:pt>
                <c:pt idx="9789">
                  <c:v>0.30042000000000002</c:v>
                </c:pt>
                <c:pt idx="9790">
                  <c:v>0.30053999999999997</c:v>
                </c:pt>
                <c:pt idx="9791">
                  <c:v>0.30059999999999998</c:v>
                </c:pt>
                <c:pt idx="9792">
                  <c:v>0.30077999999999999</c:v>
                </c:pt>
                <c:pt idx="9793">
                  <c:v>0.30095</c:v>
                </c:pt>
                <c:pt idx="9794">
                  <c:v>0.30098999999999998</c:v>
                </c:pt>
                <c:pt idx="9795">
                  <c:v>0.30107</c:v>
                </c:pt>
                <c:pt idx="9796">
                  <c:v>0.30112</c:v>
                </c:pt>
                <c:pt idx="9797">
                  <c:v>0.30114000000000002</c:v>
                </c:pt>
                <c:pt idx="9798">
                  <c:v>0.30120999999999998</c:v>
                </c:pt>
                <c:pt idx="9799">
                  <c:v>0.30149999999999999</c:v>
                </c:pt>
                <c:pt idx="9800">
                  <c:v>0.30153000000000002</c:v>
                </c:pt>
                <c:pt idx="9801">
                  <c:v>0.30185000000000001</c:v>
                </c:pt>
                <c:pt idx="9802">
                  <c:v>0.30187999999999998</c:v>
                </c:pt>
                <c:pt idx="9803">
                  <c:v>0.30208000000000002</c:v>
                </c:pt>
                <c:pt idx="9804">
                  <c:v>0.30226999999999998</c:v>
                </c:pt>
                <c:pt idx="9805">
                  <c:v>0.30227999999999999</c:v>
                </c:pt>
                <c:pt idx="9806">
                  <c:v>0.30248000000000003</c:v>
                </c:pt>
                <c:pt idx="9807">
                  <c:v>0.30269000000000001</c:v>
                </c:pt>
                <c:pt idx="9808">
                  <c:v>0.30313000000000001</c:v>
                </c:pt>
                <c:pt idx="9809">
                  <c:v>0.30320999999999998</c:v>
                </c:pt>
                <c:pt idx="9810">
                  <c:v>0.30327999999999999</c:v>
                </c:pt>
                <c:pt idx="9811">
                  <c:v>0.30349999999999999</c:v>
                </c:pt>
                <c:pt idx="9812">
                  <c:v>0.30367</c:v>
                </c:pt>
                <c:pt idx="9813">
                  <c:v>0.30374000000000001</c:v>
                </c:pt>
                <c:pt idx="9814">
                  <c:v>0.30381000000000002</c:v>
                </c:pt>
                <c:pt idx="9815">
                  <c:v>0.30385000000000001</c:v>
                </c:pt>
                <c:pt idx="9816">
                  <c:v>0.30397000000000002</c:v>
                </c:pt>
                <c:pt idx="9817">
                  <c:v>0.30408000000000002</c:v>
                </c:pt>
                <c:pt idx="9818">
                  <c:v>0.30436999999999997</c:v>
                </c:pt>
                <c:pt idx="9819">
                  <c:v>0.30460999999999999</c:v>
                </c:pt>
                <c:pt idx="9820">
                  <c:v>0.30485000000000001</c:v>
                </c:pt>
                <c:pt idx="9821">
                  <c:v>0.30503000000000002</c:v>
                </c:pt>
                <c:pt idx="9822">
                  <c:v>0.30508999999999997</c:v>
                </c:pt>
                <c:pt idx="9823">
                  <c:v>0.30514000000000002</c:v>
                </c:pt>
                <c:pt idx="9824">
                  <c:v>0.30532999999999999</c:v>
                </c:pt>
                <c:pt idx="9825">
                  <c:v>0.30584</c:v>
                </c:pt>
                <c:pt idx="9826">
                  <c:v>0.30620999999999998</c:v>
                </c:pt>
                <c:pt idx="9827">
                  <c:v>0.30637999999999999</c:v>
                </c:pt>
                <c:pt idx="9828">
                  <c:v>0.30660999999999999</c:v>
                </c:pt>
                <c:pt idx="9829">
                  <c:v>0.30679000000000001</c:v>
                </c:pt>
                <c:pt idx="9830">
                  <c:v>0.30718000000000001</c:v>
                </c:pt>
                <c:pt idx="9831">
                  <c:v>0.30721999999999999</c:v>
                </c:pt>
                <c:pt idx="9832">
                  <c:v>0.30736000000000002</c:v>
                </c:pt>
                <c:pt idx="9833">
                  <c:v>0.3075</c:v>
                </c:pt>
                <c:pt idx="9834">
                  <c:v>0.30767</c:v>
                </c:pt>
                <c:pt idx="9835">
                  <c:v>0.30779000000000001</c:v>
                </c:pt>
                <c:pt idx="9836">
                  <c:v>0.30818000000000001</c:v>
                </c:pt>
                <c:pt idx="9837">
                  <c:v>0.30839</c:v>
                </c:pt>
                <c:pt idx="9838">
                  <c:v>0.30882999999999999</c:v>
                </c:pt>
                <c:pt idx="9839">
                  <c:v>0.30921999999999999</c:v>
                </c:pt>
                <c:pt idx="9840">
                  <c:v>0.30921999999999999</c:v>
                </c:pt>
                <c:pt idx="9841">
                  <c:v>0.30928</c:v>
                </c:pt>
                <c:pt idx="9842">
                  <c:v>0.30945</c:v>
                </c:pt>
                <c:pt idx="9843">
                  <c:v>0.30965999999999999</c:v>
                </c:pt>
                <c:pt idx="9844">
                  <c:v>0.30985000000000001</c:v>
                </c:pt>
                <c:pt idx="9845">
                  <c:v>0.31075000000000003</c:v>
                </c:pt>
                <c:pt idx="9846">
                  <c:v>0.31097999999999998</c:v>
                </c:pt>
                <c:pt idx="9847">
                  <c:v>0.31114000000000003</c:v>
                </c:pt>
                <c:pt idx="9848">
                  <c:v>0.31136000000000003</c:v>
                </c:pt>
                <c:pt idx="9849">
                  <c:v>0.31173000000000001</c:v>
                </c:pt>
                <c:pt idx="9850">
                  <c:v>0.31189</c:v>
                </c:pt>
                <c:pt idx="9851">
                  <c:v>0.31211</c:v>
                </c:pt>
                <c:pt idx="9852">
                  <c:v>0.31224000000000002</c:v>
                </c:pt>
                <c:pt idx="9853">
                  <c:v>0.31230000000000002</c:v>
                </c:pt>
                <c:pt idx="9854">
                  <c:v>0.31257000000000001</c:v>
                </c:pt>
                <c:pt idx="9855">
                  <c:v>0.31287999999999999</c:v>
                </c:pt>
                <c:pt idx="9856">
                  <c:v>0.31322</c:v>
                </c:pt>
                <c:pt idx="9857">
                  <c:v>0.31344</c:v>
                </c:pt>
                <c:pt idx="9858">
                  <c:v>0.31355</c:v>
                </c:pt>
                <c:pt idx="9859">
                  <c:v>0.31384000000000001</c:v>
                </c:pt>
                <c:pt idx="9860">
                  <c:v>0.31398999999999999</c:v>
                </c:pt>
                <c:pt idx="9861">
                  <c:v>0.31402000000000002</c:v>
                </c:pt>
                <c:pt idx="9862">
                  <c:v>0.31422</c:v>
                </c:pt>
                <c:pt idx="9863">
                  <c:v>0.31428</c:v>
                </c:pt>
                <c:pt idx="9864">
                  <c:v>0.31472</c:v>
                </c:pt>
                <c:pt idx="9865">
                  <c:v>0.31487999999999999</c:v>
                </c:pt>
                <c:pt idx="9866">
                  <c:v>0.31506000000000001</c:v>
                </c:pt>
                <c:pt idx="9867">
                  <c:v>0.31511</c:v>
                </c:pt>
                <c:pt idx="9868">
                  <c:v>0.31562000000000001</c:v>
                </c:pt>
                <c:pt idx="9869">
                  <c:v>0.31568000000000002</c:v>
                </c:pt>
                <c:pt idx="9870">
                  <c:v>0.31596999999999997</c:v>
                </c:pt>
                <c:pt idx="9871">
                  <c:v>0.31608999999999998</c:v>
                </c:pt>
                <c:pt idx="9872">
                  <c:v>0.31613999999999998</c:v>
                </c:pt>
                <c:pt idx="9873">
                  <c:v>0.31628000000000001</c:v>
                </c:pt>
                <c:pt idx="9874">
                  <c:v>0.31672</c:v>
                </c:pt>
                <c:pt idx="9875">
                  <c:v>0.31691999999999998</c:v>
                </c:pt>
                <c:pt idx="9876">
                  <c:v>0.31738</c:v>
                </c:pt>
                <c:pt idx="9877">
                  <c:v>0.31758999999999998</c:v>
                </c:pt>
                <c:pt idx="9878">
                  <c:v>0.31769999999999998</c:v>
                </c:pt>
                <c:pt idx="9879">
                  <c:v>0.31785999999999998</c:v>
                </c:pt>
                <c:pt idx="9880">
                  <c:v>0.31803999999999999</c:v>
                </c:pt>
                <c:pt idx="9881">
                  <c:v>0.31807000000000002</c:v>
                </c:pt>
                <c:pt idx="9882">
                  <c:v>0.31813999999999998</c:v>
                </c:pt>
                <c:pt idx="9883">
                  <c:v>0.31831999999999999</c:v>
                </c:pt>
                <c:pt idx="9884">
                  <c:v>0.31846999999999998</c:v>
                </c:pt>
                <c:pt idx="9885">
                  <c:v>0.31850000000000001</c:v>
                </c:pt>
                <c:pt idx="9886">
                  <c:v>0.31875999999999999</c:v>
                </c:pt>
                <c:pt idx="9887">
                  <c:v>0.31889000000000001</c:v>
                </c:pt>
                <c:pt idx="9888">
                  <c:v>0.31913000000000002</c:v>
                </c:pt>
                <c:pt idx="9889">
                  <c:v>0.31918999999999997</c:v>
                </c:pt>
                <c:pt idx="9890">
                  <c:v>0.31929000000000002</c:v>
                </c:pt>
                <c:pt idx="9891">
                  <c:v>0.31933</c:v>
                </c:pt>
                <c:pt idx="9892">
                  <c:v>0.31936999999999999</c:v>
                </c:pt>
                <c:pt idx="9893">
                  <c:v>0.31946999999999998</c:v>
                </c:pt>
                <c:pt idx="9894">
                  <c:v>0.31980999999999998</c:v>
                </c:pt>
                <c:pt idx="9895">
                  <c:v>0.31985000000000002</c:v>
                </c:pt>
                <c:pt idx="9896">
                  <c:v>0.32007999999999998</c:v>
                </c:pt>
                <c:pt idx="9897">
                  <c:v>0.32046000000000002</c:v>
                </c:pt>
                <c:pt idx="9898">
                  <c:v>0.32057000000000002</c:v>
                </c:pt>
                <c:pt idx="9899">
                  <c:v>0.32127</c:v>
                </c:pt>
                <c:pt idx="9900">
                  <c:v>0.32135999999999998</c:v>
                </c:pt>
                <c:pt idx="9901">
                  <c:v>0.32146999999999998</c:v>
                </c:pt>
                <c:pt idx="9902">
                  <c:v>0.32157999999999998</c:v>
                </c:pt>
                <c:pt idx="9903">
                  <c:v>0.32164999999999999</c:v>
                </c:pt>
                <c:pt idx="9904">
                  <c:v>0.32179000000000002</c:v>
                </c:pt>
                <c:pt idx="9905">
                  <c:v>0.32189000000000001</c:v>
                </c:pt>
                <c:pt idx="9906">
                  <c:v>0.32213999999999998</c:v>
                </c:pt>
                <c:pt idx="9907">
                  <c:v>0.32218999999999998</c:v>
                </c:pt>
                <c:pt idx="9908">
                  <c:v>0.32239000000000001</c:v>
                </c:pt>
                <c:pt idx="9909">
                  <c:v>0.32247999999999999</c:v>
                </c:pt>
                <c:pt idx="9910">
                  <c:v>0.32277</c:v>
                </c:pt>
                <c:pt idx="9911">
                  <c:v>0.32279000000000002</c:v>
                </c:pt>
                <c:pt idx="9912">
                  <c:v>0.32286999999999999</c:v>
                </c:pt>
                <c:pt idx="9913">
                  <c:v>0.32313999999999998</c:v>
                </c:pt>
                <c:pt idx="9914">
                  <c:v>0.32324999999999998</c:v>
                </c:pt>
                <c:pt idx="9915">
                  <c:v>0.32335000000000003</c:v>
                </c:pt>
                <c:pt idx="9916">
                  <c:v>0.32368000000000002</c:v>
                </c:pt>
                <c:pt idx="9917">
                  <c:v>0.32390000000000002</c:v>
                </c:pt>
                <c:pt idx="9918">
                  <c:v>0.32403999999999999</c:v>
                </c:pt>
                <c:pt idx="9919">
                  <c:v>0.32419999999999999</c:v>
                </c:pt>
                <c:pt idx="9920">
                  <c:v>0.32434000000000002</c:v>
                </c:pt>
                <c:pt idx="9921">
                  <c:v>0.32441999999999999</c:v>
                </c:pt>
                <c:pt idx="9922">
                  <c:v>0.32445000000000002</c:v>
                </c:pt>
                <c:pt idx="9923">
                  <c:v>0.32451000000000002</c:v>
                </c:pt>
                <c:pt idx="9924">
                  <c:v>0.32462000000000002</c:v>
                </c:pt>
                <c:pt idx="9925">
                  <c:v>0.32494000000000001</c:v>
                </c:pt>
                <c:pt idx="9926">
                  <c:v>0.32511000000000001</c:v>
                </c:pt>
                <c:pt idx="9927">
                  <c:v>0.32524999999999998</c:v>
                </c:pt>
                <c:pt idx="9928">
                  <c:v>0.32557000000000003</c:v>
                </c:pt>
                <c:pt idx="9929">
                  <c:v>0.3256</c:v>
                </c:pt>
                <c:pt idx="9930">
                  <c:v>0.32582</c:v>
                </c:pt>
                <c:pt idx="9931">
                  <c:v>0.32588</c:v>
                </c:pt>
                <c:pt idx="9932">
                  <c:v>0.32599</c:v>
                </c:pt>
                <c:pt idx="9933">
                  <c:v>0.32622000000000001</c:v>
                </c:pt>
                <c:pt idx="9934">
                  <c:v>0.32662000000000002</c:v>
                </c:pt>
                <c:pt idx="9935">
                  <c:v>0.32677</c:v>
                </c:pt>
                <c:pt idx="9936">
                  <c:v>0.32682</c:v>
                </c:pt>
                <c:pt idx="9937">
                  <c:v>0.32684000000000002</c:v>
                </c:pt>
                <c:pt idx="9938">
                  <c:v>0.32699</c:v>
                </c:pt>
                <c:pt idx="9939">
                  <c:v>0.32699</c:v>
                </c:pt>
                <c:pt idx="9940">
                  <c:v>0.32711000000000001</c:v>
                </c:pt>
                <c:pt idx="9941">
                  <c:v>0.32751000000000002</c:v>
                </c:pt>
                <c:pt idx="9942">
                  <c:v>0.32757999999999998</c:v>
                </c:pt>
                <c:pt idx="9943">
                  <c:v>0.32785999999999998</c:v>
                </c:pt>
                <c:pt idx="9944">
                  <c:v>0.32845999999999997</c:v>
                </c:pt>
                <c:pt idx="9945">
                  <c:v>0.32854</c:v>
                </c:pt>
                <c:pt idx="9946">
                  <c:v>0.32871</c:v>
                </c:pt>
                <c:pt idx="9947">
                  <c:v>0.32900000000000001</c:v>
                </c:pt>
                <c:pt idx="9948">
                  <c:v>0.32906000000000002</c:v>
                </c:pt>
                <c:pt idx="9949">
                  <c:v>0.32912000000000002</c:v>
                </c:pt>
                <c:pt idx="9950">
                  <c:v>0.32913999999999999</c:v>
                </c:pt>
                <c:pt idx="9951">
                  <c:v>0.32915</c:v>
                </c:pt>
                <c:pt idx="9952">
                  <c:v>0.32923999999999998</c:v>
                </c:pt>
                <c:pt idx="9953">
                  <c:v>0.32937</c:v>
                </c:pt>
                <c:pt idx="9954">
                  <c:v>0.32949000000000001</c:v>
                </c:pt>
                <c:pt idx="9955">
                  <c:v>0.32950000000000002</c:v>
                </c:pt>
                <c:pt idx="9956">
                  <c:v>0.32956000000000002</c:v>
                </c:pt>
                <c:pt idx="9957">
                  <c:v>0.32985999999999999</c:v>
                </c:pt>
                <c:pt idx="9958">
                  <c:v>0.32995999999999998</c:v>
                </c:pt>
                <c:pt idx="9959">
                  <c:v>0.33073000000000002</c:v>
                </c:pt>
                <c:pt idx="9960">
                  <c:v>0.33080999999999999</c:v>
                </c:pt>
                <c:pt idx="9961">
                  <c:v>0.33098</c:v>
                </c:pt>
                <c:pt idx="9962">
                  <c:v>0.33132</c:v>
                </c:pt>
                <c:pt idx="9963">
                  <c:v>0.33155000000000001</c:v>
                </c:pt>
                <c:pt idx="9964">
                  <c:v>0.33161000000000002</c:v>
                </c:pt>
                <c:pt idx="9965">
                  <c:v>0.33194000000000001</c:v>
                </c:pt>
                <c:pt idx="9966">
                  <c:v>0.33195999999999998</c:v>
                </c:pt>
                <c:pt idx="9967">
                  <c:v>0.33228000000000002</c:v>
                </c:pt>
                <c:pt idx="9968">
                  <c:v>0.33259</c:v>
                </c:pt>
                <c:pt idx="9969">
                  <c:v>0.33307999999999999</c:v>
                </c:pt>
                <c:pt idx="9970">
                  <c:v>0.33326</c:v>
                </c:pt>
                <c:pt idx="9971">
                  <c:v>0.33367000000000002</c:v>
                </c:pt>
                <c:pt idx="9972">
                  <c:v>0.33379999999999999</c:v>
                </c:pt>
                <c:pt idx="9973">
                  <c:v>0.33394000000000001</c:v>
                </c:pt>
                <c:pt idx="9974">
                  <c:v>0.33405000000000001</c:v>
                </c:pt>
                <c:pt idx="9975">
                  <c:v>0.33406000000000002</c:v>
                </c:pt>
                <c:pt idx="9976">
                  <c:v>0.33417999999999998</c:v>
                </c:pt>
                <c:pt idx="9977">
                  <c:v>0.33433000000000002</c:v>
                </c:pt>
                <c:pt idx="9978">
                  <c:v>0.33468999999999999</c:v>
                </c:pt>
                <c:pt idx="9979">
                  <c:v>0.33506999999999998</c:v>
                </c:pt>
                <c:pt idx="9980">
                  <c:v>0.33518999999999999</c:v>
                </c:pt>
                <c:pt idx="9981">
                  <c:v>0.33528000000000002</c:v>
                </c:pt>
                <c:pt idx="9982">
                  <c:v>0.33534000000000003</c:v>
                </c:pt>
                <c:pt idx="9983">
                  <c:v>0.33557999999999999</c:v>
                </c:pt>
                <c:pt idx="9984">
                  <c:v>0.33592</c:v>
                </c:pt>
                <c:pt idx="9985">
                  <c:v>0.33623999999999998</c:v>
                </c:pt>
                <c:pt idx="9986">
                  <c:v>0.33631</c:v>
                </c:pt>
                <c:pt idx="9987">
                  <c:v>0.33639000000000002</c:v>
                </c:pt>
                <c:pt idx="9988">
                  <c:v>0.33656000000000003</c:v>
                </c:pt>
                <c:pt idx="9989">
                  <c:v>0.33678999999999998</c:v>
                </c:pt>
                <c:pt idx="9990">
                  <c:v>0.33712999999999999</c:v>
                </c:pt>
                <c:pt idx="9991">
                  <c:v>0.33738000000000001</c:v>
                </c:pt>
                <c:pt idx="9992">
                  <c:v>0.33754000000000001</c:v>
                </c:pt>
                <c:pt idx="9993">
                  <c:v>0.33761000000000002</c:v>
                </c:pt>
                <c:pt idx="9994">
                  <c:v>0.33777000000000001</c:v>
                </c:pt>
                <c:pt idx="9995">
                  <c:v>0.33795999999999998</c:v>
                </c:pt>
                <c:pt idx="9996">
                  <c:v>0.33817999999999998</c:v>
                </c:pt>
                <c:pt idx="9997">
                  <c:v>0.33845999999999998</c:v>
                </c:pt>
                <c:pt idx="9998">
                  <c:v>0.33867000000000003</c:v>
                </c:pt>
                <c:pt idx="9999">
                  <c:v>0.33894000000000002</c:v>
                </c:pt>
                <c:pt idx="10000">
                  <c:v>0.33907999999999999</c:v>
                </c:pt>
                <c:pt idx="10001">
                  <c:v>0.33938000000000001</c:v>
                </c:pt>
                <c:pt idx="10002">
                  <c:v>0.33940999999999999</c:v>
                </c:pt>
                <c:pt idx="10003">
                  <c:v>0.33957999999999999</c:v>
                </c:pt>
                <c:pt idx="10004">
                  <c:v>0.33961999999999998</c:v>
                </c:pt>
                <c:pt idx="10005">
                  <c:v>0.33977000000000002</c:v>
                </c:pt>
                <c:pt idx="10006">
                  <c:v>0.34000999999999998</c:v>
                </c:pt>
                <c:pt idx="10007">
                  <c:v>0.34016999999999997</c:v>
                </c:pt>
                <c:pt idx="10008">
                  <c:v>0.34029999999999999</c:v>
                </c:pt>
                <c:pt idx="10009">
                  <c:v>0.34067999999999998</c:v>
                </c:pt>
                <c:pt idx="10010">
                  <c:v>0.34092</c:v>
                </c:pt>
                <c:pt idx="10011">
                  <c:v>0.34098000000000001</c:v>
                </c:pt>
                <c:pt idx="10012">
                  <c:v>0.34100999999999998</c:v>
                </c:pt>
                <c:pt idx="10013">
                  <c:v>0.34112999999999999</c:v>
                </c:pt>
                <c:pt idx="10014">
                  <c:v>0.3412</c:v>
                </c:pt>
                <c:pt idx="10015">
                  <c:v>0.34139999999999998</c:v>
                </c:pt>
                <c:pt idx="10016">
                  <c:v>0.34172999999999998</c:v>
                </c:pt>
                <c:pt idx="10017">
                  <c:v>0.34197</c:v>
                </c:pt>
                <c:pt idx="10018">
                  <c:v>0.34205000000000002</c:v>
                </c:pt>
                <c:pt idx="10019">
                  <c:v>0.34227999999999997</c:v>
                </c:pt>
                <c:pt idx="10020">
                  <c:v>0.34236</c:v>
                </c:pt>
                <c:pt idx="10021">
                  <c:v>0.34250000000000003</c:v>
                </c:pt>
                <c:pt idx="10022">
                  <c:v>0.34283999999999998</c:v>
                </c:pt>
                <c:pt idx="10023">
                  <c:v>0.34287000000000001</c:v>
                </c:pt>
                <c:pt idx="10024">
                  <c:v>0.34301999999999999</c:v>
                </c:pt>
                <c:pt idx="10025">
                  <c:v>0.34326000000000001</c:v>
                </c:pt>
                <c:pt idx="10026">
                  <c:v>0.34334999999999999</c:v>
                </c:pt>
                <c:pt idx="10027">
                  <c:v>0.34350000000000003</c:v>
                </c:pt>
                <c:pt idx="10028">
                  <c:v>0.34375</c:v>
                </c:pt>
                <c:pt idx="10029">
                  <c:v>0.34388000000000002</c:v>
                </c:pt>
                <c:pt idx="10030">
                  <c:v>0.34438999999999997</c:v>
                </c:pt>
                <c:pt idx="10031">
                  <c:v>0.34444999999999998</c:v>
                </c:pt>
                <c:pt idx="10032">
                  <c:v>0.34462999999999999</c:v>
                </c:pt>
                <c:pt idx="10033">
                  <c:v>0.34488999999999997</c:v>
                </c:pt>
                <c:pt idx="10034">
                  <c:v>0.34509000000000001</c:v>
                </c:pt>
                <c:pt idx="10035">
                  <c:v>0.34525</c:v>
                </c:pt>
                <c:pt idx="10036">
                  <c:v>0.34537000000000001</c:v>
                </c:pt>
                <c:pt idx="10037">
                  <c:v>0.34544000000000002</c:v>
                </c:pt>
                <c:pt idx="10038">
                  <c:v>0.34572999999999998</c:v>
                </c:pt>
                <c:pt idx="10039">
                  <c:v>0.34581000000000001</c:v>
                </c:pt>
                <c:pt idx="10040">
                  <c:v>0.34583999999999998</c:v>
                </c:pt>
                <c:pt idx="10041">
                  <c:v>0.34599000000000002</c:v>
                </c:pt>
                <c:pt idx="10042">
                  <c:v>0.34625</c:v>
                </c:pt>
                <c:pt idx="10043">
                  <c:v>0.34661999999999998</c:v>
                </c:pt>
                <c:pt idx="10044">
                  <c:v>0.34681000000000001</c:v>
                </c:pt>
                <c:pt idx="10045">
                  <c:v>0.34691</c:v>
                </c:pt>
                <c:pt idx="10046">
                  <c:v>0.34702</c:v>
                </c:pt>
                <c:pt idx="10047">
                  <c:v>0.34716000000000002</c:v>
                </c:pt>
                <c:pt idx="10048">
                  <c:v>0.34734999999999999</c:v>
                </c:pt>
                <c:pt idx="10049">
                  <c:v>0.34760000000000002</c:v>
                </c:pt>
                <c:pt idx="10050">
                  <c:v>0.34767999999999999</c:v>
                </c:pt>
                <c:pt idx="10051">
                  <c:v>0.34772999999999998</c:v>
                </c:pt>
                <c:pt idx="10052">
                  <c:v>0.34784999999999999</c:v>
                </c:pt>
                <c:pt idx="10053">
                  <c:v>0.34802</c:v>
                </c:pt>
                <c:pt idx="10054">
                  <c:v>0.34819</c:v>
                </c:pt>
                <c:pt idx="10055">
                  <c:v>0.34855999999999998</c:v>
                </c:pt>
                <c:pt idx="10056">
                  <c:v>0.34899000000000002</c:v>
                </c:pt>
                <c:pt idx="10057">
                  <c:v>0.34944999999999998</c:v>
                </c:pt>
                <c:pt idx="10058">
                  <c:v>0.34953000000000001</c:v>
                </c:pt>
                <c:pt idx="10059">
                  <c:v>0.34978999999999999</c:v>
                </c:pt>
                <c:pt idx="10060">
                  <c:v>0.35008</c:v>
                </c:pt>
                <c:pt idx="10061">
                  <c:v>0.35015000000000002</c:v>
                </c:pt>
                <c:pt idx="10062">
                  <c:v>0.35047</c:v>
                </c:pt>
                <c:pt idx="10063">
                  <c:v>0.35058</c:v>
                </c:pt>
                <c:pt idx="10064">
                  <c:v>0.35103000000000001</c:v>
                </c:pt>
                <c:pt idx="10065">
                  <c:v>0.35141</c:v>
                </c:pt>
                <c:pt idx="10066">
                  <c:v>0.35166999999999998</c:v>
                </c:pt>
                <c:pt idx="10067">
                  <c:v>0.35188000000000003</c:v>
                </c:pt>
                <c:pt idx="10068">
                  <c:v>0.35276000000000002</c:v>
                </c:pt>
                <c:pt idx="10069">
                  <c:v>0.35282000000000002</c:v>
                </c:pt>
                <c:pt idx="10070">
                  <c:v>0.35297000000000001</c:v>
                </c:pt>
                <c:pt idx="10071">
                  <c:v>0.35305999999999998</c:v>
                </c:pt>
                <c:pt idx="10072">
                  <c:v>0.35319</c:v>
                </c:pt>
                <c:pt idx="10073">
                  <c:v>0.35321000000000002</c:v>
                </c:pt>
                <c:pt idx="10074">
                  <c:v>0.35338000000000003</c:v>
                </c:pt>
                <c:pt idx="10075">
                  <c:v>0.35363</c:v>
                </c:pt>
                <c:pt idx="10076">
                  <c:v>0.35374</c:v>
                </c:pt>
                <c:pt idx="10077">
                  <c:v>0.35381000000000001</c:v>
                </c:pt>
                <c:pt idx="10078">
                  <c:v>0.35389999999999999</c:v>
                </c:pt>
                <c:pt idx="10079">
                  <c:v>0.35399999999999998</c:v>
                </c:pt>
                <c:pt idx="10080">
                  <c:v>0.35438999999999998</c:v>
                </c:pt>
                <c:pt idx="10081">
                  <c:v>0.35442000000000001</c:v>
                </c:pt>
                <c:pt idx="10082">
                  <c:v>0.35446</c:v>
                </c:pt>
                <c:pt idx="10083">
                  <c:v>0.35460000000000003</c:v>
                </c:pt>
                <c:pt idx="10084">
                  <c:v>0.35475000000000001</c:v>
                </c:pt>
                <c:pt idx="10085">
                  <c:v>0.35487999999999997</c:v>
                </c:pt>
                <c:pt idx="10086">
                  <c:v>0.35503000000000001</c:v>
                </c:pt>
                <c:pt idx="10087">
                  <c:v>0.35515000000000002</c:v>
                </c:pt>
                <c:pt idx="10088">
                  <c:v>0.3553</c:v>
                </c:pt>
                <c:pt idx="10089">
                  <c:v>0.35550999999999999</c:v>
                </c:pt>
                <c:pt idx="10090">
                  <c:v>0.35560000000000003</c:v>
                </c:pt>
                <c:pt idx="10091">
                  <c:v>0.35563</c:v>
                </c:pt>
                <c:pt idx="10092">
                  <c:v>0.35579</c:v>
                </c:pt>
                <c:pt idx="10093">
                  <c:v>0.35593999999999998</c:v>
                </c:pt>
                <c:pt idx="10094">
                  <c:v>0.35626999999999998</c:v>
                </c:pt>
                <c:pt idx="10095">
                  <c:v>0.35647000000000001</c:v>
                </c:pt>
                <c:pt idx="10096">
                  <c:v>0.35669000000000001</c:v>
                </c:pt>
                <c:pt idx="10097">
                  <c:v>0.35676000000000002</c:v>
                </c:pt>
                <c:pt idx="10098">
                  <c:v>0.35683999999999999</c:v>
                </c:pt>
                <c:pt idx="10099">
                  <c:v>0.35692000000000002</c:v>
                </c:pt>
                <c:pt idx="10100">
                  <c:v>0.35703000000000001</c:v>
                </c:pt>
                <c:pt idx="10101">
                  <c:v>0.35738999999999999</c:v>
                </c:pt>
                <c:pt idx="10102">
                  <c:v>0.35743999999999998</c:v>
                </c:pt>
                <c:pt idx="10103">
                  <c:v>0.35757</c:v>
                </c:pt>
                <c:pt idx="10104">
                  <c:v>0.35781000000000002</c:v>
                </c:pt>
                <c:pt idx="10105">
                  <c:v>0.35791000000000001</c:v>
                </c:pt>
                <c:pt idx="10106">
                  <c:v>0.35803000000000001</c:v>
                </c:pt>
                <c:pt idx="10107">
                  <c:v>0.35820000000000002</c:v>
                </c:pt>
                <c:pt idx="10108">
                  <c:v>0.35831000000000002</c:v>
                </c:pt>
                <c:pt idx="10109">
                  <c:v>0.35857</c:v>
                </c:pt>
                <c:pt idx="10110">
                  <c:v>0.35876999999999998</c:v>
                </c:pt>
                <c:pt idx="10111">
                  <c:v>0.35916999999999999</c:v>
                </c:pt>
                <c:pt idx="10112">
                  <c:v>0.35920000000000002</c:v>
                </c:pt>
                <c:pt idx="10113">
                  <c:v>0.35924</c:v>
                </c:pt>
                <c:pt idx="10114">
                  <c:v>0.3594</c:v>
                </c:pt>
                <c:pt idx="10115">
                  <c:v>0.35970000000000002</c:v>
                </c:pt>
                <c:pt idx="10116">
                  <c:v>0.35980000000000001</c:v>
                </c:pt>
                <c:pt idx="10117">
                  <c:v>0.36007</c:v>
                </c:pt>
                <c:pt idx="10118">
                  <c:v>0.36015999999999998</c:v>
                </c:pt>
                <c:pt idx="10119">
                  <c:v>0.36051</c:v>
                </c:pt>
                <c:pt idx="10120">
                  <c:v>0.36057</c:v>
                </c:pt>
                <c:pt idx="10121">
                  <c:v>0.36070000000000002</c:v>
                </c:pt>
                <c:pt idx="10122">
                  <c:v>0.36075000000000002</c:v>
                </c:pt>
                <c:pt idx="10123">
                  <c:v>0.36085</c:v>
                </c:pt>
                <c:pt idx="10124">
                  <c:v>0.36107</c:v>
                </c:pt>
                <c:pt idx="10125">
                  <c:v>0.36124000000000001</c:v>
                </c:pt>
                <c:pt idx="10126">
                  <c:v>0.36142000000000002</c:v>
                </c:pt>
                <c:pt idx="10127">
                  <c:v>0.36179</c:v>
                </c:pt>
                <c:pt idx="10128">
                  <c:v>0.36191000000000001</c:v>
                </c:pt>
                <c:pt idx="10129">
                  <c:v>0.36205999999999999</c:v>
                </c:pt>
                <c:pt idx="10130">
                  <c:v>0.3624</c:v>
                </c:pt>
                <c:pt idx="10131">
                  <c:v>0.36266999999999999</c:v>
                </c:pt>
                <c:pt idx="10132">
                  <c:v>0.36271999999999999</c:v>
                </c:pt>
                <c:pt idx="10133">
                  <c:v>0.36291000000000001</c:v>
                </c:pt>
                <c:pt idx="10134">
                  <c:v>0.36303000000000002</c:v>
                </c:pt>
                <c:pt idx="10135">
                  <c:v>0.36327999999999999</c:v>
                </c:pt>
                <c:pt idx="10136">
                  <c:v>0.36335000000000001</c:v>
                </c:pt>
                <c:pt idx="10137">
                  <c:v>0.36357</c:v>
                </c:pt>
                <c:pt idx="10138">
                  <c:v>0.36379</c:v>
                </c:pt>
                <c:pt idx="10139">
                  <c:v>0.36382999999999999</c:v>
                </c:pt>
                <c:pt idx="10140">
                  <c:v>0.36387999999999998</c:v>
                </c:pt>
                <c:pt idx="10141">
                  <c:v>0.36403999999999997</c:v>
                </c:pt>
                <c:pt idx="10142">
                  <c:v>0.36416999999999999</c:v>
                </c:pt>
                <c:pt idx="10143">
                  <c:v>0.36416999999999999</c:v>
                </c:pt>
                <c:pt idx="10144">
                  <c:v>0.36424000000000001</c:v>
                </c:pt>
                <c:pt idx="10145">
                  <c:v>0.36432999999999999</c:v>
                </c:pt>
                <c:pt idx="10146">
                  <c:v>0.36435000000000001</c:v>
                </c:pt>
                <c:pt idx="10147">
                  <c:v>0.36438999999999999</c:v>
                </c:pt>
                <c:pt idx="10148">
                  <c:v>0.36451</c:v>
                </c:pt>
                <c:pt idx="10149">
                  <c:v>0.36452000000000001</c:v>
                </c:pt>
                <c:pt idx="10150">
                  <c:v>0.36462</c:v>
                </c:pt>
                <c:pt idx="10151">
                  <c:v>0.36475000000000002</c:v>
                </c:pt>
                <c:pt idx="10152">
                  <c:v>0.36487000000000003</c:v>
                </c:pt>
                <c:pt idx="10153">
                  <c:v>0.36496000000000001</c:v>
                </c:pt>
                <c:pt idx="10154">
                  <c:v>0.36503000000000002</c:v>
                </c:pt>
                <c:pt idx="10155">
                  <c:v>0.36509999999999998</c:v>
                </c:pt>
                <c:pt idx="10156">
                  <c:v>0.36514000000000002</c:v>
                </c:pt>
                <c:pt idx="10157">
                  <c:v>0.36535000000000001</c:v>
                </c:pt>
                <c:pt idx="10158">
                  <c:v>0.36554999999999999</c:v>
                </c:pt>
                <c:pt idx="10159">
                  <c:v>0.36581000000000002</c:v>
                </c:pt>
                <c:pt idx="10160">
                  <c:v>0.36588999999999999</c:v>
                </c:pt>
                <c:pt idx="10161">
                  <c:v>0.36604999999999999</c:v>
                </c:pt>
                <c:pt idx="10162">
                  <c:v>0.36617</c:v>
                </c:pt>
                <c:pt idx="10163">
                  <c:v>0.36631999999999998</c:v>
                </c:pt>
                <c:pt idx="10164">
                  <c:v>0.36641000000000001</c:v>
                </c:pt>
                <c:pt idx="10165">
                  <c:v>0.36659999999999998</c:v>
                </c:pt>
                <c:pt idx="10166">
                  <c:v>0.36670000000000003</c:v>
                </c:pt>
                <c:pt idx="10167">
                  <c:v>0.36681999999999998</c:v>
                </c:pt>
                <c:pt idx="10168">
                  <c:v>0.36699999999999999</c:v>
                </c:pt>
                <c:pt idx="10169">
                  <c:v>0.36719000000000002</c:v>
                </c:pt>
                <c:pt idx="10170">
                  <c:v>0.36749999999999999</c:v>
                </c:pt>
                <c:pt idx="10171">
                  <c:v>0.36758000000000002</c:v>
                </c:pt>
                <c:pt idx="10172">
                  <c:v>0.36787999999999998</c:v>
                </c:pt>
                <c:pt idx="10173">
                  <c:v>0.36806</c:v>
                </c:pt>
                <c:pt idx="10174">
                  <c:v>0.36814999999999998</c:v>
                </c:pt>
                <c:pt idx="10175">
                  <c:v>0.36831999999999998</c:v>
                </c:pt>
                <c:pt idx="10176">
                  <c:v>0.36857000000000001</c:v>
                </c:pt>
                <c:pt idx="10177">
                  <c:v>0.36862</c:v>
                </c:pt>
                <c:pt idx="10178">
                  <c:v>0.36899999999999999</c:v>
                </c:pt>
                <c:pt idx="10179">
                  <c:v>0.36907000000000001</c:v>
                </c:pt>
                <c:pt idx="10180">
                  <c:v>0.36914999999999998</c:v>
                </c:pt>
                <c:pt idx="10181">
                  <c:v>0.36926999999999999</c:v>
                </c:pt>
                <c:pt idx="10182">
                  <c:v>0.36941000000000002</c:v>
                </c:pt>
                <c:pt idx="10183">
                  <c:v>0.36974000000000001</c:v>
                </c:pt>
                <c:pt idx="10184">
                  <c:v>0.36995</c:v>
                </c:pt>
                <c:pt idx="10185">
                  <c:v>0.37025999999999998</c:v>
                </c:pt>
                <c:pt idx="10186">
                  <c:v>0.37060999999999999</c:v>
                </c:pt>
                <c:pt idx="10187">
                  <c:v>0.37078</c:v>
                </c:pt>
                <c:pt idx="10188">
                  <c:v>0.37109999999999999</c:v>
                </c:pt>
                <c:pt idx="10189">
                  <c:v>0.37136999999999998</c:v>
                </c:pt>
                <c:pt idx="10190">
                  <c:v>0.37153999999999998</c:v>
                </c:pt>
                <c:pt idx="10191">
                  <c:v>0.37158999999999998</c:v>
                </c:pt>
                <c:pt idx="10192">
                  <c:v>0.37164000000000003</c:v>
                </c:pt>
                <c:pt idx="10193">
                  <c:v>0.37171999999999999</c:v>
                </c:pt>
                <c:pt idx="10194">
                  <c:v>0.37178</c:v>
                </c:pt>
                <c:pt idx="10195">
                  <c:v>0.37197000000000002</c:v>
                </c:pt>
                <c:pt idx="10196">
                  <c:v>0.37203000000000003</c:v>
                </c:pt>
                <c:pt idx="10197">
                  <c:v>0.37217</c:v>
                </c:pt>
                <c:pt idx="10198">
                  <c:v>0.37225999999999998</c:v>
                </c:pt>
                <c:pt idx="10199">
                  <c:v>0.37230999999999997</c:v>
                </c:pt>
                <c:pt idx="10200">
                  <c:v>0.37264999999999998</c:v>
                </c:pt>
                <c:pt idx="10201">
                  <c:v>0.37268000000000001</c:v>
                </c:pt>
                <c:pt idx="10202">
                  <c:v>0.37291000000000002</c:v>
                </c:pt>
                <c:pt idx="10203">
                  <c:v>0.37296000000000001</c:v>
                </c:pt>
                <c:pt idx="10204">
                  <c:v>0.37323000000000001</c:v>
                </c:pt>
                <c:pt idx="10205">
                  <c:v>0.37333</c:v>
                </c:pt>
                <c:pt idx="10206">
                  <c:v>0.37358000000000002</c:v>
                </c:pt>
                <c:pt idx="10207">
                  <c:v>0.37374000000000002</c:v>
                </c:pt>
                <c:pt idx="10208">
                  <c:v>0.37385000000000002</c:v>
                </c:pt>
                <c:pt idx="10209">
                  <c:v>0.37423000000000001</c:v>
                </c:pt>
                <c:pt idx="10210">
                  <c:v>0.37441000000000002</c:v>
                </c:pt>
                <c:pt idx="10211">
                  <c:v>0.37453999999999998</c:v>
                </c:pt>
                <c:pt idx="10212">
                  <c:v>0.37478</c:v>
                </c:pt>
                <c:pt idx="10213">
                  <c:v>0.375</c:v>
                </c:pt>
                <c:pt idx="10214">
                  <c:v>0.37514999999999998</c:v>
                </c:pt>
                <c:pt idx="10215">
                  <c:v>0.37552000000000002</c:v>
                </c:pt>
                <c:pt idx="10216">
                  <c:v>0.37568000000000001</c:v>
                </c:pt>
                <c:pt idx="10217">
                  <c:v>0.37575999999999998</c:v>
                </c:pt>
                <c:pt idx="10218">
                  <c:v>0.37590000000000001</c:v>
                </c:pt>
                <c:pt idx="10219">
                  <c:v>0.37596000000000002</c:v>
                </c:pt>
                <c:pt idx="10220">
                  <c:v>0.37619999999999998</c:v>
                </c:pt>
                <c:pt idx="10221">
                  <c:v>0.37625999999999998</c:v>
                </c:pt>
                <c:pt idx="10222">
                  <c:v>0.37647999999999998</c:v>
                </c:pt>
                <c:pt idx="10223">
                  <c:v>0.37657000000000002</c:v>
                </c:pt>
                <c:pt idx="10224">
                  <c:v>0.37713999999999998</c:v>
                </c:pt>
                <c:pt idx="10225">
                  <c:v>0.37735000000000002</c:v>
                </c:pt>
                <c:pt idx="10226">
                  <c:v>0.37763999999999998</c:v>
                </c:pt>
                <c:pt idx="10227">
                  <c:v>0.37780999999999998</c:v>
                </c:pt>
                <c:pt idx="10228">
                  <c:v>0.37808999999999998</c:v>
                </c:pt>
                <c:pt idx="10229">
                  <c:v>0.37824999999999998</c:v>
                </c:pt>
                <c:pt idx="10230">
                  <c:v>0.37844</c:v>
                </c:pt>
                <c:pt idx="10231">
                  <c:v>0.37869000000000003</c:v>
                </c:pt>
                <c:pt idx="10232">
                  <c:v>0.37887999999999999</c:v>
                </c:pt>
                <c:pt idx="10233">
                  <c:v>0.37909999999999999</c:v>
                </c:pt>
                <c:pt idx="10234">
                  <c:v>0.37920999999999999</c:v>
                </c:pt>
                <c:pt idx="10235">
                  <c:v>0.37946999999999997</c:v>
                </c:pt>
                <c:pt idx="10236">
                  <c:v>0.37951000000000001</c:v>
                </c:pt>
                <c:pt idx="10237">
                  <c:v>0.37973000000000001</c:v>
                </c:pt>
                <c:pt idx="10238">
                  <c:v>0.37973000000000001</c:v>
                </c:pt>
                <c:pt idx="10239">
                  <c:v>0.37978000000000001</c:v>
                </c:pt>
                <c:pt idx="10240">
                  <c:v>0.37980999999999998</c:v>
                </c:pt>
                <c:pt idx="10241">
                  <c:v>0.37991000000000003</c:v>
                </c:pt>
                <c:pt idx="10242">
                  <c:v>0.37997999999999998</c:v>
                </c:pt>
                <c:pt idx="10243">
                  <c:v>0.38002999999999998</c:v>
                </c:pt>
                <c:pt idx="10244">
                  <c:v>0.38018000000000002</c:v>
                </c:pt>
                <c:pt idx="10245">
                  <c:v>0.38031999999999999</c:v>
                </c:pt>
                <c:pt idx="10246">
                  <c:v>0.38036999999999999</c:v>
                </c:pt>
                <c:pt idx="10247">
                  <c:v>0.38052000000000002</c:v>
                </c:pt>
                <c:pt idx="10248">
                  <c:v>0.38077</c:v>
                </c:pt>
                <c:pt idx="10249">
                  <c:v>0.38083</c:v>
                </c:pt>
                <c:pt idx="10250">
                  <c:v>0.38116</c:v>
                </c:pt>
                <c:pt idx="10251">
                  <c:v>0.38134000000000001</c:v>
                </c:pt>
                <c:pt idx="10252">
                  <c:v>0.38166</c:v>
                </c:pt>
                <c:pt idx="10253">
                  <c:v>0.38178000000000001</c:v>
                </c:pt>
                <c:pt idx="10254">
                  <c:v>0.38189000000000001</c:v>
                </c:pt>
                <c:pt idx="10255">
                  <c:v>0.38196000000000002</c:v>
                </c:pt>
                <c:pt idx="10256">
                  <c:v>0.38203999999999999</c:v>
                </c:pt>
                <c:pt idx="10257">
                  <c:v>0.38239000000000001</c:v>
                </c:pt>
                <c:pt idx="10258">
                  <c:v>0.38278000000000001</c:v>
                </c:pt>
                <c:pt idx="10259">
                  <c:v>0.38281999999999999</c:v>
                </c:pt>
                <c:pt idx="10260">
                  <c:v>0.38285000000000002</c:v>
                </c:pt>
                <c:pt idx="10261">
                  <c:v>0.38321</c:v>
                </c:pt>
                <c:pt idx="10262">
                  <c:v>0.38331999999999999</c:v>
                </c:pt>
                <c:pt idx="10263">
                  <c:v>0.38342999999999999</c:v>
                </c:pt>
                <c:pt idx="10264">
                  <c:v>0.38346999999999998</c:v>
                </c:pt>
                <c:pt idx="10265">
                  <c:v>0.38349</c:v>
                </c:pt>
                <c:pt idx="10266">
                  <c:v>0.38353999999999999</c:v>
                </c:pt>
                <c:pt idx="10267">
                  <c:v>0.38388</c:v>
                </c:pt>
                <c:pt idx="10268">
                  <c:v>0.38413999999999998</c:v>
                </c:pt>
                <c:pt idx="10269">
                  <c:v>0.38444</c:v>
                </c:pt>
                <c:pt idx="10270">
                  <c:v>0.38473000000000002</c:v>
                </c:pt>
                <c:pt idx="10271">
                  <c:v>0.38501999999999997</c:v>
                </c:pt>
                <c:pt idx="10272">
                  <c:v>0.38518999999999998</c:v>
                </c:pt>
                <c:pt idx="10273">
                  <c:v>0.38519999999999999</c:v>
                </c:pt>
                <c:pt idx="10274">
                  <c:v>0.38525999999999999</c:v>
                </c:pt>
                <c:pt idx="10275">
                  <c:v>0.38530999999999999</c:v>
                </c:pt>
                <c:pt idx="10276">
                  <c:v>0.38546999999999998</c:v>
                </c:pt>
                <c:pt idx="10277">
                  <c:v>0.38550000000000001</c:v>
                </c:pt>
                <c:pt idx="10278">
                  <c:v>0.38558999999999999</c:v>
                </c:pt>
                <c:pt idx="10279">
                  <c:v>0.38574000000000003</c:v>
                </c:pt>
                <c:pt idx="10280">
                  <c:v>0.38574999999999998</c:v>
                </c:pt>
                <c:pt idx="10281">
                  <c:v>0.38584000000000002</c:v>
                </c:pt>
                <c:pt idx="10282">
                  <c:v>0.38599</c:v>
                </c:pt>
                <c:pt idx="10283">
                  <c:v>0.38627</c:v>
                </c:pt>
                <c:pt idx="10284">
                  <c:v>0.38635999999999998</c:v>
                </c:pt>
                <c:pt idx="10285">
                  <c:v>0.38640000000000002</c:v>
                </c:pt>
                <c:pt idx="10286">
                  <c:v>0.38649</c:v>
                </c:pt>
                <c:pt idx="10287">
                  <c:v>0.38658999999999999</c:v>
                </c:pt>
                <c:pt idx="10288">
                  <c:v>0.38675999999999999</c:v>
                </c:pt>
                <c:pt idx="10289">
                  <c:v>0.38679999999999998</c:v>
                </c:pt>
                <c:pt idx="10290">
                  <c:v>0.38696999999999998</c:v>
                </c:pt>
                <c:pt idx="10291">
                  <c:v>0.38711000000000001</c:v>
                </c:pt>
                <c:pt idx="10292">
                  <c:v>0.38735999999999998</c:v>
                </c:pt>
                <c:pt idx="10293">
                  <c:v>0.38747999999999999</c:v>
                </c:pt>
                <c:pt idx="10294">
                  <c:v>0.38761000000000001</c:v>
                </c:pt>
                <c:pt idx="10295">
                  <c:v>0.38773999999999997</c:v>
                </c:pt>
                <c:pt idx="10296">
                  <c:v>0.38783000000000001</c:v>
                </c:pt>
                <c:pt idx="10297">
                  <c:v>0.38801999999999998</c:v>
                </c:pt>
                <c:pt idx="10298">
                  <c:v>0.38807999999999998</c:v>
                </c:pt>
                <c:pt idx="10299">
                  <c:v>0.38818999999999998</c:v>
                </c:pt>
                <c:pt idx="10300">
                  <c:v>0.38833000000000001</c:v>
                </c:pt>
                <c:pt idx="10301">
                  <c:v>0.38843</c:v>
                </c:pt>
                <c:pt idx="10302">
                  <c:v>0.38852999999999999</c:v>
                </c:pt>
                <c:pt idx="10303">
                  <c:v>0.38866000000000001</c:v>
                </c:pt>
                <c:pt idx="10304">
                  <c:v>0.38891999999999999</c:v>
                </c:pt>
                <c:pt idx="10305">
                  <c:v>0.38900000000000001</c:v>
                </c:pt>
                <c:pt idx="10306">
                  <c:v>0.38905000000000001</c:v>
                </c:pt>
                <c:pt idx="10307">
                  <c:v>0.38923999999999997</c:v>
                </c:pt>
                <c:pt idx="10308">
                  <c:v>0.38932</c:v>
                </c:pt>
                <c:pt idx="10309">
                  <c:v>0.38962000000000002</c:v>
                </c:pt>
                <c:pt idx="10310">
                  <c:v>0.38972000000000001</c:v>
                </c:pt>
                <c:pt idx="10311">
                  <c:v>0.38983000000000001</c:v>
                </c:pt>
                <c:pt idx="10312">
                  <c:v>0.38995000000000002</c:v>
                </c:pt>
                <c:pt idx="10313">
                  <c:v>0.39</c:v>
                </c:pt>
                <c:pt idx="10314">
                  <c:v>0.39005000000000001</c:v>
                </c:pt>
                <c:pt idx="10315">
                  <c:v>0.39006999999999997</c:v>
                </c:pt>
                <c:pt idx="10316">
                  <c:v>0.39011000000000001</c:v>
                </c:pt>
                <c:pt idx="10317">
                  <c:v>0.39017000000000002</c:v>
                </c:pt>
                <c:pt idx="10318">
                  <c:v>0.39023999999999998</c:v>
                </c:pt>
                <c:pt idx="10319">
                  <c:v>0.39024999999999999</c:v>
                </c:pt>
                <c:pt idx="10320">
                  <c:v>0.39050000000000001</c:v>
                </c:pt>
                <c:pt idx="10321">
                  <c:v>0.39068999999999998</c:v>
                </c:pt>
                <c:pt idx="10322">
                  <c:v>0.39084999999999998</c:v>
                </c:pt>
                <c:pt idx="10323">
                  <c:v>0.39088000000000001</c:v>
                </c:pt>
                <c:pt idx="10324">
                  <c:v>0.39097999999999999</c:v>
                </c:pt>
                <c:pt idx="10325">
                  <c:v>0.39101000000000002</c:v>
                </c:pt>
                <c:pt idx="10326">
                  <c:v>0.39117000000000002</c:v>
                </c:pt>
                <c:pt idx="10327">
                  <c:v>0.39134999999999998</c:v>
                </c:pt>
                <c:pt idx="10328">
                  <c:v>0.39141999999999999</c:v>
                </c:pt>
                <c:pt idx="10329">
                  <c:v>0.39156999999999997</c:v>
                </c:pt>
                <c:pt idx="10330">
                  <c:v>0.39167999999999997</c:v>
                </c:pt>
                <c:pt idx="10331">
                  <c:v>0.39177000000000001</c:v>
                </c:pt>
                <c:pt idx="10332">
                  <c:v>0.39189000000000002</c:v>
                </c:pt>
                <c:pt idx="10333">
                  <c:v>0.39193</c:v>
                </c:pt>
                <c:pt idx="10334">
                  <c:v>0.39202999999999999</c:v>
                </c:pt>
                <c:pt idx="10335">
                  <c:v>0.39208999999999999</c:v>
                </c:pt>
                <c:pt idx="10336">
                  <c:v>0.39212999999999998</c:v>
                </c:pt>
                <c:pt idx="10337">
                  <c:v>0.39256000000000002</c:v>
                </c:pt>
                <c:pt idx="10338">
                  <c:v>0.39294000000000001</c:v>
                </c:pt>
                <c:pt idx="10339">
                  <c:v>0.39301000000000003</c:v>
                </c:pt>
                <c:pt idx="10340">
                  <c:v>0.39302999999999999</c:v>
                </c:pt>
                <c:pt idx="10341">
                  <c:v>0.39307999999999998</c:v>
                </c:pt>
                <c:pt idx="10342">
                  <c:v>0.39330999999999999</c:v>
                </c:pt>
                <c:pt idx="10343">
                  <c:v>0.39351999999999998</c:v>
                </c:pt>
                <c:pt idx="10344">
                  <c:v>0.39369999999999999</c:v>
                </c:pt>
                <c:pt idx="10345">
                  <c:v>0.39376</c:v>
                </c:pt>
                <c:pt idx="10346">
                  <c:v>0.39384000000000002</c:v>
                </c:pt>
                <c:pt idx="10347">
                  <c:v>0.39384999999999998</c:v>
                </c:pt>
                <c:pt idx="10348">
                  <c:v>0.39400000000000002</c:v>
                </c:pt>
                <c:pt idx="10349">
                  <c:v>0.39427000000000001</c:v>
                </c:pt>
                <c:pt idx="10350">
                  <c:v>0.39441999999999999</c:v>
                </c:pt>
                <c:pt idx="10351">
                  <c:v>0.39465</c:v>
                </c:pt>
                <c:pt idx="10352">
                  <c:v>0.39478999999999997</c:v>
                </c:pt>
                <c:pt idx="10353">
                  <c:v>0.39482</c:v>
                </c:pt>
                <c:pt idx="10354">
                  <c:v>0.39513999999999999</c:v>
                </c:pt>
                <c:pt idx="10355">
                  <c:v>0.39561000000000002</c:v>
                </c:pt>
                <c:pt idx="10356">
                  <c:v>0.39566000000000001</c:v>
                </c:pt>
                <c:pt idx="10357">
                  <c:v>0.39596999999999999</c:v>
                </c:pt>
                <c:pt idx="10358">
                  <c:v>0.39600999999999997</c:v>
                </c:pt>
                <c:pt idx="10359">
                  <c:v>0.39612999999999998</c:v>
                </c:pt>
                <c:pt idx="10360">
                  <c:v>0.39667999999999998</c:v>
                </c:pt>
                <c:pt idx="10361">
                  <c:v>0.39687</c:v>
                </c:pt>
                <c:pt idx="10362">
                  <c:v>0.39713999999999999</c:v>
                </c:pt>
                <c:pt idx="10363">
                  <c:v>0.39733000000000002</c:v>
                </c:pt>
                <c:pt idx="10364">
                  <c:v>0.39734000000000003</c:v>
                </c:pt>
                <c:pt idx="10365">
                  <c:v>0.39739000000000002</c:v>
                </c:pt>
                <c:pt idx="10366">
                  <c:v>0.39772999999999997</c:v>
                </c:pt>
                <c:pt idx="10367">
                  <c:v>0.39785999999999999</c:v>
                </c:pt>
                <c:pt idx="10368">
                  <c:v>0.39799000000000001</c:v>
                </c:pt>
                <c:pt idx="10369">
                  <c:v>0.39831</c:v>
                </c:pt>
                <c:pt idx="10370">
                  <c:v>0.39837</c:v>
                </c:pt>
                <c:pt idx="10371">
                  <c:v>0.39849000000000001</c:v>
                </c:pt>
                <c:pt idx="10372">
                  <c:v>0.39853</c:v>
                </c:pt>
                <c:pt idx="10373">
                  <c:v>0.39865</c:v>
                </c:pt>
                <c:pt idx="10374">
                  <c:v>0.39867000000000002</c:v>
                </c:pt>
                <c:pt idx="10375">
                  <c:v>0.39881</c:v>
                </c:pt>
                <c:pt idx="10376">
                  <c:v>0.39926</c:v>
                </c:pt>
                <c:pt idx="10377">
                  <c:v>0.39937</c:v>
                </c:pt>
                <c:pt idx="10378">
                  <c:v>0.39949000000000001</c:v>
                </c:pt>
                <c:pt idx="10379">
                  <c:v>0.39954000000000001</c:v>
                </c:pt>
                <c:pt idx="10380">
                  <c:v>0.39954000000000001</c:v>
                </c:pt>
                <c:pt idx="10381">
                  <c:v>0.39964</c:v>
                </c:pt>
                <c:pt idx="10382">
                  <c:v>0.39984999999999998</c:v>
                </c:pt>
                <c:pt idx="10383">
                  <c:v>0.40012999999999999</c:v>
                </c:pt>
                <c:pt idx="10384">
                  <c:v>0.40028000000000002</c:v>
                </c:pt>
                <c:pt idx="10385">
                  <c:v>0.40044999999999997</c:v>
                </c:pt>
                <c:pt idx="10386">
                  <c:v>0.40062999999999999</c:v>
                </c:pt>
                <c:pt idx="10387">
                  <c:v>0.40075</c:v>
                </c:pt>
                <c:pt idx="10388">
                  <c:v>0.40082000000000001</c:v>
                </c:pt>
                <c:pt idx="10389">
                  <c:v>0.40085999999999999</c:v>
                </c:pt>
                <c:pt idx="10390">
                  <c:v>0.40090999999999999</c:v>
                </c:pt>
                <c:pt idx="10391">
                  <c:v>0.40110000000000001</c:v>
                </c:pt>
                <c:pt idx="10392">
                  <c:v>0.40114</c:v>
                </c:pt>
                <c:pt idx="10393">
                  <c:v>0.40126000000000001</c:v>
                </c:pt>
                <c:pt idx="10394">
                  <c:v>0.40133000000000002</c:v>
                </c:pt>
                <c:pt idx="10395">
                  <c:v>0.40144999999999997</c:v>
                </c:pt>
                <c:pt idx="10396">
                  <c:v>0.40154000000000001</c:v>
                </c:pt>
                <c:pt idx="10397">
                  <c:v>0.40157999999999999</c:v>
                </c:pt>
                <c:pt idx="10398">
                  <c:v>0.40165000000000001</c:v>
                </c:pt>
                <c:pt idx="10399">
                  <c:v>0.40173999999999999</c:v>
                </c:pt>
                <c:pt idx="10400">
                  <c:v>0.40189999999999998</c:v>
                </c:pt>
                <c:pt idx="10401">
                  <c:v>0.40194999999999997</c:v>
                </c:pt>
                <c:pt idx="10402">
                  <c:v>0.40198</c:v>
                </c:pt>
                <c:pt idx="10403">
                  <c:v>0.40204000000000001</c:v>
                </c:pt>
                <c:pt idx="10404">
                  <c:v>0.40217999999999998</c:v>
                </c:pt>
                <c:pt idx="10405">
                  <c:v>0.40232000000000001</c:v>
                </c:pt>
                <c:pt idx="10406">
                  <c:v>0.40240999999999999</c:v>
                </c:pt>
                <c:pt idx="10407">
                  <c:v>0.40249000000000001</c:v>
                </c:pt>
                <c:pt idx="10408">
                  <c:v>0.40266999999999997</c:v>
                </c:pt>
                <c:pt idx="10409">
                  <c:v>0.40283000000000002</c:v>
                </c:pt>
                <c:pt idx="10410">
                  <c:v>0.40331</c:v>
                </c:pt>
                <c:pt idx="10411">
                  <c:v>0.40350000000000003</c:v>
                </c:pt>
                <c:pt idx="10412">
                  <c:v>0.40360000000000001</c:v>
                </c:pt>
                <c:pt idx="10413">
                  <c:v>0.40376000000000001</c:v>
                </c:pt>
                <c:pt idx="10414">
                  <c:v>0.40378999999999998</c:v>
                </c:pt>
                <c:pt idx="10415">
                  <c:v>0.40379999999999999</c:v>
                </c:pt>
                <c:pt idx="10416">
                  <c:v>0.40383999999999998</c:v>
                </c:pt>
                <c:pt idx="10417">
                  <c:v>0.40395999999999999</c:v>
                </c:pt>
                <c:pt idx="10418">
                  <c:v>0.40411000000000002</c:v>
                </c:pt>
                <c:pt idx="10419">
                  <c:v>0.40421000000000001</c:v>
                </c:pt>
                <c:pt idx="10420">
                  <c:v>0.40422000000000002</c:v>
                </c:pt>
                <c:pt idx="10421">
                  <c:v>0.40442</c:v>
                </c:pt>
                <c:pt idx="10422">
                  <c:v>0.40443000000000001</c:v>
                </c:pt>
                <c:pt idx="10423">
                  <c:v>0.40461000000000003</c:v>
                </c:pt>
                <c:pt idx="10424">
                  <c:v>0.40472000000000002</c:v>
                </c:pt>
                <c:pt idx="10425">
                  <c:v>0.40493000000000001</c:v>
                </c:pt>
                <c:pt idx="10426">
                  <c:v>0.40500999999999998</c:v>
                </c:pt>
                <c:pt idx="10427">
                  <c:v>0.40516999999999997</c:v>
                </c:pt>
                <c:pt idx="10428">
                  <c:v>0.40523999999999999</c:v>
                </c:pt>
                <c:pt idx="10429">
                  <c:v>0.40533000000000002</c:v>
                </c:pt>
                <c:pt idx="10430">
                  <c:v>0.40559000000000001</c:v>
                </c:pt>
                <c:pt idx="10431">
                  <c:v>0.40578999999999998</c:v>
                </c:pt>
                <c:pt idx="10432">
                  <c:v>0.40590999999999999</c:v>
                </c:pt>
                <c:pt idx="10433">
                  <c:v>0.40614</c:v>
                </c:pt>
                <c:pt idx="10434">
                  <c:v>0.40621000000000002</c:v>
                </c:pt>
                <c:pt idx="10435">
                  <c:v>0.40627999999999997</c:v>
                </c:pt>
                <c:pt idx="10436">
                  <c:v>0.40636</c:v>
                </c:pt>
                <c:pt idx="10437">
                  <c:v>0.40658</c:v>
                </c:pt>
                <c:pt idx="10438">
                  <c:v>0.40675</c:v>
                </c:pt>
                <c:pt idx="10439">
                  <c:v>0.40684999999999999</c:v>
                </c:pt>
                <c:pt idx="10440">
                  <c:v>0.40687000000000001</c:v>
                </c:pt>
                <c:pt idx="10441">
                  <c:v>0.40690999999999999</c:v>
                </c:pt>
                <c:pt idx="10442">
                  <c:v>0.40692</c:v>
                </c:pt>
                <c:pt idx="10443">
                  <c:v>0.40700999999999998</c:v>
                </c:pt>
                <c:pt idx="10444">
                  <c:v>0.40703</c:v>
                </c:pt>
                <c:pt idx="10445">
                  <c:v>0.40709000000000001</c:v>
                </c:pt>
                <c:pt idx="10446">
                  <c:v>0.40720000000000001</c:v>
                </c:pt>
                <c:pt idx="10447">
                  <c:v>0.40734999999999999</c:v>
                </c:pt>
                <c:pt idx="10448">
                  <c:v>0.40753</c:v>
                </c:pt>
                <c:pt idx="10449">
                  <c:v>0.40772000000000003</c:v>
                </c:pt>
                <c:pt idx="10450">
                  <c:v>0.40778999999999999</c:v>
                </c:pt>
                <c:pt idx="10451">
                  <c:v>0.40787000000000001</c:v>
                </c:pt>
                <c:pt idx="10452">
                  <c:v>0.40827000000000002</c:v>
                </c:pt>
                <c:pt idx="10453">
                  <c:v>0.4083</c:v>
                </c:pt>
                <c:pt idx="10454">
                  <c:v>0.40838000000000002</c:v>
                </c:pt>
                <c:pt idx="10455">
                  <c:v>0.40865000000000001</c:v>
                </c:pt>
                <c:pt idx="10456">
                  <c:v>0.40872999999999998</c:v>
                </c:pt>
                <c:pt idx="10457">
                  <c:v>0.40883000000000003</c:v>
                </c:pt>
                <c:pt idx="10458">
                  <c:v>0.40888999999999998</c:v>
                </c:pt>
                <c:pt idx="10459">
                  <c:v>0.40905000000000002</c:v>
                </c:pt>
                <c:pt idx="10460">
                  <c:v>0.40914</c:v>
                </c:pt>
                <c:pt idx="10461">
                  <c:v>0.40921000000000002</c:v>
                </c:pt>
                <c:pt idx="10462">
                  <c:v>0.40925</c:v>
                </c:pt>
                <c:pt idx="10463">
                  <c:v>0.40966000000000002</c:v>
                </c:pt>
                <c:pt idx="10464">
                  <c:v>0.40969</c:v>
                </c:pt>
                <c:pt idx="10465">
                  <c:v>0.40975</c:v>
                </c:pt>
                <c:pt idx="10466">
                  <c:v>0.41003000000000001</c:v>
                </c:pt>
                <c:pt idx="10467">
                  <c:v>0.41012999999999999</c:v>
                </c:pt>
                <c:pt idx="10468">
                  <c:v>0.41045999999999999</c:v>
                </c:pt>
                <c:pt idx="10469">
                  <c:v>0.41050999999999999</c:v>
                </c:pt>
                <c:pt idx="10470">
                  <c:v>0.41060999999999998</c:v>
                </c:pt>
                <c:pt idx="10471">
                  <c:v>0.41073999999999999</c:v>
                </c:pt>
                <c:pt idx="10472">
                  <c:v>0.41088000000000002</c:v>
                </c:pt>
                <c:pt idx="10473">
                  <c:v>0.41116999999999998</c:v>
                </c:pt>
                <c:pt idx="10474">
                  <c:v>0.41133999999999998</c:v>
                </c:pt>
                <c:pt idx="10475">
                  <c:v>0.41145999999999999</c:v>
                </c:pt>
                <c:pt idx="10476">
                  <c:v>0.41165000000000002</c:v>
                </c:pt>
                <c:pt idx="10477">
                  <c:v>0.41177000000000002</c:v>
                </c:pt>
                <c:pt idx="10478">
                  <c:v>0.41217999999999999</c:v>
                </c:pt>
                <c:pt idx="10479">
                  <c:v>0.41227000000000003</c:v>
                </c:pt>
                <c:pt idx="10480">
                  <c:v>0.41232999999999997</c:v>
                </c:pt>
                <c:pt idx="10481">
                  <c:v>0.41249000000000002</c:v>
                </c:pt>
                <c:pt idx="10482">
                  <c:v>0.41250999999999999</c:v>
                </c:pt>
                <c:pt idx="10483">
                  <c:v>0.41261999999999999</c:v>
                </c:pt>
                <c:pt idx="10484">
                  <c:v>0.41278999999999999</c:v>
                </c:pt>
                <c:pt idx="10485">
                  <c:v>0.41283999999999998</c:v>
                </c:pt>
                <c:pt idx="10486">
                  <c:v>0.41288999999999998</c:v>
                </c:pt>
                <c:pt idx="10487">
                  <c:v>0.41303000000000001</c:v>
                </c:pt>
                <c:pt idx="10488">
                  <c:v>0.41310999999999998</c:v>
                </c:pt>
                <c:pt idx="10489">
                  <c:v>0.41324</c:v>
                </c:pt>
                <c:pt idx="10490">
                  <c:v>0.41358</c:v>
                </c:pt>
                <c:pt idx="10491">
                  <c:v>0.41361999999999999</c:v>
                </c:pt>
                <c:pt idx="10492">
                  <c:v>0.41365000000000002</c:v>
                </c:pt>
                <c:pt idx="10493">
                  <c:v>0.41394999999999998</c:v>
                </c:pt>
                <c:pt idx="10494">
                  <c:v>0.41424</c:v>
                </c:pt>
                <c:pt idx="10495">
                  <c:v>0.41444999999999999</c:v>
                </c:pt>
                <c:pt idx="10496">
                  <c:v>0.41448000000000002</c:v>
                </c:pt>
                <c:pt idx="10497">
                  <c:v>0.41453000000000001</c:v>
                </c:pt>
                <c:pt idx="10498">
                  <c:v>0.41488999999999998</c:v>
                </c:pt>
                <c:pt idx="10499">
                  <c:v>0.41499999999999998</c:v>
                </c:pt>
                <c:pt idx="10500">
                  <c:v>0.41511999999999999</c:v>
                </c:pt>
                <c:pt idx="10501">
                  <c:v>0.41515999999999997</c:v>
                </c:pt>
                <c:pt idx="10502">
                  <c:v>0.41524</c:v>
                </c:pt>
                <c:pt idx="10503">
                  <c:v>0.41548000000000002</c:v>
                </c:pt>
                <c:pt idx="10504">
                  <c:v>0.41594999999999999</c:v>
                </c:pt>
                <c:pt idx="10505">
                  <c:v>0.41600999999999999</c:v>
                </c:pt>
                <c:pt idx="10506">
                  <c:v>0.41615000000000002</c:v>
                </c:pt>
                <c:pt idx="10507">
                  <c:v>0.41649000000000003</c:v>
                </c:pt>
                <c:pt idx="10508">
                  <c:v>0.41660999999999998</c:v>
                </c:pt>
                <c:pt idx="10509">
                  <c:v>0.41698000000000002</c:v>
                </c:pt>
                <c:pt idx="10510">
                  <c:v>0.41721000000000003</c:v>
                </c:pt>
                <c:pt idx="10511">
                  <c:v>0.41747000000000001</c:v>
                </c:pt>
                <c:pt idx="10512">
                  <c:v>0.41759000000000002</c:v>
                </c:pt>
                <c:pt idx="10513">
                  <c:v>0.41760000000000003</c:v>
                </c:pt>
                <c:pt idx="10514">
                  <c:v>0.41771000000000003</c:v>
                </c:pt>
                <c:pt idx="10515">
                  <c:v>0.41786000000000001</c:v>
                </c:pt>
                <c:pt idx="10516">
                  <c:v>0.41804999999999998</c:v>
                </c:pt>
                <c:pt idx="10517">
                  <c:v>0.41825000000000001</c:v>
                </c:pt>
                <c:pt idx="10518">
                  <c:v>0.41827999999999999</c:v>
                </c:pt>
                <c:pt idx="10519">
                  <c:v>0.41843000000000002</c:v>
                </c:pt>
                <c:pt idx="10520">
                  <c:v>0.41855999999999999</c:v>
                </c:pt>
                <c:pt idx="10521">
                  <c:v>0.41885</c:v>
                </c:pt>
                <c:pt idx="10522">
                  <c:v>0.41904000000000002</c:v>
                </c:pt>
                <c:pt idx="10523">
                  <c:v>0.41914000000000001</c:v>
                </c:pt>
                <c:pt idx="10524">
                  <c:v>0.41921000000000003</c:v>
                </c:pt>
                <c:pt idx="10525">
                  <c:v>0.41943000000000003</c:v>
                </c:pt>
                <c:pt idx="10526">
                  <c:v>0.41959000000000002</c:v>
                </c:pt>
                <c:pt idx="10527">
                  <c:v>0.41965000000000002</c:v>
                </c:pt>
                <c:pt idx="10528">
                  <c:v>0.41970000000000002</c:v>
                </c:pt>
                <c:pt idx="10529">
                  <c:v>0.41983999999999999</c:v>
                </c:pt>
                <c:pt idx="10530">
                  <c:v>0.4199</c:v>
                </c:pt>
                <c:pt idx="10531">
                  <c:v>0.42004999999999998</c:v>
                </c:pt>
                <c:pt idx="10532">
                  <c:v>0.42011999999999999</c:v>
                </c:pt>
                <c:pt idx="10533">
                  <c:v>0.42046</c:v>
                </c:pt>
                <c:pt idx="10534">
                  <c:v>0.42058000000000001</c:v>
                </c:pt>
                <c:pt idx="10535">
                  <c:v>0.42076999999999998</c:v>
                </c:pt>
                <c:pt idx="10536">
                  <c:v>0.42092000000000002</c:v>
                </c:pt>
                <c:pt idx="10537">
                  <c:v>0.42113</c:v>
                </c:pt>
                <c:pt idx="10538">
                  <c:v>0.42122999999999999</c:v>
                </c:pt>
                <c:pt idx="10539">
                  <c:v>0.42152000000000001</c:v>
                </c:pt>
                <c:pt idx="10540">
                  <c:v>0.42155999999999999</c:v>
                </c:pt>
                <c:pt idx="10541">
                  <c:v>0.42171999999999998</c:v>
                </c:pt>
                <c:pt idx="10542">
                  <c:v>0.42209999999999998</c:v>
                </c:pt>
                <c:pt idx="10543">
                  <c:v>0.42244999999999999</c:v>
                </c:pt>
                <c:pt idx="10544">
                  <c:v>0.42259000000000002</c:v>
                </c:pt>
                <c:pt idx="10545">
                  <c:v>0.42263000000000001</c:v>
                </c:pt>
                <c:pt idx="10546">
                  <c:v>0.42268</c:v>
                </c:pt>
                <c:pt idx="10547">
                  <c:v>0.42282999999999998</c:v>
                </c:pt>
                <c:pt idx="10548">
                  <c:v>0.42293999999999998</c:v>
                </c:pt>
                <c:pt idx="10549">
                  <c:v>0.42298000000000002</c:v>
                </c:pt>
                <c:pt idx="10550">
                  <c:v>0.42307</c:v>
                </c:pt>
                <c:pt idx="10551">
                  <c:v>0.4234</c:v>
                </c:pt>
                <c:pt idx="10552">
                  <c:v>0.42342000000000002</c:v>
                </c:pt>
                <c:pt idx="10553">
                  <c:v>0.42363000000000001</c:v>
                </c:pt>
                <c:pt idx="10554">
                  <c:v>0.42381000000000002</c:v>
                </c:pt>
                <c:pt idx="10555">
                  <c:v>0.42399999999999999</c:v>
                </c:pt>
                <c:pt idx="10556">
                  <c:v>0.42418</c:v>
                </c:pt>
                <c:pt idx="10557">
                  <c:v>0.42420999999999998</c:v>
                </c:pt>
                <c:pt idx="10558">
                  <c:v>0.42431000000000002</c:v>
                </c:pt>
                <c:pt idx="10559">
                  <c:v>0.42448999999999998</c:v>
                </c:pt>
                <c:pt idx="10560">
                  <c:v>0.42459999999999998</c:v>
                </c:pt>
                <c:pt idx="10561">
                  <c:v>0.42460999999999999</c:v>
                </c:pt>
                <c:pt idx="10562">
                  <c:v>0.42474000000000001</c:v>
                </c:pt>
                <c:pt idx="10563">
                  <c:v>0.42523</c:v>
                </c:pt>
                <c:pt idx="10564">
                  <c:v>0.42535000000000001</c:v>
                </c:pt>
                <c:pt idx="10565">
                  <c:v>0.42553000000000002</c:v>
                </c:pt>
                <c:pt idx="10566">
                  <c:v>0.42565999999999998</c:v>
                </c:pt>
                <c:pt idx="10567">
                  <c:v>0.42568</c:v>
                </c:pt>
                <c:pt idx="10568">
                  <c:v>0.42586000000000002</c:v>
                </c:pt>
                <c:pt idx="10569">
                  <c:v>0.4259</c:v>
                </c:pt>
                <c:pt idx="10570">
                  <c:v>0.42596000000000001</c:v>
                </c:pt>
                <c:pt idx="10571">
                  <c:v>0.42605999999999999</c:v>
                </c:pt>
                <c:pt idx="10572">
                  <c:v>0.42642000000000002</c:v>
                </c:pt>
                <c:pt idx="10573">
                  <c:v>0.42658000000000001</c:v>
                </c:pt>
                <c:pt idx="10574">
                  <c:v>0.42687000000000003</c:v>
                </c:pt>
                <c:pt idx="10575">
                  <c:v>0.42691000000000001</c:v>
                </c:pt>
                <c:pt idx="10576">
                  <c:v>0.42725000000000002</c:v>
                </c:pt>
                <c:pt idx="10577">
                  <c:v>0.42731000000000002</c:v>
                </c:pt>
                <c:pt idx="10578">
                  <c:v>0.42743999999999999</c:v>
                </c:pt>
                <c:pt idx="10579">
                  <c:v>0.42748999999999998</c:v>
                </c:pt>
                <c:pt idx="10580">
                  <c:v>0.42758000000000002</c:v>
                </c:pt>
                <c:pt idx="10581">
                  <c:v>0.42764999999999997</c:v>
                </c:pt>
                <c:pt idx="10582">
                  <c:v>0.42768</c:v>
                </c:pt>
                <c:pt idx="10583">
                  <c:v>0.42776999999999998</c:v>
                </c:pt>
                <c:pt idx="10584">
                  <c:v>0.42793999999999999</c:v>
                </c:pt>
                <c:pt idx="10585">
                  <c:v>0.42799999999999999</c:v>
                </c:pt>
                <c:pt idx="10586">
                  <c:v>0.42838999999999999</c:v>
                </c:pt>
                <c:pt idx="10587">
                  <c:v>0.42873</c:v>
                </c:pt>
                <c:pt idx="10588">
                  <c:v>0.42880000000000001</c:v>
                </c:pt>
                <c:pt idx="10589">
                  <c:v>0.42903000000000002</c:v>
                </c:pt>
                <c:pt idx="10590">
                  <c:v>0.42914999999999998</c:v>
                </c:pt>
                <c:pt idx="10591">
                  <c:v>0.42925999999999997</c:v>
                </c:pt>
                <c:pt idx="10592">
                  <c:v>0.42926999999999998</c:v>
                </c:pt>
                <c:pt idx="10593">
                  <c:v>0.42947999999999997</c:v>
                </c:pt>
                <c:pt idx="10594">
                  <c:v>0.42953999999999998</c:v>
                </c:pt>
                <c:pt idx="10595">
                  <c:v>0.42970000000000003</c:v>
                </c:pt>
                <c:pt idx="10596">
                  <c:v>0.42981999999999998</c:v>
                </c:pt>
                <c:pt idx="10597">
                  <c:v>0.42986999999999997</c:v>
                </c:pt>
                <c:pt idx="10598">
                  <c:v>0.43001</c:v>
                </c:pt>
                <c:pt idx="10599">
                  <c:v>0.43008000000000002</c:v>
                </c:pt>
                <c:pt idx="10600">
                  <c:v>0.43037999999999998</c:v>
                </c:pt>
                <c:pt idx="10601">
                  <c:v>0.43046000000000001</c:v>
                </c:pt>
                <c:pt idx="10602">
                  <c:v>0.43052000000000001</c:v>
                </c:pt>
                <c:pt idx="10603">
                  <c:v>0.43069000000000002</c:v>
                </c:pt>
                <c:pt idx="10604">
                  <c:v>0.43097999999999997</c:v>
                </c:pt>
                <c:pt idx="10605">
                  <c:v>0.43121999999999999</c:v>
                </c:pt>
                <c:pt idx="10606">
                  <c:v>0.43132999999999999</c:v>
                </c:pt>
                <c:pt idx="10607">
                  <c:v>0.43145</c:v>
                </c:pt>
                <c:pt idx="10608">
                  <c:v>0.43171999999999999</c:v>
                </c:pt>
                <c:pt idx="10609">
                  <c:v>0.43185000000000001</c:v>
                </c:pt>
                <c:pt idx="10610">
                  <c:v>0.43228</c:v>
                </c:pt>
                <c:pt idx="10611">
                  <c:v>0.43265999999999999</c:v>
                </c:pt>
                <c:pt idx="10612">
                  <c:v>0.43269000000000002</c:v>
                </c:pt>
                <c:pt idx="10613">
                  <c:v>0.43292000000000003</c:v>
                </c:pt>
                <c:pt idx="10614">
                  <c:v>0.43292999999999998</c:v>
                </c:pt>
                <c:pt idx="10615">
                  <c:v>0.43302000000000002</c:v>
                </c:pt>
                <c:pt idx="10616">
                  <c:v>0.43308999999999997</c:v>
                </c:pt>
                <c:pt idx="10617">
                  <c:v>0.43363000000000002</c:v>
                </c:pt>
                <c:pt idx="10618">
                  <c:v>0.43376999999999999</c:v>
                </c:pt>
                <c:pt idx="10619">
                  <c:v>0.43380999999999997</c:v>
                </c:pt>
                <c:pt idx="10620">
                  <c:v>0.43390000000000001</c:v>
                </c:pt>
                <c:pt idx="10621">
                  <c:v>0.43469000000000002</c:v>
                </c:pt>
                <c:pt idx="10622">
                  <c:v>0.43485000000000001</c:v>
                </c:pt>
                <c:pt idx="10623">
                  <c:v>0.43501000000000001</c:v>
                </c:pt>
                <c:pt idx="10624">
                  <c:v>0.43506</c:v>
                </c:pt>
                <c:pt idx="10625">
                  <c:v>0.43546000000000001</c:v>
                </c:pt>
                <c:pt idx="10626">
                  <c:v>0.43558000000000002</c:v>
                </c:pt>
                <c:pt idx="10627">
                  <c:v>0.43558999999999998</c:v>
                </c:pt>
                <c:pt idx="10628">
                  <c:v>0.43592999999999998</c:v>
                </c:pt>
                <c:pt idx="10629">
                  <c:v>0.43603999999999998</c:v>
                </c:pt>
                <c:pt idx="10630">
                  <c:v>0.43608000000000002</c:v>
                </c:pt>
                <c:pt idx="10631">
                  <c:v>0.43636000000000003</c:v>
                </c:pt>
                <c:pt idx="10632">
                  <c:v>0.43672</c:v>
                </c:pt>
                <c:pt idx="10633">
                  <c:v>0.43676999999999999</c:v>
                </c:pt>
                <c:pt idx="10634">
                  <c:v>0.43680999999999998</c:v>
                </c:pt>
                <c:pt idx="10635">
                  <c:v>0.43689</c:v>
                </c:pt>
                <c:pt idx="10636">
                  <c:v>0.43697000000000003</c:v>
                </c:pt>
                <c:pt idx="10637">
                  <c:v>0.43708999999999998</c:v>
                </c:pt>
                <c:pt idx="10638">
                  <c:v>0.43724000000000002</c:v>
                </c:pt>
                <c:pt idx="10639">
                  <c:v>0.43731999999999999</c:v>
                </c:pt>
                <c:pt idx="10640">
                  <c:v>0.43741999999999998</c:v>
                </c:pt>
                <c:pt idx="10641">
                  <c:v>0.43752999999999997</c:v>
                </c:pt>
                <c:pt idx="10642">
                  <c:v>0.43758000000000002</c:v>
                </c:pt>
                <c:pt idx="10643">
                  <c:v>0.43761</c:v>
                </c:pt>
                <c:pt idx="10644">
                  <c:v>0.43769000000000002</c:v>
                </c:pt>
                <c:pt idx="10645">
                  <c:v>0.43785000000000002</c:v>
                </c:pt>
                <c:pt idx="10646">
                  <c:v>0.43797999999999998</c:v>
                </c:pt>
                <c:pt idx="10647">
                  <c:v>0.43820999999999999</c:v>
                </c:pt>
                <c:pt idx="10648">
                  <c:v>0.43847000000000003</c:v>
                </c:pt>
                <c:pt idx="10649">
                  <c:v>0.43859999999999999</c:v>
                </c:pt>
                <c:pt idx="10650">
                  <c:v>0.43869000000000002</c:v>
                </c:pt>
                <c:pt idx="10651">
                  <c:v>0.43890000000000001</c:v>
                </c:pt>
                <c:pt idx="10652">
                  <c:v>0.43892999999999999</c:v>
                </c:pt>
                <c:pt idx="10653">
                  <c:v>0.43897999999999998</c:v>
                </c:pt>
                <c:pt idx="10654">
                  <c:v>0.43911</c:v>
                </c:pt>
                <c:pt idx="10655">
                  <c:v>0.43918000000000001</c:v>
                </c:pt>
                <c:pt idx="10656">
                  <c:v>0.43931999999999999</c:v>
                </c:pt>
                <c:pt idx="10657">
                  <c:v>0.43952000000000002</c:v>
                </c:pt>
                <c:pt idx="10658">
                  <c:v>0.43997000000000003</c:v>
                </c:pt>
                <c:pt idx="10659">
                  <c:v>0.44012000000000001</c:v>
                </c:pt>
                <c:pt idx="10660">
                  <c:v>0.44024999999999997</c:v>
                </c:pt>
                <c:pt idx="10661">
                  <c:v>0.44035999999999997</c:v>
                </c:pt>
                <c:pt idx="10662">
                  <c:v>0.44052999999999998</c:v>
                </c:pt>
                <c:pt idx="10663">
                  <c:v>0.44053999999999999</c:v>
                </c:pt>
                <c:pt idx="10664">
                  <c:v>0.44078000000000001</c:v>
                </c:pt>
                <c:pt idx="10665">
                  <c:v>0.44095000000000001</c:v>
                </c:pt>
                <c:pt idx="10666">
                  <c:v>0.44113999999999998</c:v>
                </c:pt>
                <c:pt idx="10667">
                  <c:v>0.44119999999999998</c:v>
                </c:pt>
                <c:pt idx="10668">
                  <c:v>0.44134000000000001</c:v>
                </c:pt>
                <c:pt idx="10669">
                  <c:v>0.44146999999999997</c:v>
                </c:pt>
                <c:pt idx="10670">
                  <c:v>0.44156000000000001</c:v>
                </c:pt>
                <c:pt idx="10671">
                  <c:v>0.44166</c:v>
                </c:pt>
                <c:pt idx="10672">
                  <c:v>0.44175999999999999</c:v>
                </c:pt>
                <c:pt idx="10673">
                  <c:v>0.44185000000000002</c:v>
                </c:pt>
                <c:pt idx="10674">
                  <c:v>0.44194</c:v>
                </c:pt>
                <c:pt idx="10675">
                  <c:v>0.44207999999999997</c:v>
                </c:pt>
                <c:pt idx="10676">
                  <c:v>0.44234000000000001</c:v>
                </c:pt>
                <c:pt idx="10677">
                  <c:v>0.44247999999999998</c:v>
                </c:pt>
                <c:pt idx="10678">
                  <c:v>0.44257000000000002</c:v>
                </c:pt>
                <c:pt idx="10679">
                  <c:v>0.44266</c:v>
                </c:pt>
                <c:pt idx="10680">
                  <c:v>0.44274999999999998</c:v>
                </c:pt>
                <c:pt idx="10681">
                  <c:v>0.44285999999999998</c:v>
                </c:pt>
                <c:pt idx="10682">
                  <c:v>0.44335000000000002</c:v>
                </c:pt>
                <c:pt idx="10683">
                  <c:v>0.44345000000000001</c:v>
                </c:pt>
                <c:pt idx="10684">
                  <c:v>0.44346000000000002</c:v>
                </c:pt>
                <c:pt idx="10685">
                  <c:v>0.44363000000000002</c:v>
                </c:pt>
                <c:pt idx="10686">
                  <c:v>0.44386999999999999</c:v>
                </c:pt>
                <c:pt idx="10687">
                  <c:v>0.44407999999999997</c:v>
                </c:pt>
                <c:pt idx="10688">
                  <c:v>0.44412000000000001</c:v>
                </c:pt>
                <c:pt idx="10689">
                  <c:v>0.44418999999999997</c:v>
                </c:pt>
                <c:pt idx="10690">
                  <c:v>0.44428000000000001</c:v>
                </c:pt>
                <c:pt idx="10691">
                  <c:v>0.44435999999999998</c:v>
                </c:pt>
                <c:pt idx="10692">
                  <c:v>0.44441000000000003</c:v>
                </c:pt>
                <c:pt idx="10693">
                  <c:v>0.44452000000000003</c:v>
                </c:pt>
                <c:pt idx="10694">
                  <c:v>0.44475999999999999</c:v>
                </c:pt>
                <c:pt idx="10695">
                  <c:v>0.44495000000000001</c:v>
                </c:pt>
                <c:pt idx="10696">
                  <c:v>0.44517000000000001</c:v>
                </c:pt>
                <c:pt idx="10697">
                  <c:v>0.44531999999999999</c:v>
                </c:pt>
                <c:pt idx="10698">
                  <c:v>0.44541999999999998</c:v>
                </c:pt>
                <c:pt idx="10699">
                  <c:v>0.44552999999999998</c:v>
                </c:pt>
                <c:pt idx="10700">
                  <c:v>0.44568000000000002</c:v>
                </c:pt>
                <c:pt idx="10701">
                  <c:v>0.44630999999999998</c:v>
                </c:pt>
                <c:pt idx="10702">
                  <c:v>0.44644</c:v>
                </c:pt>
                <c:pt idx="10703">
                  <c:v>0.44658999999999999</c:v>
                </c:pt>
                <c:pt idx="10704">
                  <c:v>0.44667000000000001</c:v>
                </c:pt>
                <c:pt idx="10705">
                  <c:v>0.44691999999999998</c:v>
                </c:pt>
                <c:pt idx="10706">
                  <c:v>0.44717000000000001</c:v>
                </c:pt>
                <c:pt idx="10707">
                  <c:v>0.44742999999999999</c:v>
                </c:pt>
                <c:pt idx="10708">
                  <c:v>0.44768999999999998</c:v>
                </c:pt>
                <c:pt idx="10709">
                  <c:v>0.44780999999999999</c:v>
                </c:pt>
                <c:pt idx="10710">
                  <c:v>0.44786999999999999</c:v>
                </c:pt>
                <c:pt idx="10711">
                  <c:v>0.44807999999999998</c:v>
                </c:pt>
                <c:pt idx="10712">
                  <c:v>0.44812000000000002</c:v>
                </c:pt>
                <c:pt idx="10713">
                  <c:v>0.44829000000000002</c:v>
                </c:pt>
                <c:pt idx="10714">
                  <c:v>0.44863999999999998</c:v>
                </c:pt>
                <c:pt idx="10715">
                  <c:v>0.44866</c:v>
                </c:pt>
                <c:pt idx="10716">
                  <c:v>0.44874999999999998</c:v>
                </c:pt>
                <c:pt idx="10717">
                  <c:v>0.44878000000000001</c:v>
                </c:pt>
                <c:pt idx="10718">
                  <c:v>0.44883000000000001</c:v>
                </c:pt>
                <c:pt idx="10719">
                  <c:v>0.44896000000000003</c:v>
                </c:pt>
                <c:pt idx="10720">
                  <c:v>0.44907000000000002</c:v>
                </c:pt>
                <c:pt idx="10721">
                  <c:v>0.44912999999999997</c:v>
                </c:pt>
                <c:pt idx="10722">
                  <c:v>0.44940000000000002</c:v>
                </c:pt>
                <c:pt idx="10723">
                  <c:v>0.44946000000000003</c:v>
                </c:pt>
                <c:pt idx="10724">
                  <c:v>0.44971</c:v>
                </c:pt>
                <c:pt idx="10725">
                  <c:v>0.44997999999999999</c:v>
                </c:pt>
                <c:pt idx="10726">
                  <c:v>0.45002999999999999</c:v>
                </c:pt>
                <c:pt idx="10727">
                  <c:v>0.45024999999999998</c:v>
                </c:pt>
                <c:pt idx="10728">
                  <c:v>0.45045000000000002</c:v>
                </c:pt>
                <c:pt idx="10729">
                  <c:v>0.4506</c:v>
                </c:pt>
                <c:pt idx="10730">
                  <c:v>0.45077</c:v>
                </c:pt>
                <c:pt idx="10731">
                  <c:v>0.45100000000000001</c:v>
                </c:pt>
                <c:pt idx="10732">
                  <c:v>0.45127</c:v>
                </c:pt>
                <c:pt idx="10733">
                  <c:v>0.45140000000000002</c:v>
                </c:pt>
                <c:pt idx="10734">
                  <c:v>0.45150000000000001</c:v>
                </c:pt>
                <c:pt idx="10735">
                  <c:v>0.45165</c:v>
                </c:pt>
                <c:pt idx="10736">
                  <c:v>0.45168999999999998</c:v>
                </c:pt>
                <c:pt idx="10737">
                  <c:v>0.45184999999999997</c:v>
                </c:pt>
                <c:pt idx="10738">
                  <c:v>0.45194000000000001</c:v>
                </c:pt>
                <c:pt idx="10739">
                  <c:v>0.45223000000000002</c:v>
                </c:pt>
                <c:pt idx="10740">
                  <c:v>0.45228000000000002</c:v>
                </c:pt>
                <c:pt idx="10741">
                  <c:v>0.45229999999999998</c:v>
                </c:pt>
                <c:pt idx="10742">
                  <c:v>0.45236999999999999</c:v>
                </c:pt>
                <c:pt idx="10743">
                  <c:v>0.45239000000000001</c:v>
                </c:pt>
                <c:pt idx="10744">
                  <c:v>0.45271</c:v>
                </c:pt>
                <c:pt idx="10745">
                  <c:v>0.45290999999999998</c:v>
                </c:pt>
                <c:pt idx="10746">
                  <c:v>0.45300000000000001</c:v>
                </c:pt>
                <c:pt idx="10747">
                  <c:v>0.45312999999999998</c:v>
                </c:pt>
                <c:pt idx="10748">
                  <c:v>0.45346999999999998</c:v>
                </c:pt>
                <c:pt idx="10749">
                  <c:v>0.45357999999999998</c:v>
                </c:pt>
                <c:pt idx="10750">
                  <c:v>0.45366000000000001</c:v>
                </c:pt>
                <c:pt idx="10751">
                  <c:v>0.45382</c:v>
                </c:pt>
                <c:pt idx="10752">
                  <c:v>0.45383000000000001</c:v>
                </c:pt>
                <c:pt idx="10753">
                  <c:v>0.45390000000000003</c:v>
                </c:pt>
                <c:pt idx="10754">
                  <c:v>0.45395999999999997</c:v>
                </c:pt>
                <c:pt idx="10755">
                  <c:v>0.45411000000000001</c:v>
                </c:pt>
                <c:pt idx="10756">
                  <c:v>0.45417999999999997</c:v>
                </c:pt>
                <c:pt idx="10757">
                  <c:v>0.45428000000000002</c:v>
                </c:pt>
                <c:pt idx="10758">
                  <c:v>0.45440999999999998</c:v>
                </c:pt>
                <c:pt idx="10759">
                  <c:v>0.45446999999999999</c:v>
                </c:pt>
                <c:pt idx="10760">
                  <c:v>0.45449000000000001</c:v>
                </c:pt>
                <c:pt idx="10761">
                  <c:v>0.45456999999999997</c:v>
                </c:pt>
                <c:pt idx="10762">
                  <c:v>0.45461000000000001</c:v>
                </c:pt>
                <c:pt idx="10763">
                  <c:v>0.45467000000000002</c:v>
                </c:pt>
                <c:pt idx="10764">
                  <c:v>0.45472000000000001</c:v>
                </c:pt>
                <c:pt idx="10765">
                  <c:v>0.45479000000000003</c:v>
                </c:pt>
                <c:pt idx="10766">
                  <c:v>0.45488000000000001</c:v>
                </c:pt>
                <c:pt idx="10767">
                  <c:v>0.45504</c:v>
                </c:pt>
                <c:pt idx="10768">
                  <c:v>0.45517999999999997</c:v>
                </c:pt>
                <c:pt idx="10769">
                  <c:v>0.45523000000000002</c:v>
                </c:pt>
                <c:pt idx="10770">
                  <c:v>0.45532</c:v>
                </c:pt>
                <c:pt idx="10771">
                  <c:v>0.45552999999999999</c:v>
                </c:pt>
                <c:pt idx="10772">
                  <c:v>0.45565</c:v>
                </c:pt>
                <c:pt idx="10773">
                  <c:v>0.45568999999999998</c:v>
                </c:pt>
                <c:pt idx="10774">
                  <c:v>0.45573000000000002</c:v>
                </c:pt>
                <c:pt idx="10775">
                  <c:v>0.45590999999999998</c:v>
                </c:pt>
                <c:pt idx="10776">
                  <c:v>0.45598</c:v>
                </c:pt>
                <c:pt idx="10777">
                  <c:v>0.45607999999999999</c:v>
                </c:pt>
                <c:pt idx="10778">
                  <c:v>0.45611000000000002</c:v>
                </c:pt>
                <c:pt idx="10779">
                  <c:v>0.45616000000000001</c:v>
                </c:pt>
                <c:pt idx="10780">
                  <c:v>0.45634000000000002</c:v>
                </c:pt>
                <c:pt idx="10781">
                  <c:v>0.45650000000000002</c:v>
                </c:pt>
                <c:pt idx="10782">
                  <c:v>0.45662000000000003</c:v>
                </c:pt>
                <c:pt idx="10783">
                  <c:v>0.45677000000000001</c:v>
                </c:pt>
                <c:pt idx="10784">
                  <c:v>0.45679999999999998</c:v>
                </c:pt>
                <c:pt idx="10785">
                  <c:v>0.45706000000000002</c:v>
                </c:pt>
                <c:pt idx="10786">
                  <c:v>0.45712999999999998</c:v>
                </c:pt>
                <c:pt idx="10787">
                  <c:v>0.45743</c:v>
                </c:pt>
                <c:pt idx="10788">
                  <c:v>0.45754</c:v>
                </c:pt>
                <c:pt idx="10789">
                  <c:v>0.45759</c:v>
                </c:pt>
                <c:pt idx="10790">
                  <c:v>0.45762000000000003</c:v>
                </c:pt>
                <c:pt idx="10791">
                  <c:v>0.4577</c:v>
                </c:pt>
                <c:pt idx="10792">
                  <c:v>0.45773000000000003</c:v>
                </c:pt>
                <c:pt idx="10793">
                  <c:v>0.45782</c:v>
                </c:pt>
                <c:pt idx="10794">
                  <c:v>0.45787</c:v>
                </c:pt>
                <c:pt idx="10795">
                  <c:v>0.45799000000000001</c:v>
                </c:pt>
                <c:pt idx="10796">
                  <c:v>0.45801999999999998</c:v>
                </c:pt>
                <c:pt idx="10797">
                  <c:v>0.45810000000000001</c:v>
                </c:pt>
                <c:pt idx="10798">
                  <c:v>0.45811000000000002</c:v>
                </c:pt>
                <c:pt idx="10799">
                  <c:v>0.45815</c:v>
                </c:pt>
                <c:pt idx="10800">
                  <c:v>0.45834000000000003</c:v>
                </c:pt>
                <c:pt idx="10801">
                  <c:v>0.45839999999999997</c:v>
                </c:pt>
                <c:pt idx="10802">
                  <c:v>0.45850000000000002</c:v>
                </c:pt>
                <c:pt idx="10803">
                  <c:v>0.45862000000000003</c:v>
                </c:pt>
                <c:pt idx="10804">
                  <c:v>0.45862999999999998</c:v>
                </c:pt>
                <c:pt idx="10805">
                  <c:v>0.45867000000000002</c:v>
                </c:pt>
                <c:pt idx="10806">
                  <c:v>0.45872000000000002</c:v>
                </c:pt>
                <c:pt idx="10807">
                  <c:v>0.45876</c:v>
                </c:pt>
                <c:pt idx="10808">
                  <c:v>0.45939999999999998</c:v>
                </c:pt>
                <c:pt idx="10809">
                  <c:v>0.45956999999999998</c:v>
                </c:pt>
                <c:pt idx="10810">
                  <c:v>0.45983000000000002</c:v>
                </c:pt>
                <c:pt idx="10811">
                  <c:v>0.45984999999999998</c:v>
                </c:pt>
                <c:pt idx="10812">
                  <c:v>0.45985999999999999</c:v>
                </c:pt>
                <c:pt idx="10813">
                  <c:v>0.45995000000000003</c:v>
                </c:pt>
                <c:pt idx="10814">
                  <c:v>0.46006000000000002</c:v>
                </c:pt>
                <c:pt idx="10815">
                  <c:v>0.46017999999999998</c:v>
                </c:pt>
                <c:pt idx="10816">
                  <c:v>0.46062999999999998</c:v>
                </c:pt>
                <c:pt idx="10817">
                  <c:v>0.46072000000000002</c:v>
                </c:pt>
                <c:pt idx="10818">
                  <c:v>0.46093000000000001</c:v>
                </c:pt>
                <c:pt idx="10819">
                  <c:v>0.46107999999999999</c:v>
                </c:pt>
                <c:pt idx="10820">
                  <c:v>0.46134999999999998</c:v>
                </c:pt>
                <c:pt idx="10821">
                  <c:v>0.46161000000000002</c:v>
                </c:pt>
                <c:pt idx="10822">
                  <c:v>0.4617</c:v>
                </c:pt>
                <c:pt idx="10823">
                  <c:v>0.46185999999999999</c:v>
                </c:pt>
                <c:pt idx="10824">
                  <c:v>0.46192</c:v>
                </c:pt>
                <c:pt idx="10825">
                  <c:v>0.46199000000000001</c:v>
                </c:pt>
                <c:pt idx="10826">
                  <c:v>0.46245000000000003</c:v>
                </c:pt>
                <c:pt idx="10827">
                  <c:v>0.46251999999999999</c:v>
                </c:pt>
                <c:pt idx="10828">
                  <c:v>0.46259</c:v>
                </c:pt>
                <c:pt idx="10829">
                  <c:v>0.46273999999999998</c:v>
                </c:pt>
                <c:pt idx="10830">
                  <c:v>0.46293000000000001</c:v>
                </c:pt>
                <c:pt idx="10831">
                  <c:v>0.46322999999999998</c:v>
                </c:pt>
                <c:pt idx="10832">
                  <c:v>0.46351999999999999</c:v>
                </c:pt>
                <c:pt idx="10833">
                  <c:v>0.46377000000000002</c:v>
                </c:pt>
                <c:pt idx="10834">
                  <c:v>0.46383000000000002</c:v>
                </c:pt>
                <c:pt idx="10835">
                  <c:v>0.46409</c:v>
                </c:pt>
                <c:pt idx="10836">
                  <c:v>0.46418999999999999</c:v>
                </c:pt>
                <c:pt idx="10837">
                  <c:v>0.46431</c:v>
                </c:pt>
                <c:pt idx="10838">
                  <c:v>0.46482000000000001</c:v>
                </c:pt>
                <c:pt idx="10839">
                  <c:v>0.46507999999999999</c:v>
                </c:pt>
                <c:pt idx="10840">
                  <c:v>0.46515000000000001</c:v>
                </c:pt>
                <c:pt idx="10841">
                  <c:v>0.46523999999999999</c:v>
                </c:pt>
                <c:pt idx="10842">
                  <c:v>0.46537000000000001</c:v>
                </c:pt>
                <c:pt idx="10843">
                  <c:v>0.46575</c:v>
                </c:pt>
                <c:pt idx="10844">
                  <c:v>0.46589000000000003</c:v>
                </c:pt>
                <c:pt idx="10845">
                  <c:v>0.46607999999999999</c:v>
                </c:pt>
                <c:pt idx="10846">
                  <c:v>0.46639999999999998</c:v>
                </c:pt>
                <c:pt idx="10847">
                  <c:v>0.46654000000000001</c:v>
                </c:pt>
                <c:pt idx="10848">
                  <c:v>0.46672999999999998</c:v>
                </c:pt>
                <c:pt idx="10849">
                  <c:v>0.46689999999999998</c:v>
                </c:pt>
                <c:pt idx="10850">
                  <c:v>0.46715000000000001</c:v>
                </c:pt>
                <c:pt idx="10851">
                  <c:v>0.46744999999999998</c:v>
                </c:pt>
                <c:pt idx="10852">
                  <c:v>0.46762999999999999</c:v>
                </c:pt>
                <c:pt idx="10853">
                  <c:v>0.46766000000000002</c:v>
                </c:pt>
                <c:pt idx="10854">
                  <c:v>0.46772000000000002</c:v>
                </c:pt>
                <c:pt idx="10855">
                  <c:v>0.46776000000000001</c:v>
                </c:pt>
                <c:pt idx="10856">
                  <c:v>0.46800000000000003</c:v>
                </c:pt>
                <c:pt idx="10857">
                  <c:v>0.46808</c:v>
                </c:pt>
                <c:pt idx="10858">
                  <c:v>0.46845999999999999</c:v>
                </c:pt>
                <c:pt idx="10859">
                  <c:v>0.46855000000000002</c:v>
                </c:pt>
                <c:pt idx="10860">
                  <c:v>0.46871000000000002</c:v>
                </c:pt>
                <c:pt idx="10861">
                  <c:v>0.46887000000000001</c:v>
                </c:pt>
                <c:pt idx="10862">
                  <c:v>0.46912999999999999</c:v>
                </c:pt>
                <c:pt idx="10863">
                  <c:v>0.46929999999999999</c:v>
                </c:pt>
                <c:pt idx="10864">
                  <c:v>0.46934999999999999</c:v>
                </c:pt>
                <c:pt idx="10865">
                  <c:v>0.46950999999999998</c:v>
                </c:pt>
                <c:pt idx="10866">
                  <c:v>0.46962999999999999</c:v>
                </c:pt>
                <c:pt idx="10867">
                  <c:v>0.46970000000000001</c:v>
                </c:pt>
                <c:pt idx="10868">
                  <c:v>0.46975</c:v>
                </c:pt>
                <c:pt idx="10869">
                  <c:v>0.46981000000000001</c:v>
                </c:pt>
                <c:pt idx="10870">
                  <c:v>0.46983000000000003</c:v>
                </c:pt>
                <c:pt idx="10871">
                  <c:v>0.46994999999999998</c:v>
                </c:pt>
                <c:pt idx="10872">
                  <c:v>0.47010999999999997</c:v>
                </c:pt>
                <c:pt idx="10873">
                  <c:v>0.47012999999999999</c:v>
                </c:pt>
                <c:pt idx="10874">
                  <c:v>0.47023999999999999</c:v>
                </c:pt>
                <c:pt idx="10875">
                  <c:v>0.47027000000000002</c:v>
                </c:pt>
                <c:pt idx="10876">
                  <c:v>0.47038999999999997</c:v>
                </c:pt>
                <c:pt idx="10877">
                  <c:v>0.47040999999999999</c:v>
                </c:pt>
                <c:pt idx="10878">
                  <c:v>0.47044000000000002</c:v>
                </c:pt>
                <c:pt idx="10879">
                  <c:v>0.47045999999999999</c:v>
                </c:pt>
                <c:pt idx="10880">
                  <c:v>0.47049000000000002</c:v>
                </c:pt>
                <c:pt idx="10881">
                  <c:v>0.47049999999999997</c:v>
                </c:pt>
                <c:pt idx="10882">
                  <c:v>0.47066000000000002</c:v>
                </c:pt>
                <c:pt idx="10883">
                  <c:v>0.47083000000000003</c:v>
                </c:pt>
                <c:pt idx="10884">
                  <c:v>0.47104000000000001</c:v>
                </c:pt>
                <c:pt idx="10885">
                  <c:v>0.47110000000000002</c:v>
                </c:pt>
                <c:pt idx="10886">
                  <c:v>0.47120000000000001</c:v>
                </c:pt>
                <c:pt idx="10887">
                  <c:v>0.47133999999999998</c:v>
                </c:pt>
                <c:pt idx="10888">
                  <c:v>0.47141</c:v>
                </c:pt>
                <c:pt idx="10889">
                  <c:v>0.47156999999999999</c:v>
                </c:pt>
                <c:pt idx="10890">
                  <c:v>0.47166999999999998</c:v>
                </c:pt>
                <c:pt idx="10891">
                  <c:v>0.47169</c:v>
                </c:pt>
                <c:pt idx="10892">
                  <c:v>0.47177000000000002</c:v>
                </c:pt>
                <c:pt idx="10893">
                  <c:v>0.47212999999999999</c:v>
                </c:pt>
                <c:pt idx="10894">
                  <c:v>0.47232000000000002</c:v>
                </c:pt>
                <c:pt idx="10895">
                  <c:v>0.47249000000000002</c:v>
                </c:pt>
                <c:pt idx="10896">
                  <c:v>0.47270000000000001</c:v>
                </c:pt>
                <c:pt idx="10897">
                  <c:v>0.47284999999999999</c:v>
                </c:pt>
                <c:pt idx="10898">
                  <c:v>0.47300999999999999</c:v>
                </c:pt>
                <c:pt idx="10899">
                  <c:v>0.47302</c:v>
                </c:pt>
                <c:pt idx="10900">
                  <c:v>0.47350999999999999</c:v>
                </c:pt>
                <c:pt idx="10901">
                  <c:v>0.47366000000000003</c:v>
                </c:pt>
                <c:pt idx="10902">
                  <c:v>0.47388999999999998</c:v>
                </c:pt>
                <c:pt idx="10903">
                  <c:v>0.47410999999999998</c:v>
                </c:pt>
                <c:pt idx="10904">
                  <c:v>0.47414000000000001</c:v>
                </c:pt>
                <c:pt idx="10905">
                  <c:v>0.4743</c:v>
                </c:pt>
                <c:pt idx="10906">
                  <c:v>0.47442000000000001</c:v>
                </c:pt>
                <c:pt idx="10907">
                  <c:v>0.47458</c:v>
                </c:pt>
                <c:pt idx="10908">
                  <c:v>0.47482000000000002</c:v>
                </c:pt>
                <c:pt idx="10909">
                  <c:v>0.47491</c:v>
                </c:pt>
                <c:pt idx="10910">
                  <c:v>0.47508</c:v>
                </c:pt>
                <c:pt idx="10911">
                  <c:v>0.47510000000000002</c:v>
                </c:pt>
                <c:pt idx="10912">
                  <c:v>0.47527000000000003</c:v>
                </c:pt>
                <c:pt idx="10913">
                  <c:v>0.47527999999999998</c:v>
                </c:pt>
                <c:pt idx="10914">
                  <c:v>0.47550999999999999</c:v>
                </c:pt>
                <c:pt idx="10915">
                  <c:v>0.47582000000000002</c:v>
                </c:pt>
                <c:pt idx="10916">
                  <c:v>0.47593999999999997</c:v>
                </c:pt>
                <c:pt idx="10917">
                  <c:v>0.47606999999999999</c:v>
                </c:pt>
                <c:pt idx="10918">
                  <c:v>0.4763</c:v>
                </c:pt>
                <c:pt idx="10919">
                  <c:v>0.47653000000000001</c:v>
                </c:pt>
                <c:pt idx="10920">
                  <c:v>0.47665000000000002</c:v>
                </c:pt>
                <c:pt idx="10921">
                  <c:v>0.47672999999999999</c:v>
                </c:pt>
                <c:pt idx="10922">
                  <c:v>0.47706999999999999</c:v>
                </c:pt>
                <c:pt idx="10923">
                  <c:v>0.47721999999999998</c:v>
                </c:pt>
                <c:pt idx="10924">
                  <c:v>0.47724</c:v>
                </c:pt>
                <c:pt idx="10925">
                  <c:v>0.47726000000000002</c:v>
                </c:pt>
                <c:pt idx="10926">
                  <c:v>0.47772999999999999</c:v>
                </c:pt>
                <c:pt idx="10927">
                  <c:v>0.47781000000000001</c:v>
                </c:pt>
                <c:pt idx="10928">
                  <c:v>0.47798000000000002</c:v>
                </c:pt>
                <c:pt idx="10929">
                  <c:v>0.47837000000000002</c:v>
                </c:pt>
                <c:pt idx="10930">
                  <c:v>0.47838000000000003</c:v>
                </c:pt>
                <c:pt idx="10931">
                  <c:v>0.47846</c:v>
                </c:pt>
                <c:pt idx="10932">
                  <c:v>0.47863</c:v>
                </c:pt>
                <c:pt idx="10933">
                  <c:v>0.47866999999999998</c:v>
                </c:pt>
                <c:pt idx="10934">
                  <c:v>0.47871999999999998</c:v>
                </c:pt>
                <c:pt idx="10935">
                  <c:v>0.47876999999999997</c:v>
                </c:pt>
                <c:pt idx="10936">
                  <c:v>0.47904999999999998</c:v>
                </c:pt>
                <c:pt idx="10937">
                  <c:v>0.47911999999999999</c:v>
                </c:pt>
                <c:pt idx="10938">
                  <c:v>0.47921000000000002</c:v>
                </c:pt>
                <c:pt idx="10939">
                  <c:v>0.47924</c:v>
                </c:pt>
                <c:pt idx="10940">
                  <c:v>0.47942000000000001</c:v>
                </c:pt>
                <c:pt idx="10941">
                  <c:v>0.47963</c:v>
                </c:pt>
                <c:pt idx="10942">
                  <c:v>0.47976000000000002</c:v>
                </c:pt>
                <c:pt idx="10943">
                  <c:v>0.47976999999999997</c:v>
                </c:pt>
                <c:pt idx="10944">
                  <c:v>0.47987999999999997</c:v>
                </c:pt>
                <c:pt idx="10945">
                  <c:v>0.48002</c:v>
                </c:pt>
                <c:pt idx="10946">
                  <c:v>0.48013</c:v>
                </c:pt>
                <c:pt idx="10947">
                  <c:v>0.48019000000000001</c:v>
                </c:pt>
                <c:pt idx="10948">
                  <c:v>0.48022999999999999</c:v>
                </c:pt>
                <c:pt idx="10949">
                  <c:v>0.48035</c:v>
                </c:pt>
                <c:pt idx="10950">
                  <c:v>0.48050999999999999</c:v>
                </c:pt>
                <c:pt idx="10951">
                  <c:v>0.48058000000000001</c:v>
                </c:pt>
                <c:pt idx="10952">
                  <c:v>0.48069000000000001</c:v>
                </c:pt>
                <c:pt idx="10953">
                  <c:v>0.48075000000000001</c:v>
                </c:pt>
                <c:pt idx="10954">
                  <c:v>0.48079</c:v>
                </c:pt>
                <c:pt idx="10955">
                  <c:v>0.48086000000000001</c:v>
                </c:pt>
                <c:pt idx="10956">
                  <c:v>0.48107</c:v>
                </c:pt>
                <c:pt idx="10957">
                  <c:v>0.48118</c:v>
                </c:pt>
                <c:pt idx="10958">
                  <c:v>0.48138999999999998</c:v>
                </c:pt>
                <c:pt idx="10959">
                  <c:v>0.48144999999999999</c:v>
                </c:pt>
                <c:pt idx="10960">
                  <c:v>0.48148999999999997</c:v>
                </c:pt>
                <c:pt idx="10961">
                  <c:v>0.48155999999999999</c:v>
                </c:pt>
                <c:pt idx="10962">
                  <c:v>0.48166999999999999</c:v>
                </c:pt>
                <c:pt idx="10963">
                  <c:v>0.48183999999999999</c:v>
                </c:pt>
                <c:pt idx="10964">
                  <c:v>0.48187999999999998</c:v>
                </c:pt>
                <c:pt idx="10965">
                  <c:v>0.48196</c:v>
                </c:pt>
                <c:pt idx="10966">
                  <c:v>0.48202</c:v>
                </c:pt>
                <c:pt idx="10967">
                  <c:v>0.48213</c:v>
                </c:pt>
                <c:pt idx="10968">
                  <c:v>0.48215000000000002</c:v>
                </c:pt>
                <c:pt idx="10969">
                  <c:v>0.48229</c:v>
                </c:pt>
                <c:pt idx="10970">
                  <c:v>0.48248999999999997</c:v>
                </c:pt>
                <c:pt idx="10971">
                  <c:v>0.48264000000000001</c:v>
                </c:pt>
                <c:pt idx="10972">
                  <c:v>0.48271999999999998</c:v>
                </c:pt>
                <c:pt idx="10973">
                  <c:v>0.48280000000000001</c:v>
                </c:pt>
                <c:pt idx="10974">
                  <c:v>0.4829</c:v>
                </c:pt>
                <c:pt idx="10975">
                  <c:v>0.48302</c:v>
                </c:pt>
                <c:pt idx="10976">
                  <c:v>0.48325000000000001</c:v>
                </c:pt>
                <c:pt idx="10977">
                  <c:v>0.48363</c:v>
                </c:pt>
                <c:pt idx="10978">
                  <c:v>0.48365999999999998</c:v>
                </c:pt>
                <c:pt idx="10979">
                  <c:v>0.48392000000000002</c:v>
                </c:pt>
                <c:pt idx="10980">
                  <c:v>0.48403000000000002</c:v>
                </c:pt>
                <c:pt idx="10981">
                  <c:v>0.48426999999999998</c:v>
                </c:pt>
                <c:pt idx="10982">
                  <c:v>0.48437999999999998</c:v>
                </c:pt>
                <c:pt idx="10983">
                  <c:v>0.48447000000000001</c:v>
                </c:pt>
                <c:pt idx="10984">
                  <c:v>0.48451</c:v>
                </c:pt>
                <c:pt idx="10985">
                  <c:v>0.48477999999999999</c:v>
                </c:pt>
                <c:pt idx="10986">
                  <c:v>0.48498000000000002</c:v>
                </c:pt>
                <c:pt idx="10987">
                  <c:v>0.48513000000000001</c:v>
                </c:pt>
                <c:pt idx="10988">
                  <c:v>0.48532999999999998</c:v>
                </c:pt>
                <c:pt idx="10989">
                  <c:v>0.48542999999999997</c:v>
                </c:pt>
                <c:pt idx="10990">
                  <c:v>0.48549999999999999</c:v>
                </c:pt>
                <c:pt idx="10991">
                  <c:v>0.48560999999999999</c:v>
                </c:pt>
                <c:pt idx="10992">
                  <c:v>0.48570000000000002</c:v>
                </c:pt>
                <c:pt idx="10993">
                  <c:v>0.48579</c:v>
                </c:pt>
                <c:pt idx="10994">
                  <c:v>0.48592000000000002</c:v>
                </c:pt>
                <c:pt idx="10995">
                  <c:v>0.48604000000000003</c:v>
                </c:pt>
                <c:pt idx="10996">
                  <c:v>0.48609000000000002</c:v>
                </c:pt>
                <c:pt idx="10997">
                  <c:v>0.48631000000000002</c:v>
                </c:pt>
                <c:pt idx="10998">
                  <c:v>0.48658000000000001</c:v>
                </c:pt>
                <c:pt idx="10999">
                  <c:v>0.48675000000000002</c:v>
                </c:pt>
                <c:pt idx="11000">
                  <c:v>0.48683999999999999</c:v>
                </c:pt>
                <c:pt idx="11001">
                  <c:v>0.48696</c:v>
                </c:pt>
                <c:pt idx="11002">
                  <c:v>0.48710999999999999</c:v>
                </c:pt>
                <c:pt idx="11003">
                  <c:v>0.48742000000000002</c:v>
                </c:pt>
                <c:pt idx="11004">
                  <c:v>0.48748999999999998</c:v>
                </c:pt>
                <c:pt idx="11005">
                  <c:v>0.4879</c:v>
                </c:pt>
                <c:pt idx="11006">
                  <c:v>0.48805999999999999</c:v>
                </c:pt>
                <c:pt idx="11007">
                  <c:v>0.48834</c:v>
                </c:pt>
                <c:pt idx="11008">
                  <c:v>0.48849999999999999</c:v>
                </c:pt>
                <c:pt idx="11009">
                  <c:v>0.48857</c:v>
                </c:pt>
                <c:pt idx="11010">
                  <c:v>0.48860999999999999</c:v>
                </c:pt>
                <c:pt idx="11011">
                  <c:v>0.48873</c:v>
                </c:pt>
                <c:pt idx="11012">
                  <c:v>0.48892999999999998</c:v>
                </c:pt>
                <c:pt idx="11013">
                  <c:v>0.48899999999999999</c:v>
                </c:pt>
                <c:pt idx="11014">
                  <c:v>0.48913000000000001</c:v>
                </c:pt>
                <c:pt idx="11015">
                  <c:v>0.48914999999999997</c:v>
                </c:pt>
                <c:pt idx="11016">
                  <c:v>0.48923</c:v>
                </c:pt>
                <c:pt idx="11017">
                  <c:v>0.48936000000000002</c:v>
                </c:pt>
                <c:pt idx="11018">
                  <c:v>0.48937999999999998</c:v>
                </c:pt>
                <c:pt idx="11019">
                  <c:v>0.48966999999999999</c:v>
                </c:pt>
                <c:pt idx="11020">
                  <c:v>0.48995</c:v>
                </c:pt>
                <c:pt idx="11021">
                  <c:v>0.49003999999999998</c:v>
                </c:pt>
                <c:pt idx="11022">
                  <c:v>0.49012</c:v>
                </c:pt>
                <c:pt idx="11023">
                  <c:v>0.49031999999999998</c:v>
                </c:pt>
                <c:pt idx="11024">
                  <c:v>0.49048000000000003</c:v>
                </c:pt>
                <c:pt idx="11025">
                  <c:v>0.49049999999999999</c:v>
                </c:pt>
                <c:pt idx="11026">
                  <c:v>0.49060999999999999</c:v>
                </c:pt>
                <c:pt idx="11027">
                  <c:v>0.49071999999999999</c:v>
                </c:pt>
                <c:pt idx="11028">
                  <c:v>0.49080000000000001</c:v>
                </c:pt>
                <c:pt idx="11029">
                  <c:v>0.49109999999999998</c:v>
                </c:pt>
                <c:pt idx="11030">
                  <c:v>0.49141000000000001</c:v>
                </c:pt>
                <c:pt idx="11031">
                  <c:v>0.49151</c:v>
                </c:pt>
                <c:pt idx="11032">
                  <c:v>0.49167</c:v>
                </c:pt>
                <c:pt idx="11033">
                  <c:v>0.49226999999999999</c:v>
                </c:pt>
                <c:pt idx="11034">
                  <c:v>0.49247999999999997</c:v>
                </c:pt>
                <c:pt idx="11035">
                  <c:v>0.49260999999999999</c:v>
                </c:pt>
                <c:pt idx="11036">
                  <c:v>0.49270000000000003</c:v>
                </c:pt>
                <c:pt idx="11037">
                  <c:v>0.49310999999999999</c:v>
                </c:pt>
                <c:pt idx="11038">
                  <c:v>0.49320000000000003</c:v>
                </c:pt>
                <c:pt idx="11039">
                  <c:v>0.49340000000000001</c:v>
                </c:pt>
                <c:pt idx="11040">
                  <c:v>0.49352000000000001</c:v>
                </c:pt>
                <c:pt idx="11041">
                  <c:v>0.49356</c:v>
                </c:pt>
                <c:pt idx="11042">
                  <c:v>0.49381999999999998</c:v>
                </c:pt>
                <c:pt idx="11043">
                  <c:v>0.49396000000000001</c:v>
                </c:pt>
                <c:pt idx="11044">
                  <c:v>0.49404999999999999</c:v>
                </c:pt>
                <c:pt idx="11045">
                  <c:v>0.49408999999999997</c:v>
                </c:pt>
                <c:pt idx="11046">
                  <c:v>0.49426999999999999</c:v>
                </c:pt>
                <c:pt idx="11047">
                  <c:v>0.49429000000000001</c:v>
                </c:pt>
                <c:pt idx="11048">
                  <c:v>0.49447000000000002</c:v>
                </c:pt>
                <c:pt idx="11049">
                  <c:v>0.49479000000000001</c:v>
                </c:pt>
                <c:pt idx="11050">
                  <c:v>0.49493999999999999</c:v>
                </c:pt>
                <c:pt idx="11051">
                  <c:v>0.49509999999999998</c:v>
                </c:pt>
                <c:pt idx="11052">
                  <c:v>0.49553000000000003</c:v>
                </c:pt>
                <c:pt idx="11053">
                  <c:v>0.49564000000000002</c:v>
                </c:pt>
                <c:pt idx="11054">
                  <c:v>0.49579000000000001</c:v>
                </c:pt>
                <c:pt idx="11055">
                  <c:v>0.49589</c:v>
                </c:pt>
                <c:pt idx="11056">
                  <c:v>0.49592999999999998</c:v>
                </c:pt>
                <c:pt idx="11057">
                  <c:v>0.49634</c:v>
                </c:pt>
                <c:pt idx="11058">
                  <c:v>0.49636999999999998</c:v>
                </c:pt>
                <c:pt idx="11059">
                  <c:v>0.49645</c:v>
                </c:pt>
                <c:pt idx="11060">
                  <c:v>0.49653999999999998</c:v>
                </c:pt>
                <c:pt idx="11061">
                  <c:v>0.49669999999999997</c:v>
                </c:pt>
                <c:pt idx="11062">
                  <c:v>0.49680000000000002</c:v>
                </c:pt>
                <c:pt idx="11063">
                  <c:v>0.49697999999999998</c:v>
                </c:pt>
                <c:pt idx="11064">
                  <c:v>0.49712000000000001</c:v>
                </c:pt>
                <c:pt idx="11065">
                  <c:v>0.49730000000000002</c:v>
                </c:pt>
                <c:pt idx="11066">
                  <c:v>0.4975</c:v>
                </c:pt>
                <c:pt idx="11067">
                  <c:v>0.49757000000000001</c:v>
                </c:pt>
                <c:pt idx="11068">
                  <c:v>0.49768000000000001</c:v>
                </c:pt>
                <c:pt idx="11069">
                  <c:v>0.49814000000000003</c:v>
                </c:pt>
                <c:pt idx="11070">
                  <c:v>0.49823000000000001</c:v>
                </c:pt>
                <c:pt idx="11071">
                  <c:v>0.49826999999999999</c:v>
                </c:pt>
                <c:pt idx="11072">
                  <c:v>0.49830999999999998</c:v>
                </c:pt>
                <c:pt idx="11073">
                  <c:v>0.49853999999999998</c:v>
                </c:pt>
                <c:pt idx="11074">
                  <c:v>0.49875000000000003</c:v>
                </c:pt>
                <c:pt idx="11075">
                  <c:v>0.49901000000000001</c:v>
                </c:pt>
                <c:pt idx="11076">
                  <c:v>0.49918000000000001</c:v>
                </c:pt>
                <c:pt idx="11077">
                  <c:v>0.49934000000000001</c:v>
                </c:pt>
                <c:pt idx="11078">
                  <c:v>0.49936999999999998</c:v>
                </c:pt>
                <c:pt idx="11079">
                  <c:v>0.49941999999999998</c:v>
                </c:pt>
                <c:pt idx="11080">
                  <c:v>0.49953999999999998</c:v>
                </c:pt>
                <c:pt idx="11081">
                  <c:v>0.49976999999999999</c:v>
                </c:pt>
                <c:pt idx="11082">
                  <c:v>0.49985000000000002</c:v>
                </c:pt>
                <c:pt idx="11083">
                  <c:v>0.49997999999999998</c:v>
                </c:pt>
                <c:pt idx="11084">
                  <c:v>0.50000999999999995</c:v>
                </c:pt>
                <c:pt idx="11085">
                  <c:v>0.50011000000000005</c:v>
                </c:pt>
                <c:pt idx="11086">
                  <c:v>0.50038000000000005</c:v>
                </c:pt>
                <c:pt idx="11087">
                  <c:v>0.50048999999999999</c:v>
                </c:pt>
                <c:pt idx="11088">
                  <c:v>0.50065000000000004</c:v>
                </c:pt>
                <c:pt idx="11089">
                  <c:v>0.50082000000000004</c:v>
                </c:pt>
                <c:pt idx="11090">
                  <c:v>0.50095999999999996</c:v>
                </c:pt>
                <c:pt idx="11091">
                  <c:v>0.50109999999999999</c:v>
                </c:pt>
                <c:pt idx="11092">
                  <c:v>0.50127999999999995</c:v>
                </c:pt>
                <c:pt idx="11093">
                  <c:v>0.50146000000000002</c:v>
                </c:pt>
                <c:pt idx="11094">
                  <c:v>0.50156000000000001</c:v>
                </c:pt>
                <c:pt idx="11095">
                  <c:v>0.50178999999999996</c:v>
                </c:pt>
                <c:pt idx="11096">
                  <c:v>0.50185999999999997</c:v>
                </c:pt>
                <c:pt idx="11097">
                  <c:v>0.50200999999999996</c:v>
                </c:pt>
                <c:pt idx="11098">
                  <c:v>0.50204000000000004</c:v>
                </c:pt>
                <c:pt idx="11099">
                  <c:v>0.50214000000000003</c:v>
                </c:pt>
                <c:pt idx="11100">
                  <c:v>0.50221000000000005</c:v>
                </c:pt>
                <c:pt idx="11101">
                  <c:v>0.50231999999999999</c:v>
                </c:pt>
                <c:pt idx="11102">
                  <c:v>0.50233000000000005</c:v>
                </c:pt>
                <c:pt idx="11103">
                  <c:v>0.50268000000000002</c:v>
                </c:pt>
                <c:pt idx="11104">
                  <c:v>0.50283999999999995</c:v>
                </c:pt>
                <c:pt idx="11105">
                  <c:v>0.50333000000000006</c:v>
                </c:pt>
                <c:pt idx="11106">
                  <c:v>0.50339</c:v>
                </c:pt>
                <c:pt idx="11107">
                  <c:v>0.50356000000000001</c:v>
                </c:pt>
                <c:pt idx="11108">
                  <c:v>0.50358999999999998</c:v>
                </c:pt>
                <c:pt idx="11109">
                  <c:v>0.50365000000000004</c:v>
                </c:pt>
                <c:pt idx="11110">
                  <c:v>0.50373999999999997</c:v>
                </c:pt>
                <c:pt idx="11111">
                  <c:v>0.50378000000000001</c:v>
                </c:pt>
                <c:pt idx="11112">
                  <c:v>0.50383999999999995</c:v>
                </c:pt>
                <c:pt idx="11113">
                  <c:v>0.50390000000000001</c:v>
                </c:pt>
                <c:pt idx="11114">
                  <c:v>0.50390999999999997</c:v>
                </c:pt>
                <c:pt idx="11115">
                  <c:v>0.50400999999999996</c:v>
                </c:pt>
                <c:pt idx="11116">
                  <c:v>0.50412000000000001</c:v>
                </c:pt>
                <c:pt idx="11117">
                  <c:v>0.50419999999999998</c:v>
                </c:pt>
                <c:pt idx="11118">
                  <c:v>0.50449999999999995</c:v>
                </c:pt>
                <c:pt idx="11119">
                  <c:v>0.50478999999999996</c:v>
                </c:pt>
                <c:pt idx="11120">
                  <c:v>0.50494000000000006</c:v>
                </c:pt>
                <c:pt idx="11121">
                  <c:v>0.50510999999999995</c:v>
                </c:pt>
                <c:pt idx="11122">
                  <c:v>0.50524999999999998</c:v>
                </c:pt>
                <c:pt idx="11123">
                  <c:v>0.50529000000000002</c:v>
                </c:pt>
                <c:pt idx="11124">
                  <c:v>0.50548000000000004</c:v>
                </c:pt>
                <c:pt idx="11125">
                  <c:v>0.50556999999999996</c:v>
                </c:pt>
                <c:pt idx="11126">
                  <c:v>0.50568999999999997</c:v>
                </c:pt>
                <c:pt idx="11127">
                  <c:v>0.50575000000000003</c:v>
                </c:pt>
                <c:pt idx="11128">
                  <c:v>0.50587000000000004</c:v>
                </c:pt>
                <c:pt idx="11129">
                  <c:v>0.50590999999999997</c:v>
                </c:pt>
                <c:pt idx="11130">
                  <c:v>0.50605999999999995</c:v>
                </c:pt>
                <c:pt idx="11131">
                  <c:v>0.50617000000000001</c:v>
                </c:pt>
                <c:pt idx="11132">
                  <c:v>0.50634000000000001</c:v>
                </c:pt>
                <c:pt idx="11133">
                  <c:v>0.50641000000000003</c:v>
                </c:pt>
                <c:pt idx="11134">
                  <c:v>0.50649</c:v>
                </c:pt>
                <c:pt idx="11135">
                  <c:v>0.50675000000000003</c:v>
                </c:pt>
                <c:pt idx="11136">
                  <c:v>0.50699000000000005</c:v>
                </c:pt>
                <c:pt idx="11137">
                  <c:v>0.50705</c:v>
                </c:pt>
                <c:pt idx="11138">
                  <c:v>0.50714999999999999</c:v>
                </c:pt>
                <c:pt idx="11139">
                  <c:v>0.50734000000000001</c:v>
                </c:pt>
                <c:pt idx="11140">
                  <c:v>0.50743000000000005</c:v>
                </c:pt>
                <c:pt idx="11141">
                  <c:v>0.50754999999999995</c:v>
                </c:pt>
                <c:pt idx="11142">
                  <c:v>0.50758000000000003</c:v>
                </c:pt>
                <c:pt idx="11143">
                  <c:v>0.50765000000000005</c:v>
                </c:pt>
                <c:pt idx="11144">
                  <c:v>0.50771999999999995</c:v>
                </c:pt>
                <c:pt idx="11145">
                  <c:v>0.50797999999999999</c:v>
                </c:pt>
                <c:pt idx="11146">
                  <c:v>0.50812000000000002</c:v>
                </c:pt>
                <c:pt idx="11147">
                  <c:v>0.50819000000000003</c:v>
                </c:pt>
                <c:pt idx="11148">
                  <c:v>0.50819000000000003</c:v>
                </c:pt>
                <c:pt idx="11149">
                  <c:v>0.50822999999999996</c:v>
                </c:pt>
                <c:pt idx="11150">
                  <c:v>0.50844</c:v>
                </c:pt>
                <c:pt idx="11151">
                  <c:v>0.50866</c:v>
                </c:pt>
                <c:pt idx="11152">
                  <c:v>0.50873999999999997</c:v>
                </c:pt>
                <c:pt idx="11153">
                  <c:v>0.50882000000000005</c:v>
                </c:pt>
                <c:pt idx="11154">
                  <c:v>0.50890000000000002</c:v>
                </c:pt>
                <c:pt idx="11155">
                  <c:v>0.50893999999999995</c:v>
                </c:pt>
                <c:pt idx="11156">
                  <c:v>0.50919999999999999</c:v>
                </c:pt>
                <c:pt idx="11157">
                  <c:v>0.50934000000000001</c:v>
                </c:pt>
                <c:pt idx="11158">
                  <c:v>0.50941000000000003</c:v>
                </c:pt>
                <c:pt idx="11159">
                  <c:v>0.50949999999999995</c:v>
                </c:pt>
                <c:pt idx="11160">
                  <c:v>0.50987000000000005</c:v>
                </c:pt>
                <c:pt idx="11161">
                  <c:v>0.51</c:v>
                </c:pt>
                <c:pt idx="11162">
                  <c:v>0.51019999999999999</c:v>
                </c:pt>
                <c:pt idx="11163">
                  <c:v>0.51043000000000005</c:v>
                </c:pt>
                <c:pt idx="11164">
                  <c:v>0.51078000000000001</c:v>
                </c:pt>
                <c:pt idx="11165">
                  <c:v>0.51085000000000003</c:v>
                </c:pt>
                <c:pt idx="11166">
                  <c:v>0.51095000000000002</c:v>
                </c:pt>
                <c:pt idx="11167">
                  <c:v>0.51100000000000001</c:v>
                </c:pt>
                <c:pt idx="11168">
                  <c:v>0.51112999999999997</c:v>
                </c:pt>
                <c:pt idx="11169">
                  <c:v>0.51132999999999995</c:v>
                </c:pt>
                <c:pt idx="11170">
                  <c:v>0.51153999999999999</c:v>
                </c:pt>
                <c:pt idx="11171">
                  <c:v>0.51166999999999996</c:v>
                </c:pt>
                <c:pt idx="11172">
                  <c:v>0.51175000000000004</c:v>
                </c:pt>
                <c:pt idx="11173">
                  <c:v>0.51193</c:v>
                </c:pt>
                <c:pt idx="11174">
                  <c:v>0.51210999999999995</c:v>
                </c:pt>
                <c:pt idx="11175">
                  <c:v>0.51237999999999995</c:v>
                </c:pt>
                <c:pt idx="11176">
                  <c:v>0.51241000000000003</c:v>
                </c:pt>
                <c:pt idx="11177">
                  <c:v>0.51248000000000005</c:v>
                </c:pt>
                <c:pt idx="11178">
                  <c:v>0.51266999999999996</c:v>
                </c:pt>
                <c:pt idx="11179">
                  <c:v>0.51282000000000005</c:v>
                </c:pt>
                <c:pt idx="11180">
                  <c:v>0.51285999999999998</c:v>
                </c:pt>
                <c:pt idx="11181">
                  <c:v>0.51305000000000001</c:v>
                </c:pt>
                <c:pt idx="11182">
                  <c:v>0.51315999999999995</c:v>
                </c:pt>
                <c:pt idx="11183">
                  <c:v>0.51322000000000001</c:v>
                </c:pt>
                <c:pt idx="11184">
                  <c:v>0.51329000000000002</c:v>
                </c:pt>
                <c:pt idx="11185">
                  <c:v>0.51361000000000001</c:v>
                </c:pt>
                <c:pt idx="11186">
                  <c:v>0.51371999999999995</c:v>
                </c:pt>
                <c:pt idx="11187">
                  <c:v>0.51380999999999999</c:v>
                </c:pt>
                <c:pt idx="11188">
                  <c:v>0.51385999999999998</c:v>
                </c:pt>
                <c:pt idx="11189">
                  <c:v>0.51400000000000001</c:v>
                </c:pt>
                <c:pt idx="11190">
                  <c:v>0.51409000000000005</c:v>
                </c:pt>
                <c:pt idx="11191">
                  <c:v>0.51443000000000005</c:v>
                </c:pt>
                <c:pt idx="11192">
                  <c:v>0.51453000000000004</c:v>
                </c:pt>
                <c:pt idx="11193">
                  <c:v>0.51470000000000005</c:v>
                </c:pt>
                <c:pt idx="11194">
                  <c:v>0.51473999999999998</c:v>
                </c:pt>
                <c:pt idx="11195">
                  <c:v>0.51485000000000003</c:v>
                </c:pt>
                <c:pt idx="11196">
                  <c:v>0.51490999999999998</c:v>
                </c:pt>
                <c:pt idx="11197">
                  <c:v>0.51507999999999998</c:v>
                </c:pt>
                <c:pt idx="11198">
                  <c:v>0.51519999999999999</c:v>
                </c:pt>
                <c:pt idx="11199">
                  <c:v>0.51595000000000002</c:v>
                </c:pt>
                <c:pt idx="11200">
                  <c:v>0.51629000000000003</c:v>
                </c:pt>
                <c:pt idx="11201">
                  <c:v>0.51671</c:v>
                </c:pt>
                <c:pt idx="11202">
                  <c:v>0.51690999999999998</c:v>
                </c:pt>
                <c:pt idx="11203">
                  <c:v>0.51714000000000004</c:v>
                </c:pt>
                <c:pt idx="11204">
                  <c:v>0.51722999999999997</c:v>
                </c:pt>
                <c:pt idx="11205">
                  <c:v>0.51744000000000001</c:v>
                </c:pt>
                <c:pt idx="11206">
                  <c:v>0.51753000000000005</c:v>
                </c:pt>
                <c:pt idx="11207">
                  <c:v>0.51758999999999999</c:v>
                </c:pt>
                <c:pt idx="11208">
                  <c:v>0.51761999999999997</c:v>
                </c:pt>
                <c:pt idx="11209">
                  <c:v>0.51768000000000003</c:v>
                </c:pt>
                <c:pt idx="11210">
                  <c:v>0.51775000000000004</c:v>
                </c:pt>
                <c:pt idx="11211">
                  <c:v>0.51776</c:v>
                </c:pt>
                <c:pt idx="11212">
                  <c:v>0.51812000000000002</c:v>
                </c:pt>
                <c:pt idx="11213">
                  <c:v>0.51839999999999997</c:v>
                </c:pt>
                <c:pt idx="11214">
                  <c:v>0.51851000000000003</c:v>
                </c:pt>
                <c:pt idx="11215">
                  <c:v>0.51859999999999995</c:v>
                </c:pt>
                <c:pt idx="11216">
                  <c:v>0.51873000000000002</c:v>
                </c:pt>
                <c:pt idx="11217">
                  <c:v>0.51932999999999996</c:v>
                </c:pt>
                <c:pt idx="11218">
                  <c:v>0.51971999999999996</c:v>
                </c:pt>
                <c:pt idx="11219">
                  <c:v>0.51975000000000005</c:v>
                </c:pt>
                <c:pt idx="11220">
                  <c:v>0.51980999999999999</c:v>
                </c:pt>
                <c:pt idx="11221">
                  <c:v>0.52002999999999999</c:v>
                </c:pt>
                <c:pt idx="11222">
                  <c:v>0.52022000000000002</c:v>
                </c:pt>
                <c:pt idx="11223">
                  <c:v>0.52032999999999996</c:v>
                </c:pt>
                <c:pt idx="11224">
                  <c:v>0.52036000000000004</c:v>
                </c:pt>
                <c:pt idx="11225">
                  <c:v>0.52041000000000004</c:v>
                </c:pt>
                <c:pt idx="11226">
                  <c:v>0.52078000000000002</c:v>
                </c:pt>
                <c:pt idx="11227">
                  <c:v>0.52090999999999998</c:v>
                </c:pt>
                <c:pt idx="11228">
                  <c:v>0.52095000000000002</c:v>
                </c:pt>
                <c:pt idx="11229">
                  <c:v>0.52110000000000001</c:v>
                </c:pt>
                <c:pt idx="11230">
                  <c:v>0.52122000000000002</c:v>
                </c:pt>
                <c:pt idx="11231">
                  <c:v>0.52142999999999995</c:v>
                </c:pt>
                <c:pt idx="11232">
                  <c:v>0.52178000000000002</c:v>
                </c:pt>
                <c:pt idx="11233">
                  <c:v>0.52220999999999995</c:v>
                </c:pt>
                <c:pt idx="11234">
                  <c:v>0.52224000000000004</c:v>
                </c:pt>
                <c:pt idx="11235">
                  <c:v>0.52231000000000005</c:v>
                </c:pt>
                <c:pt idx="11236">
                  <c:v>0.52236000000000005</c:v>
                </c:pt>
                <c:pt idx="11237">
                  <c:v>0.52244999999999997</c:v>
                </c:pt>
                <c:pt idx="11238">
                  <c:v>0.52261000000000002</c:v>
                </c:pt>
                <c:pt idx="11239">
                  <c:v>0.52283999999999997</c:v>
                </c:pt>
                <c:pt idx="11240">
                  <c:v>0.52310000000000001</c:v>
                </c:pt>
                <c:pt idx="11241">
                  <c:v>0.52331000000000005</c:v>
                </c:pt>
                <c:pt idx="11242">
                  <c:v>0.52347999999999995</c:v>
                </c:pt>
                <c:pt idx="11243">
                  <c:v>0.52376999999999996</c:v>
                </c:pt>
                <c:pt idx="11244">
                  <c:v>0.52395000000000003</c:v>
                </c:pt>
                <c:pt idx="11245">
                  <c:v>0.52397000000000005</c:v>
                </c:pt>
                <c:pt idx="11246">
                  <c:v>0.52436000000000005</c:v>
                </c:pt>
                <c:pt idx="11247">
                  <c:v>0.52442</c:v>
                </c:pt>
                <c:pt idx="11248">
                  <c:v>0.52485999999999999</c:v>
                </c:pt>
                <c:pt idx="11249">
                  <c:v>0.52493000000000001</c:v>
                </c:pt>
                <c:pt idx="11250">
                  <c:v>0.52515999999999996</c:v>
                </c:pt>
                <c:pt idx="11251">
                  <c:v>0.52522999999999997</c:v>
                </c:pt>
                <c:pt idx="11252">
                  <c:v>0.52537999999999996</c:v>
                </c:pt>
                <c:pt idx="11253">
                  <c:v>0.52581</c:v>
                </c:pt>
                <c:pt idx="11254">
                  <c:v>0.52598999999999996</c:v>
                </c:pt>
                <c:pt idx="11255">
                  <c:v>0.52615999999999996</c:v>
                </c:pt>
                <c:pt idx="11256">
                  <c:v>0.52630999999999994</c:v>
                </c:pt>
                <c:pt idx="11257">
                  <c:v>0.52656000000000003</c:v>
                </c:pt>
                <c:pt idx="11258">
                  <c:v>0.52685000000000004</c:v>
                </c:pt>
                <c:pt idx="11259">
                  <c:v>0.52692000000000005</c:v>
                </c:pt>
                <c:pt idx="11260">
                  <c:v>0.52698</c:v>
                </c:pt>
                <c:pt idx="11261">
                  <c:v>0.52705000000000002</c:v>
                </c:pt>
                <c:pt idx="11262">
                  <c:v>0.52722000000000002</c:v>
                </c:pt>
                <c:pt idx="11263">
                  <c:v>0.52725</c:v>
                </c:pt>
                <c:pt idx="11264">
                  <c:v>0.52741000000000005</c:v>
                </c:pt>
                <c:pt idx="11265">
                  <c:v>0.52754999999999996</c:v>
                </c:pt>
                <c:pt idx="11266">
                  <c:v>0.52768999999999999</c:v>
                </c:pt>
                <c:pt idx="11267">
                  <c:v>0.52790999999999999</c:v>
                </c:pt>
                <c:pt idx="11268">
                  <c:v>0.52805000000000002</c:v>
                </c:pt>
                <c:pt idx="11269">
                  <c:v>0.52820999999999996</c:v>
                </c:pt>
                <c:pt idx="11270">
                  <c:v>0.52849000000000002</c:v>
                </c:pt>
                <c:pt idx="11271">
                  <c:v>0.52853000000000006</c:v>
                </c:pt>
                <c:pt idx="11272">
                  <c:v>0.52861999999999998</c:v>
                </c:pt>
                <c:pt idx="11273">
                  <c:v>0.52871999999999997</c:v>
                </c:pt>
                <c:pt idx="11274">
                  <c:v>0.52907000000000004</c:v>
                </c:pt>
                <c:pt idx="11275">
                  <c:v>0.52941000000000005</c:v>
                </c:pt>
                <c:pt idx="11276">
                  <c:v>0.53005000000000002</c:v>
                </c:pt>
                <c:pt idx="11277">
                  <c:v>0.53047</c:v>
                </c:pt>
                <c:pt idx="11278">
                  <c:v>0.53073999999999999</c:v>
                </c:pt>
                <c:pt idx="11279">
                  <c:v>0.53090000000000004</c:v>
                </c:pt>
                <c:pt idx="11280">
                  <c:v>0.53107000000000004</c:v>
                </c:pt>
                <c:pt idx="11281">
                  <c:v>0.53141000000000005</c:v>
                </c:pt>
                <c:pt idx="11282">
                  <c:v>0.53142999999999996</c:v>
                </c:pt>
                <c:pt idx="11283">
                  <c:v>0.53195999999999999</c:v>
                </c:pt>
                <c:pt idx="11284">
                  <c:v>0.53259000000000001</c:v>
                </c:pt>
                <c:pt idx="11285">
                  <c:v>0.53290999999999999</c:v>
                </c:pt>
                <c:pt idx="11286">
                  <c:v>0.53337000000000001</c:v>
                </c:pt>
                <c:pt idx="11287">
                  <c:v>0.53376000000000001</c:v>
                </c:pt>
                <c:pt idx="11288">
                  <c:v>0.53403</c:v>
                </c:pt>
                <c:pt idx="11289">
                  <c:v>0.53429000000000004</c:v>
                </c:pt>
                <c:pt idx="11290">
                  <c:v>0.53437999999999997</c:v>
                </c:pt>
                <c:pt idx="11291">
                  <c:v>0.53464999999999996</c:v>
                </c:pt>
                <c:pt idx="11292">
                  <c:v>0.53527000000000002</c:v>
                </c:pt>
                <c:pt idx="11293">
                  <c:v>0.53617000000000004</c:v>
                </c:pt>
                <c:pt idx="11294">
                  <c:v>0.53659999999999997</c:v>
                </c:pt>
                <c:pt idx="11295">
                  <c:v>0.53671999999999997</c:v>
                </c:pt>
                <c:pt idx="11296">
                  <c:v>0.53708</c:v>
                </c:pt>
                <c:pt idx="11297">
                  <c:v>0.53715000000000002</c:v>
                </c:pt>
                <c:pt idx="11298">
                  <c:v>0.53722999999999999</c:v>
                </c:pt>
                <c:pt idx="11299">
                  <c:v>0.53771999999999998</c:v>
                </c:pt>
                <c:pt idx="11300">
                  <c:v>0.53783999999999998</c:v>
                </c:pt>
                <c:pt idx="11301">
                  <c:v>0.53795000000000004</c:v>
                </c:pt>
                <c:pt idx="11302">
                  <c:v>0.53808999999999996</c:v>
                </c:pt>
                <c:pt idx="11303">
                  <c:v>0.53830999999999996</c:v>
                </c:pt>
                <c:pt idx="11304">
                  <c:v>0.53842999999999996</c:v>
                </c:pt>
                <c:pt idx="11305">
                  <c:v>0.53864999999999996</c:v>
                </c:pt>
                <c:pt idx="11306">
                  <c:v>0.53876999999999997</c:v>
                </c:pt>
                <c:pt idx="11307">
                  <c:v>0.53888000000000003</c:v>
                </c:pt>
                <c:pt idx="11308">
                  <c:v>0.53910999999999998</c:v>
                </c:pt>
                <c:pt idx="11309">
                  <c:v>0.53918999999999995</c:v>
                </c:pt>
                <c:pt idx="11310">
                  <c:v>0.53956000000000004</c:v>
                </c:pt>
                <c:pt idx="11311">
                  <c:v>0.53959000000000001</c:v>
                </c:pt>
                <c:pt idx="11312">
                  <c:v>0.53986000000000001</c:v>
                </c:pt>
                <c:pt idx="11313">
                  <c:v>0.54013999999999995</c:v>
                </c:pt>
                <c:pt idx="11314">
                  <c:v>0.54037999999999997</c:v>
                </c:pt>
                <c:pt idx="11315">
                  <c:v>0.54066000000000003</c:v>
                </c:pt>
                <c:pt idx="11316">
                  <c:v>0.54069999999999996</c:v>
                </c:pt>
                <c:pt idx="11317">
                  <c:v>0.54086000000000001</c:v>
                </c:pt>
                <c:pt idx="11318">
                  <c:v>0.54091999999999996</c:v>
                </c:pt>
                <c:pt idx="11319">
                  <c:v>0.54117999999999999</c:v>
                </c:pt>
                <c:pt idx="11320">
                  <c:v>0.5413</c:v>
                </c:pt>
                <c:pt idx="11321">
                  <c:v>0.54159999999999997</c:v>
                </c:pt>
                <c:pt idx="11322">
                  <c:v>0.54181999999999997</c:v>
                </c:pt>
                <c:pt idx="11323">
                  <c:v>0.54186000000000001</c:v>
                </c:pt>
                <c:pt idx="11324">
                  <c:v>0.54191999999999996</c:v>
                </c:pt>
                <c:pt idx="11325">
                  <c:v>0.54244999999999999</c:v>
                </c:pt>
                <c:pt idx="11326">
                  <c:v>0.54257999999999995</c:v>
                </c:pt>
                <c:pt idx="11327">
                  <c:v>0.54273000000000005</c:v>
                </c:pt>
                <c:pt idx="11328">
                  <c:v>0.54298999999999997</c:v>
                </c:pt>
                <c:pt idx="11329">
                  <c:v>0.54310999999999998</c:v>
                </c:pt>
                <c:pt idx="11330">
                  <c:v>0.54335</c:v>
                </c:pt>
                <c:pt idx="11331">
                  <c:v>0.54354999999999998</c:v>
                </c:pt>
                <c:pt idx="11332">
                  <c:v>0.54388000000000003</c:v>
                </c:pt>
                <c:pt idx="11333">
                  <c:v>0.54393999999999998</c:v>
                </c:pt>
                <c:pt idx="11334">
                  <c:v>0.54413</c:v>
                </c:pt>
                <c:pt idx="11335">
                  <c:v>0.54417000000000004</c:v>
                </c:pt>
                <c:pt idx="11336">
                  <c:v>0.54437000000000002</c:v>
                </c:pt>
                <c:pt idx="11337">
                  <c:v>0.5444</c:v>
                </c:pt>
                <c:pt idx="11338">
                  <c:v>0.54457999999999995</c:v>
                </c:pt>
                <c:pt idx="11339">
                  <c:v>0.54466999999999999</c:v>
                </c:pt>
                <c:pt idx="11340">
                  <c:v>0.54486000000000001</c:v>
                </c:pt>
                <c:pt idx="11341">
                  <c:v>0.54496</c:v>
                </c:pt>
                <c:pt idx="11342">
                  <c:v>0.54500999999999999</c:v>
                </c:pt>
                <c:pt idx="11343">
                  <c:v>0.54515000000000002</c:v>
                </c:pt>
                <c:pt idx="11344">
                  <c:v>0.54547999999999996</c:v>
                </c:pt>
                <c:pt idx="11345">
                  <c:v>0.54568000000000005</c:v>
                </c:pt>
                <c:pt idx="11346">
                  <c:v>0.54586000000000001</c:v>
                </c:pt>
                <c:pt idx="11347">
                  <c:v>0.54600000000000004</c:v>
                </c:pt>
                <c:pt idx="11348">
                  <c:v>0.54622999999999999</c:v>
                </c:pt>
                <c:pt idx="11349">
                  <c:v>0.54649999999999999</c:v>
                </c:pt>
                <c:pt idx="11350">
                  <c:v>0.54673000000000005</c:v>
                </c:pt>
                <c:pt idx="11351">
                  <c:v>0.54679</c:v>
                </c:pt>
                <c:pt idx="11352">
                  <c:v>0.54696</c:v>
                </c:pt>
                <c:pt idx="11353">
                  <c:v>0.54732000000000003</c:v>
                </c:pt>
                <c:pt idx="11354">
                  <c:v>0.54737999999999998</c:v>
                </c:pt>
                <c:pt idx="11355">
                  <c:v>0.54749000000000003</c:v>
                </c:pt>
                <c:pt idx="11356">
                  <c:v>0.54774</c:v>
                </c:pt>
                <c:pt idx="11357">
                  <c:v>0.54803000000000002</c:v>
                </c:pt>
                <c:pt idx="11358">
                  <c:v>0.54844999999999999</c:v>
                </c:pt>
                <c:pt idx="11359">
                  <c:v>0.54908999999999997</c:v>
                </c:pt>
                <c:pt idx="11360">
                  <c:v>0.54915999999999998</c:v>
                </c:pt>
                <c:pt idx="11361">
                  <c:v>0.54932999999999998</c:v>
                </c:pt>
                <c:pt idx="11362">
                  <c:v>0.54974999999999996</c:v>
                </c:pt>
                <c:pt idx="11363">
                  <c:v>0.54983000000000004</c:v>
                </c:pt>
                <c:pt idx="11364">
                  <c:v>0.55010000000000003</c:v>
                </c:pt>
                <c:pt idx="11365">
                  <c:v>0.55042999999999997</c:v>
                </c:pt>
                <c:pt idx="11366">
                  <c:v>0.55079999999999996</c:v>
                </c:pt>
                <c:pt idx="11367">
                  <c:v>0.55186999999999997</c:v>
                </c:pt>
                <c:pt idx="11368">
                  <c:v>0.55195000000000005</c:v>
                </c:pt>
                <c:pt idx="11369">
                  <c:v>0.55230999999999997</c:v>
                </c:pt>
                <c:pt idx="11370">
                  <c:v>0.55261000000000005</c:v>
                </c:pt>
                <c:pt idx="11371">
                  <c:v>0.55279999999999996</c:v>
                </c:pt>
                <c:pt idx="11372">
                  <c:v>0.55301</c:v>
                </c:pt>
                <c:pt idx="11373">
                  <c:v>0.55347999999999997</c:v>
                </c:pt>
                <c:pt idx="11374">
                  <c:v>0.55357000000000001</c:v>
                </c:pt>
                <c:pt idx="11375">
                  <c:v>0.55381999999999998</c:v>
                </c:pt>
                <c:pt idx="11376">
                  <c:v>0.55393999999999999</c:v>
                </c:pt>
                <c:pt idx="11377">
                  <c:v>0.55403999999999998</c:v>
                </c:pt>
                <c:pt idx="11378">
                  <c:v>0.55413000000000001</c:v>
                </c:pt>
                <c:pt idx="11379">
                  <c:v>0.5544</c:v>
                </c:pt>
                <c:pt idx="11380">
                  <c:v>0.55471000000000004</c:v>
                </c:pt>
                <c:pt idx="11381">
                  <c:v>0.55479000000000001</c:v>
                </c:pt>
                <c:pt idx="11382">
                  <c:v>0.55493000000000003</c:v>
                </c:pt>
                <c:pt idx="11383">
                  <c:v>0.55532000000000004</c:v>
                </c:pt>
                <c:pt idx="11384">
                  <c:v>0.55574000000000001</c:v>
                </c:pt>
                <c:pt idx="11385">
                  <c:v>0.55625999999999998</c:v>
                </c:pt>
                <c:pt idx="11386">
                  <c:v>0.55630999999999997</c:v>
                </c:pt>
                <c:pt idx="11387">
                  <c:v>0.55647000000000002</c:v>
                </c:pt>
                <c:pt idx="11388">
                  <c:v>0.55657000000000001</c:v>
                </c:pt>
                <c:pt idx="11389">
                  <c:v>0.55711999999999995</c:v>
                </c:pt>
                <c:pt idx="11390">
                  <c:v>0.55740999999999996</c:v>
                </c:pt>
                <c:pt idx="11391">
                  <c:v>0.55766000000000004</c:v>
                </c:pt>
                <c:pt idx="11392">
                  <c:v>0.55788000000000004</c:v>
                </c:pt>
                <c:pt idx="11393">
                  <c:v>0.55883000000000005</c:v>
                </c:pt>
                <c:pt idx="11394">
                  <c:v>0.55910000000000004</c:v>
                </c:pt>
                <c:pt idx="11395">
                  <c:v>0.55983000000000005</c:v>
                </c:pt>
                <c:pt idx="11396">
                  <c:v>0.55993999999999999</c:v>
                </c:pt>
                <c:pt idx="11397">
                  <c:v>0.56052999999999997</c:v>
                </c:pt>
                <c:pt idx="11398">
                  <c:v>0.56057000000000001</c:v>
                </c:pt>
                <c:pt idx="11399">
                  <c:v>0.56093999999999999</c:v>
                </c:pt>
                <c:pt idx="11400">
                  <c:v>0.56123999999999996</c:v>
                </c:pt>
                <c:pt idx="11401">
                  <c:v>0.56132000000000004</c:v>
                </c:pt>
                <c:pt idx="11402">
                  <c:v>0.56159999999999999</c:v>
                </c:pt>
                <c:pt idx="11403">
                  <c:v>0.56189</c:v>
                </c:pt>
                <c:pt idx="11404">
                  <c:v>0.56198000000000004</c:v>
                </c:pt>
                <c:pt idx="11405">
                  <c:v>0.56211</c:v>
                </c:pt>
                <c:pt idx="11406">
                  <c:v>0.56218000000000001</c:v>
                </c:pt>
                <c:pt idx="11407">
                  <c:v>0.56225000000000003</c:v>
                </c:pt>
                <c:pt idx="11408">
                  <c:v>0.56233</c:v>
                </c:pt>
                <c:pt idx="11409">
                  <c:v>0.56245999999999996</c:v>
                </c:pt>
                <c:pt idx="11410">
                  <c:v>0.56262000000000001</c:v>
                </c:pt>
                <c:pt idx="11411">
                  <c:v>0.56296000000000002</c:v>
                </c:pt>
                <c:pt idx="11412">
                  <c:v>0.56298999999999999</c:v>
                </c:pt>
                <c:pt idx="11413">
                  <c:v>0.56327000000000005</c:v>
                </c:pt>
                <c:pt idx="11414">
                  <c:v>0.56364999999999998</c:v>
                </c:pt>
                <c:pt idx="11415">
                  <c:v>0.56371000000000004</c:v>
                </c:pt>
                <c:pt idx="11416">
                  <c:v>0.56381000000000003</c:v>
                </c:pt>
                <c:pt idx="11417">
                  <c:v>0.56386000000000003</c:v>
                </c:pt>
                <c:pt idx="11418">
                  <c:v>0.56399999999999995</c:v>
                </c:pt>
                <c:pt idx="11419">
                  <c:v>0.56427000000000005</c:v>
                </c:pt>
                <c:pt idx="11420">
                  <c:v>0.56437999999999999</c:v>
                </c:pt>
                <c:pt idx="11421">
                  <c:v>0.56476000000000004</c:v>
                </c:pt>
                <c:pt idx="11422">
                  <c:v>0.56491000000000002</c:v>
                </c:pt>
                <c:pt idx="11423">
                  <c:v>0.56513000000000002</c:v>
                </c:pt>
                <c:pt idx="11424">
                  <c:v>0.56527000000000005</c:v>
                </c:pt>
                <c:pt idx="11425">
                  <c:v>0.56547999999999998</c:v>
                </c:pt>
                <c:pt idx="11426">
                  <c:v>0.56566000000000005</c:v>
                </c:pt>
                <c:pt idx="11427">
                  <c:v>0.56572999999999996</c:v>
                </c:pt>
                <c:pt idx="11428">
                  <c:v>0.56642999999999999</c:v>
                </c:pt>
                <c:pt idx="11429">
                  <c:v>0.56679999999999997</c:v>
                </c:pt>
                <c:pt idx="11430">
                  <c:v>0.56686999999999999</c:v>
                </c:pt>
                <c:pt idx="11431">
                  <c:v>0.56699999999999995</c:v>
                </c:pt>
                <c:pt idx="11432">
                  <c:v>0.56708000000000003</c:v>
                </c:pt>
                <c:pt idx="11433">
                  <c:v>0.56710000000000005</c:v>
                </c:pt>
                <c:pt idx="11434">
                  <c:v>0.56733999999999996</c:v>
                </c:pt>
                <c:pt idx="11435">
                  <c:v>0.56774000000000002</c:v>
                </c:pt>
                <c:pt idx="11436">
                  <c:v>0.56810000000000005</c:v>
                </c:pt>
                <c:pt idx="11437">
                  <c:v>0.56813000000000002</c:v>
                </c:pt>
                <c:pt idx="11438">
                  <c:v>0.56874000000000002</c:v>
                </c:pt>
                <c:pt idx="11439">
                  <c:v>0.56898000000000004</c:v>
                </c:pt>
                <c:pt idx="11440">
                  <c:v>0.56942000000000004</c:v>
                </c:pt>
                <c:pt idx="11441">
                  <c:v>0.56984999999999997</c:v>
                </c:pt>
                <c:pt idx="11442">
                  <c:v>0.57047000000000003</c:v>
                </c:pt>
                <c:pt idx="11443">
                  <c:v>0.57150000000000001</c:v>
                </c:pt>
                <c:pt idx="11444">
                  <c:v>0.57172999999999996</c:v>
                </c:pt>
                <c:pt idx="11445">
                  <c:v>0.57191000000000003</c:v>
                </c:pt>
                <c:pt idx="11446">
                  <c:v>0.57206999999999997</c:v>
                </c:pt>
                <c:pt idx="11447">
                  <c:v>0.57247999999999999</c:v>
                </c:pt>
                <c:pt idx="11448">
                  <c:v>0.57282999999999995</c:v>
                </c:pt>
                <c:pt idx="11449">
                  <c:v>0.57352000000000003</c:v>
                </c:pt>
                <c:pt idx="11450">
                  <c:v>0.57374999999999998</c:v>
                </c:pt>
                <c:pt idx="11451">
                  <c:v>0.57413999999999998</c:v>
                </c:pt>
                <c:pt idx="11452">
                  <c:v>0.57420000000000004</c:v>
                </c:pt>
                <c:pt idx="11453">
                  <c:v>0.57421</c:v>
                </c:pt>
                <c:pt idx="11454">
                  <c:v>0.57437000000000005</c:v>
                </c:pt>
                <c:pt idx="11455">
                  <c:v>0.57450000000000001</c:v>
                </c:pt>
                <c:pt idx="11456">
                  <c:v>0.57479000000000002</c:v>
                </c:pt>
                <c:pt idx="11457">
                  <c:v>0.57523999999999997</c:v>
                </c:pt>
                <c:pt idx="11458">
                  <c:v>0.57533000000000001</c:v>
                </c:pt>
                <c:pt idx="11459">
                  <c:v>0.57609999999999995</c:v>
                </c:pt>
                <c:pt idx="11460">
                  <c:v>0.57657000000000003</c:v>
                </c:pt>
                <c:pt idx="11461">
                  <c:v>0.57665999999999995</c:v>
                </c:pt>
                <c:pt idx="11462">
                  <c:v>0.57701000000000002</c:v>
                </c:pt>
                <c:pt idx="11463">
                  <c:v>0.57723999999999998</c:v>
                </c:pt>
                <c:pt idx="11464">
                  <c:v>0.57738999999999996</c:v>
                </c:pt>
                <c:pt idx="11465">
                  <c:v>0.57754000000000005</c:v>
                </c:pt>
                <c:pt idx="11466">
                  <c:v>0.57765999999999995</c:v>
                </c:pt>
                <c:pt idx="11467">
                  <c:v>0.57774999999999999</c:v>
                </c:pt>
                <c:pt idx="11468">
                  <c:v>0.57799999999999996</c:v>
                </c:pt>
                <c:pt idx="11469">
                  <c:v>0.57809999999999995</c:v>
                </c:pt>
                <c:pt idx="11470">
                  <c:v>0.57843</c:v>
                </c:pt>
                <c:pt idx="11471">
                  <c:v>0.57847999999999999</c:v>
                </c:pt>
                <c:pt idx="11472">
                  <c:v>0.57891000000000004</c:v>
                </c:pt>
                <c:pt idx="11473">
                  <c:v>0.57904</c:v>
                </c:pt>
                <c:pt idx="11474">
                  <c:v>0.57955000000000001</c:v>
                </c:pt>
                <c:pt idx="11475">
                  <c:v>0.58011999999999997</c:v>
                </c:pt>
                <c:pt idx="11476">
                  <c:v>0.58057999999999998</c:v>
                </c:pt>
                <c:pt idx="11477">
                  <c:v>0.58082</c:v>
                </c:pt>
                <c:pt idx="11478">
                  <c:v>0.58092999999999995</c:v>
                </c:pt>
                <c:pt idx="11479">
                  <c:v>0.58098000000000005</c:v>
                </c:pt>
                <c:pt idx="11480">
                  <c:v>0.58113000000000004</c:v>
                </c:pt>
                <c:pt idx="11481">
                  <c:v>0.58128999999999997</c:v>
                </c:pt>
                <c:pt idx="11482">
                  <c:v>0.58160000000000001</c:v>
                </c:pt>
                <c:pt idx="11483">
                  <c:v>0.58165999999999995</c:v>
                </c:pt>
                <c:pt idx="11484">
                  <c:v>0.58189999999999997</c:v>
                </c:pt>
                <c:pt idx="11485">
                  <c:v>0.58242000000000005</c:v>
                </c:pt>
                <c:pt idx="11486">
                  <c:v>0.58255000000000001</c:v>
                </c:pt>
                <c:pt idx="11487">
                  <c:v>0.58279999999999998</c:v>
                </c:pt>
                <c:pt idx="11488">
                  <c:v>0.58309</c:v>
                </c:pt>
                <c:pt idx="11489">
                  <c:v>0.58328999999999998</c:v>
                </c:pt>
                <c:pt idx="11490">
                  <c:v>0.58338999999999996</c:v>
                </c:pt>
                <c:pt idx="11491">
                  <c:v>0.58369000000000004</c:v>
                </c:pt>
                <c:pt idx="11492">
                  <c:v>0.58389999999999997</c:v>
                </c:pt>
                <c:pt idx="11493">
                  <c:v>0.58411000000000002</c:v>
                </c:pt>
                <c:pt idx="11494">
                  <c:v>0.58418000000000003</c:v>
                </c:pt>
                <c:pt idx="11495">
                  <c:v>0.58433000000000002</c:v>
                </c:pt>
                <c:pt idx="11496">
                  <c:v>0.58447000000000005</c:v>
                </c:pt>
                <c:pt idx="11497">
                  <c:v>0.58464000000000005</c:v>
                </c:pt>
                <c:pt idx="11498">
                  <c:v>0.58467999999999998</c:v>
                </c:pt>
                <c:pt idx="11499">
                  <c:v>0.58479999999999999</c:v>
                </c:pt>
                <c:pt idx="11500">
                  <c:v>0.58496000000000004</c:v>
                </c:pt>
                <c:pt idx="11501">
                  <c:v>0.58501000000000003</c:v>
                </c:pt>
                <c:pt idx="11502">
                  <c:v>0.58538999999999997</c:v>
                </c:pt>
                <c:pt idx="11503">
                  <c:v>0.58560000000000001</c:v>
                </c:pt>
                <c:pt idx="11504">
                  <c:v>0.58564000000000005</c:v>
                </c:pt>
                <c:pt idx="11505">
                  <c:v>0.58575999999999995</c:v>
                </c:pt>
                <c:pt idx="11506">
                  <c:v>0.58599999999999997</c:v>
                </c:pt>
                <c:pt idx="11507">
                  <c:v>0.58611999999999997</c:v>
                </c:pt>
                <c:pt idx="11508">
                  <c:v>0.58621999999999996</c:v>
                </c:pt>
                <c:pt idx="11509">
                  <c:v>0.58636999999999995</c:v>
                </c:pt>
                <c:pt idx="11510">
                  <c:v>0.58657999999999999</c:v>
                </c:pt>
                <c:pt idx="11511">
                  <c:v>0.58706999999999998</c:v>
                </c:pt>
                <c:pt idx="11512">
                  <c:v>0.58755999999999997</c:v>
                </c:pt>
                <c:pt idx="11513">
                  <c:v>0.58782000000000001</c:v>
                </c:pt>
                <c:pt idx="11514">
                  <c:v>0.58804000000000001</c:v>
                </c:pt>
                <c:pt idx="11515">
                  <c:v>0.58831999999999995</c:v>
                </c:pt>
                <c:pt idx="11516">
                  <c:v>0.58852000000000004</c:v>
                </c:pt>
                <c:pt idx="11517">
                  <c:v>0.58869000000000005</c:v>
                </c:pt>
                <c:pt idx="11518">
                  <c:v>0.58916999999999997</c:v>
                </c:pt>
                <c:pt idx="11519">
                  <c:v>0.58938000000000001</c:v>
                </c:pt>
                <c:pt idx="11520">
                  <c:v>0.58952000000000004</c:v>
                </c:pt>
                <c:pt idx="11521">
                  <c:v>0.58964000000000005</c:v>
                </c:pt>
                <c:pt idx="11522">
                  <c:v>0.59001999999999999</c:v>
                </c:pt>
                <c:pt idx="11523">
                  <c:v>0.59008000000000005</c:v>
                </c:pt>
                <c:pt idx="11524">
                  <c:v>0.59043999999999996</c:v>
                </c:pt>
                <c:pt idx="11525">
                  <c:v>0.59113000000000004</c:v>
                </c:pt>
                <c:pt idx="11526">
                  <c:v>0.59133999999999998</c:v>
                </c:pt>
                <c:pt idx="11527">
                  <c:v>0.59231999999999996</c:v>
                </c:pt>
                <c:pt idx="11528">
                  <c:v>0.59323999999999999</c:v>
                </c:pt>
                <c:pt idx="11529">
                  <c:v>0.59382000000000001</c:v>
                </c:pt>
                <c:pt idx="11530">
                  <c:v>0.59404999999999997</c:v>
                </c:pt>
                <c:pt idx="11531">
                  <c:v>0.59421999999999997</c:v>
                </c:pt>
                <c:pt idx="11532">
                  <c:v>0.59443999999999997</c:v>
                </c:pt>
                <c:pt idx="11533">
                  <c:v>0.59458</c:v>
                </c:pt>
                <c:pt idx="11534">
                  <c:v>0.59482000000000002</c:v>
                </c:pt>
                <c:pt idx="11535">
                  <c:v>0.59530000000000005</c:v>
                </c:pt>
                <c:pt idx="11536">
                  <c:v>0.59592999999999996</c:v>
                </c:pt>
                <c:pt idx="11537">
                  <c:v>0.59601000000000004</c:v>
                </c:pt>
                <c:pt idx="11538">
                  <c:v>0.59611999999999998</c:v>
                </c:pt>
                <c:pt idx="11539">
                  <c:v>0.59628999999999999</c:v>
                </c:pt>
                <c:pt idx="11540">
                  <c:v>0.59650999999999998</c:v>
                </c:pt>
                <c:pt idx="11541">
                  <c:v>0.59713000000000005</c:v>
                </c:pt>
                <c:pt idx="11542">
                  <c:v>0.59723000000000004</c:v>
                </c:pt>
                <c:pt idx="11543">
                  <c:v>0.59736</c:v>
                </c:pt>
                <c:pt idx="11544">
                  <c:v>0.59819999999999995</c:v>
                </c:pt>
                <c:pt idx="11545">
                  <c:v>0.59840000000000004</c:v>
                </c:pt>
                <c:pt idx="11546">
                  <c:v>0.59869000000000006</c:v>
                </c:pt>
                <c:pt idx="11547">
                  <c:v>0.59933999999999998</c:v>
                </c:pt>
                <c:pt idx="11548">
                  <c:v>0.59987999999999997</c:v>
                </c:pt>
                <c:pt idx="11549">
                  <c:v>0.60048000000000001</c:v>
                </c:pt>
                <c:pt idx="11550">
                  <c:v>0.60063999999999995</c:v>
                </c:pt>
                <c:pt idx="11551">
                  <c:v>0.60070000000000001</c:v>
                </c:pt>
                <c:pt idx="11552">
                  <c:v>0.60099000000000002</c:v>
                </c:pt>
                <c:pt idx="11553">
                  <c:v>0.60124</c:v>
                </c:pt>
                <c:pt idx="11554">
                  <c:v>0.60136000000000001</c:v>
                </c:pt>
                <c:pt idx="11555">
                  <c:v>0.60148000000000001</c:v>
                </c:pt>
                <c:pt idx="11556">
                  <c:v>0.60170000000000001</c:v>
                </c:pt>
                <c:pt idx="11557">
                  <c:v>0.60180999999999996</c:v>
                </c:pt>
                <c:pt idx="11558">
                  <c:v>0.60233999999999999</c:v>
                </c:pt>
                <c:pt idx="11559">
                  <c:v>0.60296000000000005</c:v>
                </c:pt>
                <c:pt idx="11560">
                  <c:v>0.60311000000000003</c:v>
                </c:pt>
                <c:pt idx="11561">
                  <c:v>0.60363999999999995</c:v>
                </c:pt>
                <c:pt idx="11562">
                  <c:v>0.60404000000000002</c:v>
                </c:pt>
                <c:pt idx="11563">
                  <c:v>0.60519000000000001</c:v>
                </c:pt>
                <c:pt idx="11564">
                  <c:v>0.60538000000000003</c:v>
                </c:pt>
                <c:pt idx="11565">
                  <c:v>0.60579000000000005</c:v>
                </c:pt>
                <c:pt idx="11566">
                  <c:v>0.60629</c:v>
                </c:pt>
                <c:pt idx="11567">
                  <c:v>0.60660999999999998</c:v>
                </c:pt>
                <c:pt idx="11568">
                  <c:v>0.60731999999999997</c:v>
                </c:pt>
                <c:pt idx="11569">
                  <c:v>0.60738999999999999</c:v>
                </c:pt>
                <c:pt idx="11570">
                  <c:v>0.60772999999999999</c:v>
                </c:pt>
                <c:pt idx="11571">
                  <c:v>0.60816999999999999</c:v>
                </c:pt>
                <c:pt idx="11572">
                  <c:v>0.60824</c:v>
                </c:pt>
                <c:pt idx="11573">
                  <c:v>0.60863</c:v>
                </c:pt>
                <c:pt idx="11574">
                  <c:v>0.60907</c:v>
                </c:pt>
                <c:pt idx="11575">
                  <c:v>0.60963999999999996</c:v>
                </c:pt>
                <c:pt idx="11576">
                  <c:v>0.60992999999999997</c:v>
                </c:pt>
                <c:pt idx="11577">
                  <c:v>0.61033999999999999</c:v>
                </c:pt>
                <c:pt idx="11578">
                  <c:v>0.61060999999999999</c:v>
                </c:pt>
                <c:pt idx="11579">
                  <c:v>0.61134999999999995</c:v>
                </c:pt>
                <c:pt idx="11580">
                  <c:v>0.61182000000000003</c:v>
                </c:pt>
                <c:pt idx="11581">
                  <c:v>0.61201000000000005</c:v>
                </c:pt>
                <c:pt idx="11582">
                  <c:v>0.61251999999999995</c:v>
                </c:pt>
                <c:pt idx="11583">
                  <c:v>0.61267000000000005</c:v>
                </c:pt>
                <c:pt idx="11584">
                  <c:v>0.61336999999999997</c:v>
                </c:pt>
                <c:pt idx="11585">
                  <c:v>0.61363000000000001</c:v>
                </c:pt>
                <c:pt idx="11586">
                  <c:v>0.61387999999999998</c:v>
                </c:pt>
                <c:pt idx="11587">
                  <c:v>0.61419000000000001</c:v>
                </c:pt>
                <c:pt idx="11588">
                  <c:v>0.61470999999999998</c:v>
                </c:pt>
                <c:pt idx="11589">
                  <c:v>0.61487000000000003</c:v>
                </c:pt>
                <c:pt idx="11590">
                  <c:v>0.61531999999999998</c:v>
                </c:pt>
                <c:pt idx="11591">
                  <c:v>0.61553999999999998</c:v>
                </c:pt>
                <c:pt idx="11592">
                  <c:v>0.61568000000000001</c:v>
                </c:pt>
                <c:pt idx="11593">
                  <c:v>0.61675999999999997</c:v>
                </c:pt>
                <c:pt idx="11594">
                  <c:v>0.61704999999999999</c:v>
                </c:pt>
                <c:pt idx="11595">
                  <c:v>0.61714999999999998</c:v>
                </c:pt>
                <c:pt idx="11596">
                  <c:v>0.61741999999999997</c:v>
                </c:pt>
                <c:pt idx="11597">
                  <c:v>0.61743999999999999</c:v>
                </c:pt>
                <c:pt idx="11598">
                  <c:v>0.61770999999999998</c:v>
                </c:pt>
                <c:pt idx="11599">
                  <c:v>0.61817</c:v>
                </c:pt>
                <c:pt idx="11600">
                  <c:v>0.62000999999999995</c:v>
                </c:pt>
                <c:pt idx="11601">
                  <c:v>0.62072000000000005</c:v>
                </c:pt>
                <c:pt idx="11602">
                  <c:v>0.62121000000000004</c:v>
                </c:pt>
                <c:pt idx="11603">
                  <c:v>0.62165000000000004</c:v>
                </c:pt>
                <c:pt idx="11604">
                  <c:v>0.62204999999999999</c:v>
                </c:pt>
                <c:pt idx="11605">
                  <c:v>0.62265000000000004</c:v>
                </c:pt>
                <c:pt idx="11606">
                  <c:v>0.62270999999999999</c:v>
                </c:pt>
                <c:pt idx="11607">
                  <c:v>0.62295</c:v>
                </c:pt>
                <c:pt idx="11608">
                  <c:v>0.62321000000000004</c:v>
                </c:pt>
                <c:pt idx="11609">
                  <c:v>0.62326000000000004</c:v>
                </c:pt>
                <c:pt idx="11610">
                  <c:v>0.62334000000000001</c:v>
                </c:pt>
                <c:pt idx="11611">
                  <c:v>0.62370000000000003</c:v>
                </c:pt>
                <c:pt idx="11612">
                  <c:v>0.62378999999999996</c:v>
                </c:pt>
                <c:pt idx="11613">
                  <c:v>0.62383</c:v>
                </c:pt>
                <c:pt idx="11614">
                  <c:v>0.62390999999999996</c:v>
                </c:pt>
                <c:pt idx="11615">
                  <c:v>0.62404000000000004</c:v>
                </c:pt>
                <c:pt idx="11616">
                  <c:v>0.62431000000000003</c:v>
                </c:pt>
                <c:pt idx="11617">
                  <c:v>0.62446999999999997</c:v>
                </c:pt>
                <c:pt idx="11618">
                  <c:v>0.62480000000000002</c:v>
                </c:pt>
                <c:pt idx="11619">
                  <c:v>0.62512999999999996</c:v>
                </c:pt>
                <c:pt idx="11620">
                  <c:v>0.62549999999999994</c:v>
                </c:pt>
                <c:pt idx="11621">
                  <c:v>0.62624000000000002</c:v>
                </c:pt>
                <c:pt idx="11622">
                  <c:v>0.62714000000000003</c:v>
                </c:pt>
                <c:pt idx="11623">
                  <c:v>0.62770999999999999</c:v>
                </c:pt>
                <c:pt idx="11624">
                  <c:v>0.62817000000000001</c:v>
                </c:pt>
                <c:pt idx="11625">
                  <c:v>0.62866999999999995</c:v>
                </c:pt>
                <c:pt idx="11626">
                  <c:v>0.62885999999999997</c:v>
                </c:pt>
                <c:pt idx="11627">
                  <c:v>0.62909999999999999</c:v>
                </c:pt>
                <c:pt idx="11628">
                  <c:v>0.62924000000000002</c:v>
                </c:pt>
                <c:pt idx="11629">
                  <c:v>0.62956999999999996</c:v>
                </c:pt>
                <c:pt idx="11630">
                  <c:v>0.62999000000000005</c:v>
                </c:pt>
                <c:pt idx="11631">
                  <c:v>0.63014000000000003</c:v>
                </c:pt>
                <c:pt idx="11632">
                  <c:v>0.63019000000000003</c:v>
                </c:pt>
                <c:pt idx="11633">
                  <c:v>0.63029999999999997</c:v>
                </c:pt>
                <c:pt idx="11634">
                  <c:v>0.63058999999999998</c:v>
                </c:pt>
                <c:pt idx="11635">
                  <c:v>0.63083</c:v>
                </c:pt>
                <c:pt idx="11636">
                  <c:v>0.63092999999999999</c:v>
                </c:pt>
                <c:pt idx="11637">
                  <c:v>0.63100999999999996</c:v>
                </c:pt>
                <c:pt idx="11638">
                  <c:v>0.63126000000000004</c:v>
                </c:pt>
                <c:pt idx="11639">
                  <c:v>0.63166</c:v>
                </c:pt>
                <c:pt idx="11640">
                  <c:v>0.63234999999999997</c:v>
                </c:pt>
                <c:pt idx="11641">
                  <c:v>0.63285000000000002</c:v>
                </c:pt>
                <c:pt idx="11642">
                  <c:v>0.63324000000000003</c:v>
                </c:pt>
                <c:pt idx="11643">
                  <c:v>0.63353000000000004</c:v>
                </c:pt>
                <c:pt idx="11644">
                  <c:v>0.63361999999999996</c:v>
                </c:pt>
                <c:pt idx="11645">
                  <c:v>0.63422999999999996</c:v>
                </c:pt>
                <c:pt idx="11646">
                  <c:v>0.63475000000000004</c:v>
                </c:pt>
                <c:pt idx="11647">
                  <c:v>0.63488999999999995</c:v>
                </c:pt>
                <c:pt idx="11648">
                  <c:v>0.63490000000000002</c:v>
                </c:pt>
                <c:pt idx="11649">
                  <c:v>0.63514999999999999</c:v>
                </c:pt>
                <c:pt idx="11650">
                  <c:v>0.63529000000000002</c:v>
                </c:pt>
                <c:pt idx="11651">
                  <c:v>0.63541000000000003</c:v>
                </c:pt>
                <c:pt idx="11652">
                  <c:v>0.63590999999999998</c:v>
                </c:pt>
                <c:pt idx="11653">
                  <c:v>0.63624000000000003</c:v>
                </c:pt>
                <c:pt idx="11654">
                  <c:v>0.63634000000000002</c:v>
                </c:pt>
                <c:pt idx="11655">
                  <c:v>0.63654999999999995</c:v>
                </c:pt>
                <c:pt idx="11656">
                  <c:v>0.63675000000000004</c:v>
                </c:pt>
                <c:pt idx="11657">
                  <c:v>0.63695000000000002</c:v>
                </c:pt>
                <c:pt idx="11658">
                  <c:v>0.63743000000000005</c:v>
                </c:pt>
                <c:pt idx="11659">
                  <c:v>0.63771</c:v>
                </c:pt>
                <c:pt idx="11660">
                  <c:v>0.63836999999999999</c:v>
                </c:pt>
                <c:pt idx="11661">
                  <c:v>0.64015999999999995</c:v>
                </c:pt>
                <c:pt idx="11662">
                  <c:v>0.64044000000000001</c:v>
                </c:pt>
                <c:pt idx="11663">
                  <c:v>0.64066000000000001</c:v>
                </c:pt>
                <c:pt idx="11664">
                  <c:v>0.64102000000000003</c:v>
                </c:pt>
                <c:pt idx="11665">
                  <c:v>0.64119000000000004</c:v>
                </c:pt>
                <c:pt idx="11666">
                  <c:v>0.64148000000000005</c:v>
                </c:pt>
                <c:pt idx="11667">
                  <c:v>0.64163999999999999</c:v>
                </c:pt>
                <c:pt idx="11668">
                  <c:v>0.64200000000000002</c:v>
                </c:pt>
                <c:pt idx="11669">
                  <c:v>0.64227000000000001</c:v>
                </c:pt>
                <c:pt idx="11670">
                  <c:v>0.64241999999999999</c:v>
                </c:pt>
                <c:pt idx="11671">
                  <c:v>0.64251999999999998</c:v>
                </c:pt>
                <c:pt idx="11672">
                  <c:v>0.64270000000000005</c:v>
                </c:pt>
                <c:pt idx="11673">
                  <c:v>0.64271</c:v>
                </c:pt>
                <c:pt idx="11674">
                  <c:v>0.64275000000000004</c:v>
                </c:pt>
                <c:pt idx="11675">
                  <c:v>0.64319000000000004</c:v>
                </c:pt>
                <c:pt idx="11676">
                  <c:v>0.64336000000000004</c:v>
                </c:pt>
                <c:pt idx="11677">
                  <c:v>0.64346000000000003</c:v>
                </c:pt>
                <c:pt idx="11678">
                  <c:v>0.64361000000000002</c:v>
                </c:pt>
                <c:pt idx="11679">
                  <c:v>0.64402000000000004</c:v>
                </c:pt>
                <c:pt idx="11680">
                  <c:v>0.64517000000000002</c:v>
                </c:pt>
                <c:pt idx="11681">
                  <c:v>0.64531000000000005</c:v>
                </c:pt>
                <c:pt idx="11682">
                  <c:v>0.64568000000000003</c:v>
                </c:pt>
                <c:pt idx="11683">
                  <c:v>0.64595999999999998</c:v>
                </c:pt>
                <c:pt idx="11684">
                  <c:v>0.64629999999999999</c:v>
                </c:pt>
                <c:pt idx="11685">
                  <c:v>0.64649000000000001</c:v>
                </c:pt>
                <c:pt idx="11686">
                  <c:v>0.64678999999999998</c:v>
                </c:pt>
                <c:pt idx="11687">
                  <c:v>0.64761000000000002</c:v>
                </c:pt>
                <c:pt idx="11688">
                  <c:v>0.64790000000000003</c:v>
                </c:pt>
                <c:pt idx="11689">
                  <c:v>0.64797000000000005</c:v>
                </c:pt>
                <c:pt idx="11690">
                  <c:v>0.64810000000000001</c:v>
                </c:pt>
                <c:pt idx="11691">
                  <c:v>0.64847999999999995</c:v>
                </c:pt>
                <c:pt idx="11692">
                  <c:v>0.64903999999999995</c:v>
                </c:pt>
                <c:pt idx="11693">
                  <c:v>0.64939999999999998</c:v>
                </c:pt>
                <c:pt idx="11694">
                  <c:v>0.64981999999999995</c:v>
                </c:pt>
                <c:pt idx="11695">
                  <c:v>0.65110000000000001</c:v>
                </c:pt>
                <c:pt idx="11696">
                  <c:v>0.65139000000000002</c:v>
                </c:pt>
                <c:pt idx="11697">
                  <c:v>0.65188000000000001</c:v>
                </c:pt>
                <c:pt idx="11698">
                  <c:v>0.65295999999999998</c:v>
                </c:pt>
                <c:pt idx="11699">
                  <c:v>0.65310000000000001</c:v>
                </c:pt>
                <c:pt idx="11700">
                  <c:v>0.65356000000000003</c:v>
                </c:pt>
                <c:pt idx="11701">
                  <c:v>0.65437000000000001</c:v>
                </c:pt>
                <c:pt idx="11702">
                  <c:v>0.65461999999999998</c:v>
                </c:pt>
                <c:pt idx="11703">
                  <c:v>0.65488000000000002</c:v>
                </c:pt>
                <c:pt idx="11704">
                  <c:v>0.65502000000000005</c:v>
                </c:pt>
                <c:pt idx="11705">
                  <c:v>0.65537000000000001</c:v>
                </c:pt>
                <c:pt idx="11706">
                  <c:v>0.65568000000000004</c:v>
                </c:pt>
                <c:pt idx="11707">
                  <c:v>0.65610999999999997</c:v>
                </c:pt>
                <c:pt idx="11708">
                  <c:v>0.65615000000000001</c:v>
                </c:pt>
                <c:pt idx="11709">
                  <c:v>0.65661000000000003</c:v>
                </c:pt>
                <c:pt idx="11710">
                  <c:v>0.65700999999999998</c:v>
                </c:pt>
                <c:pt idx="11711">
                  <c:v>0.65744000000000002</c:v>
                </c:pt>
                <c:pt idx="11712">
                  <c:v>0.65844999999999998</c:v>
                </c:pt>
                <c:pt idx="11713">
                  <c:v>0.65873999999999999</c:v>
                </c:pt>
                <c:pt idx="11714">
                  <c:v>0.65958000000000006</c:v>
                </c:pt>
                <c:pt idx="11715">
                  <c:v>0.65974999999999995</c:v>
                </c:pt>
                <c:pt idx="11716">
                  <c:v>0.65986999999999996</c:v>
                </c:pt>
                <c:pt idx="11717">
                  <c:v>0.66003000000000001</c:v>
                </c:pt>
                <c:pt idx="11718">
                  <c:v>0.66007000000000005</c:v>
                </c:pt>
                <c:pt idx="11719">
                  <c:v>0.66047</c:v>
                </c:pt>
                <c:pt idx="11720">
                  <c:v>0.66071000000000002</c:v>
                </c:pt>
                <c:pt idx="11721">
                  <c:v>0.66088000000000002</c:v>
                </c:pt>
                <c:pt idx="11722">
                  <c:v>0.66112000000000004</c:v>
                </c:pt>
                <c:pt idx="11723">
                  <c:v>0.66127999999999998</c:v>
                </c:pt>
                <c:pt idx="11724">
                  <c:v>0.66139000000000003</c:v>
                </c:pt>
                <c:pt idx="11725">
                  <c:v>0.66239999999999999</c:v>
                </c:pt>
                <c:pt idx="11726">
                  <c:v>0.66269999999999996</c:v>
                </c:pt>
                <c:pt idx="11727">
                  <c:v>0.66283999999999998</c:v>
                </c:pt>
                <c:pt idx="11728">
                  <c:v>0.66312000000000004</c:v>
                </c:pt>
                <c:pt idx="11729">
                  <c:v>0.66349999999999998</c:v>
                </c:pt>
                <c:pt idx="11730">
                  <c:v>0.66420000000000001</c:v>
                </c:pt>
                <c:pt idx="11731">
                  <c:v>0.66471999999999998</c:v>
                </c:pt>
                <c:pt idx="11732">
                  <c:v>0.66476999999999997</c:v>
                </c:pt>
                <c:pt idx="11733">
                  <c:v>0.66490000000000005</c:v>
                </c:pt>
                <c:pt idx="11734">
                  <c:v>0.66529000000000005</c:v>
                </c:pt>
                <c:pt idx="11735">
                  <c:v>0.66539000000000004</c:v>
                </c:pt>
                <c:pt idx="11736">
                  <c:v>0.66566999999999998</c:v>
                </c:pt>
                <c:pt idx="11737">
                  <c:v>0.66603999999999997</c:v>
                </c:pt>
                <c:pt idx="11738">
                  <c:v>0.66625999999999996</c:v>
                </c:pt>
                <c:pt idx="11739">
                  <c:v>0.66647999999999996</c:v>
                </c:pt>
                <c:pt idx="11740">
                  <c:v>0.66725000000000001</c:v>
                </c:pt>
                <c:pt idx="11741">
                  <c:v>0.66808999999999996</c:v>
                </c:pt>
                <c:pt idx="11742">
                  <c:v>0.66822000000000004</c:v>
                </c:pt>
                <c:pt idx="11743">
                  <c:v>0.66832999999999998</c:v>
                </c:pt>
                <c:pt idx="11744">
                  <c:v>0.66866000000000003</c:v>
                </c:pt>
                <c:pt idx="11745">
                  <c:v>0.66920999999999997</c:v>
                </c:pt>
                <c:pt idx="11746">
                  <c:v>0.67062999999999995</c:v>
                </c:pt>
                <c:pt idx="11747">
                  <c:v>0.67137999999999998</c:v>
                </c:pt>
                <c:pt idx="11748">
                  <c:v>0.67142000000000002</c:v>
                </c:pt>
                <c:pt idx="11749">
                  <c:v>0.67193000000000003</c:v>
                </c:pt>
                <c:pt idx="11750">
                  <c:v>0.67227999999999999</c:v>
                </c:pt>
                <c:pt idx="11751">
                  <c:v>0.67290000000000005</c:v>
                </c:pt>
                <c:pt idx="11752">
                  <c:v>0.67318</c:v>
                </c:pt>
                <c:pt idx="11753">
                  <c:v>0.67337999999999998</c:v>
                </c:pt>
                <c:pt idx="11754">
                  <c:v>0.67403999999999997</c:v>
                </c:pt>
                <c:pt idx="11755">
                  <c:v>0.67449999999999999</c:v>
                </c:pt>
                <c:pt idx="11756">
                  <c:v>0.67483000000000004</c:v>
                </c:pt>
                <c:pt idx="11757">
                  <c:v>0.67532000000000003</c:v>
                </c:pt>
                <c:pt idx="11758">
                  <c:v>0.67557999999999996</c:v>
                </c:pt>
                <c:pt idx="11759">
                  <c:v>0.67613999999999996</c:v>
                </c:pt>
                <c:pt idx="11760">
                  <c:v>0.67627000000000004</c:v>
                </c:pt>
                <c:pt idx="11761">
                  <c:v>0.67681999999999998</c:v>
                </c:pt>
                <c:pt idx="11762">
                  <c:v>0.67712000000000006</c:v>
                </c:pt>
                <c:pt idx="11763">
                  <c:v>0.67745999999999995</c:v>
                </c:pt>
                <c:pt idx="11764">
                  <c:v>0.67806</c:v>
                </c:pt>
                <c:pt idx="11765">
                  <c:v>0.67854000000000003</c:v>
                </c:pt>
                <c:pt idx="11766">
                  <c:v>0.67895000000000005</c:v>
                </c:pt>
                <c:pt idx="11767">
                  <c:v>0.67934000000000005</c:v>
                </c:pt>
                <c:pt idx="11768">
                  <c:v>0.67962999999999996</c:v>
                </c:pt>
                <c:pt idx="11769">
                  <c:v>0.68006</c:v>
                </c:pt>
                <c:pt idx="11770">
                  <c:v>0.68149000000000004</c:v>
                </c:pt>
                <c:pt idx="11771">
                  <c:v>0.68320000000000003</c:v>
                </c:pt>
                <c:pt idx="11772">
                  <c:v>0.68330000000000002</c:v>
                </c:pt>
                <c:pt idx="11773">
                  <c:v>0.68413000000000002</c:v>
                </c:pt>
                <c:pt idx="11774">
                  <c:v>0.68452999999999997</c:v>
                </c:pt>
                <c:pt idx="11775">
                  <c:v>0.68462999999999996</c:v>
                </c:pt>
                <c:pt idx="11776">
                  <c:v>0.68513000000000002</c:v>
                </c:pt>
                <c:pt idx="11777">
                  <c:v>0.68545999999999996</c:v>
                </c:pt>
                <c:pt idx="11778">
                  <c:v>0.68642999999999998</c:v>
                </c:pt>
                <c:pt idx="11779">
                  <c:v>0.68703000000000003</c:v>
                </c:pt>
                <c:pt idx="11780">
                  <c:v>0.68720999999999999</c:v>
                </c:pt>
                <c:pt idx="11781">
                  <c:v>0.68774999999999997</c:v>
                </c:pt>
                <c:pt idx="11782">
                  <c:v>0.68893000000000004</c:v>
                </c:pt>
                <c:pt idx="11783">
                  <c:v>0.69008000000000003</c:v>
                </c:pt>
                <c:pt idx="11784">
                  <c:v>0.69035000000000002</c:v>
                </c:pt>
                <c:pt idx="11785">
                  <c:v>0.69091000000000002</c:v>
                </c:pt>
                <c:pt idx="11786">
                  <c:v>0.69147999999999998</c:v>
                </c:pt>
                <c:pt idx="11787">
                  <c:v>0.69199999999999995</c:v>
                </c:pt>
                <c:pt idx="11788">
                  <c:v>0.69250999999999996</c:v>
                </c:pt>
                <c:pt idx="11789">
                  <c:v>0.69272999999999996</c:v>
                </c:pt>
                <c:pt idx="11790">
                  <c:v>0.69301999999999997</c:v>
                </c:pt>
                <c:pt idx="11791">
                  <c:v>0.69338</c:v>
                </c:pt>
                <c:pt idx="11792">
                  <c:v>0.69374000000000002</c:v>
                </c:pt>
                <c:pt idx="11793">
                  <c:v>0.69391999999999998</c:v>
                </c:pt>
                <c:pt idx="11794">
                  <c:v>0.69413999999999998</c:v>
                </c:pt>
                <c:pt idx="11795">
                  <c:v>0.69427000000000005</c:v>
                </c:pt>
                <c:pt idx="11796">
                  <c:v>0.69438</c:v>
                </c:pt>
                <c:pt idx="11797">
                  <c:v>0.69484999999999997</c:v>
                </c:pt>
                <c:pt idx="11798">
                  <c:v>0.69503000000000004</c:v>
                </c:pt>
                <c:pt idx="11799">
                  <c:v>0.69552000000000003</c:v>
                </c:pt>
                <c:pt idx="11800">
                  <c:v>0.69567000000000001</c:v>
                </c:pt>
                <c:pt idx="11801">
                  <c:v>0.69579000000000002</c:v>
                </c:pt>
                <c:pt idx="11802">
                  <c:v>0.69606000000000001</c:v>
                </c:pt>
                <c:pt idx="11803">
                  <c:v>0.69630999999999998</c:v>
                </c:pt>
                <c:pt idx="11804">
                  <c:v>0.69676000000000005</c:v>
                </c:pt>
                <c:pt idx="11805">
                  <c:v>0.69764999999999999</c:v>
                </c:pt>
                <c:pt idx="11806">
                  <c:v>0.69891000000000003</c:v>
                </c:pt>
                <c:pt idx="11807">
                  <c:v>0.69923000000000002</c:v>
                </c:pt>
                <c:pt idx="11808">
                  <c:v>0.69940000000000002</c:v>
                </c:pt>
                <c:pt idx="11809">
                  <c:v>0.70016</c:v>
                </c:pt>
                <c:pt idx="11810">
                  <c:v>0.70040999999999998</c:v>
                </c:pt>
                <c:pt idx="11811">
                  <c:v>0.70089000000000001</c:v>
                </c:pt>
                <c:pt idx="11812">
                  <c:v>0.70120000000000005</c:v>
                </c:pt>
                <c:pt idx="11813">
                  <c:v>0.70216999999999996</c:v>
                </c:pt>
                <c:pt idx="11814">
                  <c:v>0.70282999999999995</c:v>
                </c:pt>
                <c:pt idx="11815">
                  <c:v>0.70306999999999997</c:v>
                </c:pt>
                <c:pt idx="11816">
                  <c:v>0.70431999999999995</c:v>
                </c:pt>
                <c:pt idx="11817">
                  <c:v>0.70579000000000003</c:v>
                </c:pt>
                <c:pt idx="11818">
                  <c:v>0.70694000000000001</c:v>
                </c:pt>
                <c:pt idx="11819">
                  <c:v>0.70738999999999996</c:v>
                </c:pt>
                <c:pt idx="11820">
                  <c:v>0.70879000000000003</c:v>
                </c:pt>
                <c:pt idx="11821">
                  <c:v>0.70925000000000005</c:v>
                </c:pt>
                <c:pt idx="11822">
                  <c:v>0.70950999999999997</c:v>
                </c:pt>
                <c:pt idx="11823">
                  <c:v>0.71004</c:v>
                </c:pt>
                <c:pt idx="11824">
                  <c:v>0.71018999999999999</c:v>
                </c:pt>
                <c:pt idx="11825">
                  <c:v>0.71043999999999996</c:v>
                </c:pt>
                <c:pt idx="11826">
                  <c:v>0.71057000000000003</c:v>
                </c:pt>
                <c:pt idx="11827">
                  <c:v>0.71067999999999998</c:v>
                </c:pt>
                <c:pt idx="11828">
                  <c:v>0.71148</c:v>
                </c:pt>
                <c:pt idx="11829">
                  <c:v>0.71206999999999998</c:v>
                </c:pt>
                <c:pt idx="11830">
                  <c:v>0.71225000000000005</c:v>
                </c:pt>
                <c:pt idx="11831">
                  <c:v>0.71240000000000003</c:v>
                </c:pt>
                <c:pt idx="11832">
                  <c:v>0.71306000000000003</c:v>
                </c:pt>
                <c:pt idx="11833">
                  <c:v>0.71309</c:v>
                </c:pt>
                <c:pt idx="11834">
                  <c:v>0.71435000000000004</c:v>
                </c:pt>
                <c:pt idx="11835">
                  <c:v>0.71491000000000005</c:v>
                </c:pt>
                <c:pt idx="11836">
                  <c:v>0.71521000000000001</c:v>
                </c:pt>
                <c:pt idx="11837">
                  <c:v>0.71626000000000001</c:v>
                </c:pt>
                <c:pt idx="11838">
                  <c:v>0.71653999999999995</c:v>
                </c:pt>
                <c:pt idx="11839">
                  <c:v>0.71684999999999999</c:v>
                </c:pt>
                <c:pt idx="11840">
                  <c:v>0.71738000000000002</c:v>
                </c:pt>
                <c:pt idx="11841">
                  <c:v>0.71813000000000005</c:v>
                </c:pt>
                <c:pt idx="11842">
                  <c:v>0.71877999999999997</c:v>
                </c:pt>
                <c:pt idx="11843">
                  <c:v>0.71918000000000004</c:v>
                </c:pt>
                <c:pt idx="11844">
                  <c:v>0.71984000000000004</c:v>
                </c:pt>
                <c:pt idx="11845">
                  <c:v>0.72021000000000002</c:v>
                </c:pt>
                <c:pt idx="11846">
                  <c:v>0.72031999999999996</c:v>
                </c:pt>
                <c:pt idx="11847">
                  <c:v>0.72091000000000005</c:v>
                </c:pt>
                <c:pt idx="11848">
                  <c:v>0.72141</c:v>
                </c:pt>
                <c:pt idx="11849">
                  <c:v>0.72238999999999998</c:v>
                </c:pt>
                <c:pt idx="11850">
                  <c:v>0.72285999999999995</c:v>
                </c:pt>
                <c:pt idx="11851">
                  <c:v>0.72341999999999995</c:v>
                </c:pt>
                <c:pt idx="11852">
                  <c:v>0.72396000000000005</c:v>
                </c:pt>
                <c:pt idx="11853">
                  <c:v>0.72416000000000003</c:v>
                </c:pt>
                <c:pt idx="11854">
                  <c:v>0.72511999999999999</c:v>
                </c:pt>
                <c:pt idx="11855">
                  <c:v>0.72587999999999997</c:v>
                </c:pt>
                <c:pt idx="11856">
                  <c:v>0.72665999999999997</c:v>
                </c:pt>
                <c:pt idx="11857">
                  <c:v>0.72677999999999998</c:v>
                </c:pt>
                <c:pt idx="11858">
                  <c:v>0.72731000000000001</c:v>
                </c:pt>
                <c:pt idx="11859">
                  <c:v>0.72787999999999997</c:v>
                </c:pt>
                <c:pt idx="11860">
                  <c:v>0.72813000000000005</c:v>
                </c:pt>
                <c:pt idx="11861">
                  <c:v>0.72851999999999995</c:v>
                </c:pt>
                <c:pt idx="11862">
                  <c:v>0.72933000000000003</c:v>
                </c:pt>
                <c:pt idx="11863">
                  <c:v>0.72945000000000004</c:v>
                </c:pt>
                <c:pt idx="11864">
                  <c:v>0.73006000000000004</c:v>
                </c:pt>
                <c:pt idx="11865">
                  <c:v>0.73111000000000004</c:v>
                </c:pt>
                <c:pt idx="11866">
                  <c:v>0.73221000000000003</c:v>
                </c:pt>
                <c:pt idx="11867">
                  <c:v>0.73336000000000001</c:v>
                </c:pt>
                <c:pt idx="11868">
                  <c:v>0.73375999999999997</c:v>
                </c:pt>
                <c:pt idx="11869">
                  <c:v>0.73465999999999998</c:v>
                </c:pt>
                <c:pt idx="11870">
                  <c:v>0.7349</c:v>
                </c:pt>
                <c:pt idx="11871">
                  <c:v>0.73604000000000003</c:v>
                </c:pt>
                <c:pt idx="11872">
                  <c:v>0.73624999999999996</c:v>
                </c:pt>
                <c:pt idx="11873">
                  <c:v>0.73721000000000003</c:v>
                </c:pt>
                <c:pt idx="11874">
                  <c:v>0.73841000000000001</c:v>
                </c:pt>
                <c:pt idx="11875">
                  <c:v>0.73960000000000004</c:v>
                </c:pt>
                <c:pt idx="11876">
                  <c:v>0.74082000000000003</c:v>
                </c:pt>
                <c:pt idx="11877">
                  <c:v>0.74167000000000005</c:v>
                </c:pt>
                <c:pt idx="11878">
                  <c:v>0.74280000000000002</c:v>
                </c:pt>
                <c:pt idx="11879">
                  <c:v>0.74353999999999998</c:v>
                </c:pt>
                <c:pt idx="11880">
                  <c:v>0.74439999999999995</c:v>
                </c:pt>
                <c:pt idx="11881">
                  <c:v>0.74455000000000005</c:v>
                </c:pt>
                <c:pt idx="11882">
                  <c:v>0.74473</c:v>
                </c:pt>
                <c:pt idx="11883">
                  <c:v>0.74558000000000002</c:v>
                </c:pt>
                <c:pt idx="11884">
                  <c:v>0.74604000000000004</c:v>
                </c:pt>
                <c:pt idx="11885">
                  <c:v>0.74621000000000004</c:v>
                </c:pt>
                <c:pt idx="11886">
                  <c:v>0.74663999999999997</c:v>
                </c:pt>
                <c:pt idx="11887">
                  <c:v>0.74683999999999995</c:v>
                </c:pt>
                <c:pt idx="11888">
                  <c:v>0.74711000000000005</c:v>
                </c:pt>
                <c:pt idx="11889">
                  <c:v>0.74733000000000005</c:v>
                </c:pt>
                <c:pt idx="11890">
                  <c:v>0.748</c:v>
                </c:pt>
                <c:pt idx="11891">
                  <c:v>0.74822999999999995</c:v>
                </c:pt>
                <c:pt idx="11892">
                  <c:v>0.74873999999999996</c:v>
                </c:pt>
                <c:pt idx="11893">
                  <c:v>0.75007000000000001</c:v>
                </c:pt>
                <c:pt idx="11894">
                  <c:v>0.75161999999999995</c:v>
                </c:pt>
                <c:pt idx="11895">
                  <c:v>0.75195999999999996</c:v>
                </c:pt>
                <c:pt idx="11896">
                  <c:v>0.75312000000000001</c:v>
                </c:pt>
                <c:pt idx="11897">
                  <c:v>0.75336000000000003</c:v>
                </c:pt>
                <c:pt idx="11898">
                  <c:v>0.75475000000000003</c:v>
                </c:pt>
                <c:pt idx="11899">
                  <c:v>0.75636000000000003</c:v>
                </c:pt>
                <c:pt idx="11900">
                  <c:v>0.75663000000000002</c:v>
                </c:pt>
                <c:pt idx="11901">
                  <c:v>0.75704000000000005</c:v>
                </c:pt>
                <c:pt idx="11902">
                  <c:v>0.75768999999999997</c:v>
                </c:pt>
                <c:pt idx="11903">
                  <c:v>0.75858999999999999</c:v>
                </c:pt>
                <c:pt idx="11904">
                  <c:v>0.75919999999999999</c:v>
                </c:pt>
                <c:pt idx="11905">
                  <c:v>0.76041999999999998</c:v>
                </c:pt>
                <c:pt idx="11906">
                  <c:v>0.76202000000000003</c:v>
                </c:pt>
                <c:pt idx="11907">
                  <c:v>0.76298999999999995</c:v>
                </c:pt>
                <c:pt idx="11908">
                  <c:v>0.76461000000000001</c:v>
                </c:pt>
                <c:pt idx="11909">
                  <c:v>0.76517999999999997</c:v>
                </c:pt>
                <c:pt idx="11910">
                  <c:v>0.76573999999999998</c:v>
                </c:pt>
                <c:pt idx="11911">
                  <c:v>0.7661</c:v>
                </c:pt>
                <c:pt idx="11912">
                  <c:v>0.76644000000000001</c:v>
                </c:pt>
                <c:pt idx="11913">
                  <c:v>0.76661999999999997</c:v>
                </c:pt>
                <c:pt idx="11914">
                  <c:v>0.76780999999999999</c:v>
                </c:pt>
                <c:pt idx="11915">
                  <c:v>0.76861000000000002</c:v>
                </c:pt>
                <c:pt idx="11916">
                  <c:v>0.76868000000000003</c:v>
                </c:pt>
                <c:pt idx="11917">
                  <c:v>0.76968000000000003</c:v>
                </c:pt>
                <c:pt idx="11918">
                  <c:v>0.76993999999999996</c:v>
                </c:pt>
                <c:pt idx="11919">
                  <c:v>0.77076</c:v>
                </c:pt>
                <c:pt idx="11920">
                  <c:v>0.77237999999999996</c:v>
                </c:pt>
                <c:pt idx="11921">
                  <c:v>0.77385999999999999</c:v>
                </c:pt>
                <c:pt idx="11922">
                  <c:v>0.77412999999999998</c:v>
                </c:pt>
                <c:pt idx="11923">
                  <c:v>0.77588999999999997</c:v>
                </c:pt>
                <c:pt idx="11924">
                  <c:v>0.77669999999999995</c:v>
                </c:pt>
                <c:pt idx="11925">
                  <c:v>0.77847999999999995</c:v>
                </c:pt>
                <c:pt idx="11926">
                  <c:v>0.78015999999999996</c:v>
                </c:pt>
                <c:pt idx="11927">
                  <c:v>0.78029000000000004</c:v>
                </c:pt>
                <c:pt idx="11928">
                  <c:v>0.78303999999999996</c:v>
                </c:pt>
                <c:pt idx="11929">
                  <c:v>0.78369999999999995</c:v>
                </c:pt>
                <c:pt idx="11930">
                  <c:v>0.78403999999999996</c:v>
                </c:pt>
                <c:pt idx="11931">
                  <c:v>0.78573999999999999</c:v>
                </c:pt>
                <c:pt idx="11932">
                  <c:v>0.78713999999999995</c:v>
                </c:pt>
                <c:pt idx="11933">
                  <c:v>0.78746000000000005</c:v>
                </c:pt>
                <c:pt idx="11934">
                  <c:v>0.78927000000000003</c:v>
                </c:pt>
                <c:pt idx="11935">
                  <c:v>0.79020000000000001</c:v>
                </c:pt>
                <c:pt idx="11936">
                  <c:v>0.79066000000000003</c:v>
                </c:pt>
                <c:pt idx="11937">
                  <c:v>0.79078000000000004</c:v>
                </c:pt>
                <c:pt idx="11938">
                  <c:v>0.79137999999999997</c:v>
                </c:pt>
                <c:pt idx="11939">
                  <c:v>0.79174999999999995</c:v>
                </c:pt>
                <c:pt idx="11940">
                  <c:v>0.79296999999999995</c:v>
                </c:pt>
                <c:pt idx="11941">
                  <c:v>0.79364000000000001</c:v>
                </c:pt>
                <c:pt idx="11942">
                  <c:v>0.79418999999999995</c:v>
                </c:pt>
                <c:pt idx="11943">
                  <c:v>0.79457999999999995</c:v>
                </c:pt>
                <c:pt idx="11944">
                  <c:v>0.79568000000000005</c:v>
                </c:pt>
                <c:pt idx="11945">
                  <c:v>0.79723999999999995</c:v>
                </c:pt>
                <c:pt idx="11946">
                  <c:v>0.79795000000000005</c:v>
                </c:pt>
                <c:pt idx="11947">
                  <c:v>0.79888999999999999</c:v>
                </c:pt>
                <c:pt idx="11948">
                  <c:v>0.79957</c:v>
                </c:pt>
                <c:pt idx="11949">
                  <c:v>0.80018</c:v>
                </c:pt>
                <c:pt idx="11950">
                  <c:v>0.80062</c:v>
                </c:pt>
                <c:pt idx="11951">
                  <c:v>0.80176999999999998</c:v>
                </c:pt>
                <c:pt idx="11952">
                  <c:v>0.80259999999999998</c:v>
                </c:pt>
                <c:pt idx="11953">
                  <c:v>0.80601999999999996</c:v>
                </c:pt>
                <c:pt idx="11954">
                  <c:v>0.80713000000000001</c:v>
                </c:pt>
                <c:pt idx="11955">
                  <c:v>0.80730999999999997</c:v>
                </c:pt>
                <c:pt idx="11956">
                  <c:v>0.80857999999999997</c:v>
                </c:pt>
                <c:pt idx="11957">
                  <c:v>0.80964999999999998</c:v>
                </c:pt>
                <c:pt idx="11958">
                  <c:v>0.80989999999999995</c:v>
                </c:pt>
                <c:pt idx="11959">
                  <c:v>0.81313999999999997</c:v>
                </c:pt>
                <c:pt idx="11960">
                  <c:v>0.81476000000000004</c:v>
                </c:pt>
                <c:pt idx="11961">
                  <c:v>0.81774999999999998</c:v>
                </c:pt>
                <c:pt idx="11962">
                  <c:v>0.81872</c:v>
                </c:pt>
                <c:pt idx="11963">
                  <c:v>0.82020999999999999</c:v>
                </c:pt>
                <c:pt idx="11964">
                  <c:v>0.82103999999999999</c:v>
                </c:pt>
                <c:pt idx="11965">
                  <c:v>0.82415000000000005</c:v>
                </c:pt>
                <c:pt idx="11966">
                  <c:v>0.82452999999999999</c:v>
                </c:pt>
                <c:pt idx="11967">
                  <c:v>0.82455000000000001</c:v>
                </c:pt>
                <c:pt idx="11968">
                  <c:v>0.82479000000000002</c:v>
                </c:pt>
                <c:pt idx="11969">
                  <c:v>0.82516</c:v>
                </c:pt>
                <c:pt idx="11970">
                  <c:v>0.82657999999999998</c:v>
                </c:pt>
                <c:pt idx="11971">
                  <c:v>0.83138999999999996</c:v>
                </c:pt>
                <c:pt idx="11972">
                  <c:v>0.83233000000000001</c:v>
                </c:pt>
                <c:pt idx="11973">
                  <c:v>0.83387</c:v>
                </c:pt>
                <c:pt idx="11974">
                  <c:v>0.83411999999999997</c:v>
                </c:pt>
                <c:pt idx="11975">
                  <c:v>0.83708000000000005</c:v>
                </c:pt>
                <c:pt idx="11976">
                  <c:v>0.83784000000000003</c:v>
                </c:pt>
                <c:pt idx="11977">
                  <c:v>0.84055000000000002</c:v>
                </c:pt>
                <c:pt idx="11978">
                  <c:v>0.84240000000000004</c:v>
                </c:pt>
                <c:pt idx="11979">
                  <c:v>0.84414999999999996</c:v>
                </c:pt>
                <c:pt idx="11980">
                  <c:v>0.84750999999999999</c:v>
                </c:pt>
                <c:pt idx="11981">
                  <c:v>0.84853999999999996</c:v>
                </c:pt>
                <c:pt idx="11982">
                  <c:v>0.84997</c:v>
                </c:pt>
                <c:pt idx="11983">
                  <c:v>0.85157000000000005</c:v>
                </c:pt>
                <c:pt idx="11984">
                  <c:v>0.85228000000000004</c:v>
                </c:pt>
                <c:pt idx="11985">
                  <c:v>0.85306999999999999</c:v>
                </c:pt>
                <c:pt idx="11986">
                  <c:v>0.85516000000000003</c:v>
                </c:pt>
                <c:pt idx="11987">
                  <c:v>0.85670999999999997</c:v>
                </c:pt>
                <c:pt idx="11988">
                  <c:v>0.85970999999999997</c:v>
                </c:pt>
                <c:pt idx="11989">
                  <c:v>0.86346000000000001</c:v>
                </c:pt>
                <c:pt idx="11990">
                  <c:v>0.86492000000000002</c:v>
                </c:pt>
                <c:pt idx="11991">
                  <c:v>0.86514000000000002</c:v>
                </c:pt>
                <c:pt idx="11992">
                  <c:v>0.86555000000000004</c:v>
                </c:pt>
                <c:pt idx="11993">
                  <c:v>0.86673999999999995</c:v>
                </c:pt>
                <c:pt idx="11994">
                  <c:v>0.86821999999999999</c:v>
                </c:pt>
                <c:pt idx="11995">
                  <c:v>0.86953999999999998</c:v>
                </c:pt>
                <c:pt idx="11996">
                  <c:v>0.87166999999999994</c:v>
                </c:pt>
                <c:pt idx="11997">
                  <c:v>0.87290000000000001</c:v>
                </c:pt>
                <c:pt idx="11998">
                  <c:v>0.87350000000000005</c:v>
                </c:pt>
                <c:pt idx="11999">
                  <c:v>0.87429000000000001</c:v>
                </c:pt>
                <c:pt idx="12000">
                  <c:v>0.87822999999999996</c:v>
                </c:pt>
                <c:pt idx="12001">
                  <c:v>0.87870999999999999</c:v>
                </c:pt>
                <c:pt idx="12002">
                  <c:v>0.88378000000000001</c:v>
                </c:pt>
                <c:pt idx="12003">
                  <c:v>0.88565000000000005</c:v>
                </c:pt>
                <c:pt idx="12004">
                  <c:v>0.88978000000000002</c:v>
                </c:pt>
                <c:pt idx="12005">
                  <c:v>0.89180999999999999</c:v>
                </c:pt>
                <c:pt idx="12006">
                  <c:v>0.89242999999999995</c:v>
                </c:pt>
                <c:pt idx="12007">
                  <c:v>0.89278000000000002</c:v>
                </c:pt>
                <c:pt idx="12008">
                  <c:v>0.89478000000000002</c:v>
                </c:pt>
                <c:pt idx="12009">
                  <c:v>0.89634999999999998</c:v>
                </c:pt>
                <c:pt idx="12010">
                  <c:v>0.89803999999999995</c:v>
                </c:pt>
                <c:pt idx="12011">
                  <c:v>0.89861000000000002</c:v>
                </c:pt>
                <c:pt idx="12012">
                  <c:v>0.90095999999999998</c:v>
                </c:pt>
                <c:pt idx="12013">
                  <c:v>0.90315999999999996</c:v>
                </c:pt>
                <c:pt idx="12014">
                  <c:v>0.90488000000000002</c:v>
                </c:pt>
                <c:pt idx="12015">
                  <c:v>0.90603</c:v>
                </c:pt>
                <c:pt idx="12016">
                  <c:v>0.91046000000000005</c:v>
                </c:pt>
                <c:pt idx="12017">
                  <c:v>0.91146000000000005</c:v>
                </c:pt>
                <c:pt idx="12018">
                  <c:v>0.91368000000000005</c:v>
                </c:pt>
                <c:pt idx="12019">
                  <c:v>0.91457999999999995</c:v>
                </c:pt>
                <c:pt idx="12020">
                  <c:v>0.91617000000000004</c:v>
                </c:pt>
                <c:pt idx="12021">
                  <c:v>0.91698000000000002</c:v>
                </c:pt>
                <c:pt idx="12022">
                  <c:v>0.91869000000000001</c:v>
                </c:pt>
                <c:pt idx="12023">
                  <c:v>0.9204</c:v>
                </c:pt>
                <c:pt idx="12024">
                  <c:v>0.92410000000000003</c:v>
                </c:pt>
                <c:pt idx="12025">
                  <c:v>0.92652999999999996</c:v>
                </c:pt>
                <c:pt idx="12026">
                  <c:v>0.92827999999999999</c:v>
                </c:pt>
                <c:pt idx="12027">
                  <c:v>0.92967</c:v>
                </c:pt>
                <c:pt idx="12028">
                  <c:v>0.93247999999999998</c:v>
                </c:pt>
                <c:pt idx="12029">
                  <c:v>0.93928</c:v>
                </c:pt>
                <c:pt idx="12030">
                  <c:v>0.94184999999999997</c:v>
                </c:pt>
                <c:pt idx="12031">
                  <c:v>0.94611999999999996</c:v>
                </c:pt>
                <c:pt idx="12032">
                  <c:v>0.94854000000000005</c:v>
                </c:pt>
                <c:pt idx="12033">
                  <c:v>0.95482</c:v>
                </c:pt>
                <c:pt idx="12034">
                  <c:v>0.95676000000000005</c:v>
                </c:pt>
                <c:pt idx="12035">
                  <c:v>0.95774999999999999</c:v>
                </c:pt>
                <c:pt idx="12036">
                  <c:v>0.96094000000000002</c:v>
                </c:pt>
                <c:pt idx="12037">
                  <c:v>0.96226</c:v>
                </c:pt>
                <c:pt idx="12038">
                  <c:v>0.96350999999999998</c:v>
                </c:pt>
                <c:pt idx="12039">
                  <c:v>0.96479999999999999</c:v>
                </c:pt>
                <c:pt idx="12040">
                  <c:v>0.96514999999999995</c:v>
                </c:pt>
                <c:pt idx="12041">
                  <c:v>0.96603000000000006</c:v>
                </c:pt>
                <c:pt idx="12042">
                  <c:v>0.96758</c:v>
                </c:pt>
                <c:pt idx="12043">
                  <c:v>0.96865000000000001</c:v>
                </c:pt>
                <c:pt idx="12044">
                  <c:v>0.97136</c:v>
                </c:pt>
                <c:pt idx="12045">
                  <c:v>0.97233999999999998</c:v>
                </c:pt>
                <c:pt idx="12046">
                  <c:v>0.97314999999999996</c:v>
                </c:pt>
                <c:pt idx="12047">
                  <c:v>0.97648999999999997</c:v>
                </c:pt>
                <c:pt idx="12048">
                  <c:v>0.97682000000000002</c:v>
                </c:pt>
                <c:pt idx="12049">
                  <c:v>0.98107999999999995</c:v>
                </c:pt>
                <c:pt idx="12050">
                  <c:v>0.98351999999999995</c:v>
                </c:pt>
                <c:pt idx="12051">
                  <c:v>0.98394000000000004</c:v>
                </c:pt>
                <c:pt idx="12052">
                  <c:v>0.98924999999999996</c:v>
                </c:pt>
                <c:pt idx="12053">
                  <c:v>0.99150000000000005</c:v>
                </c:pt>
                <c:pt idx="12054">
                  <c:v>0.99424999999999997</c:v>
                </c:pt>
                <c:pt idx="12055">
                  <c:v>0.99848999999999999</c:v>
                </c:pt>
                <c:pt idx="12056">
                  <c:v>1.0054000000000001</c:v>
                </c:pt>
                <c:pt idx="12057">
                  <c:v>1.0085</c:v>
                </c:pt>
                <c:pt idx="12058">
                  <c:v>1.0104</c:v>
                </c:pt>
                <c:pt idx="12059">
                  <c:v>1.0153000000000001</c:v>
                </c:pt>
                <c:pt idx="12060">
                  <c:v>1.0178</c:v>
                </c:pt>
                <c:pt idx="12061">
                  <c:v>1.0233000000000001</c:v>
                </c:pt>
                <c:pt idx="12062">
                  <c:v>1.0302</c:v>
                </c:pt>
                <c:pt idx="12063">
                  <c:v>1.0363</c:v>
                </c:pt>
                <c:pt idx="12064">
                  <c:v>1.0436000000000001</c:v>
                </c:pt>
                <c:pt idx="12065">
                  <c:v>1.0468999999999999</c:v>
                </c:pt>
                <c:pt idx="12066">
                  <c:v>1.0517000000000001</c:v>
                </c:pt>
                <c:pt idx="12067">
                  <c:v>1.0563</c:v>
                </c:pt>
                <c:pt idx="12068">
                  <c:v>1.0581</c:v>
                </c:pt>
                <c:pt idx="12069">
                  <c:v>1.0591999999999999</c:v>
                </c:pt>
                <c:pt idx="12070">
                  <c:v>1.0623</c:v>
                </c:pt>
                <c:pt idx="12071">
                  <c:v>1.0725</c:v>
                </c:pt>
                <c:pt idx="12072">
                  <c:v>1.0779000000000001</c:v>
                </c:pt>
                <c:pt idx="12073">
                  <c:v>1.0824</c:v>
                </c:pt>
                <c:pt idx="12074">
                  <c:v>1.0844</c:v>
                </c:pt>
                <c:pt idx="12075">
                  <c:v>1.0865</c:v>
                </c:pt>
                <c:pt idx="12076">
                  <c:v>1.0882000000000001</c:v>
                </c:pt>
                <c:pt idx="12077">
                  <c:v>1.1048</c:v>
                </c:pt>
                <c:pt idx="12078">
                  <c:v>1.1076999999999999</c:v>
                </c:pt>
                <c:pt idx="12079">
                  <c:v>1.1097999999999999</c:v>
                </c:pt>
                <c:pt idx="12080">
                  <c:v>1.1183000000000001</c:v>
                </c:pt>
                <c:pt idx="12081">
                  <c:v>1.1229</c:v>
                </c:pt>
                <c:pt idx="12082">
                  <c:v>1.1248</c:v>
                </c:pt>
                <c:pt idx="12083">
                  <c:v>1.1269</c:v>
                </c:pt>
                <c:pt idx="12084">
                  <c:v>1.1313</c:v>
                </c:pt>
                <c:pt idx="12085">
                  <c:v>1.1332</c:v>
                </c:pt>
                <c:pt idx="12086">
                  <c:v>1.1366000000000001</c:v>
                </c:pt>
                <c:pt idx="12087">
                  <c:v>1.1397999999999999</c:v>
                </c:pt>
                <c:pt idx="12088">
                  <c:v>1.1417999999999999</c:v>
                </c:pt>
                <c:pt idx="12089">
                  <c:v>1.1438999999999999</c:v>
                </c:pt>
                <c:pt idx="12090">
                  <c:v>1.1471</c:v>
                </c:pt>
                <c:pt idx="12091">
                  <c:v>1.1556</c:v>
                </c:pt>
                <c:pt idx="12092">
                  <c:v>1.1588000000000001</c:v>
                </c:pt>
                <c:pt idx="12093">
                  <c:v>1.1604000000000001</c:v>
                </c:pt>
                <c:pt idx="12094">
                  <c:v>1.1638999999999999</c:v>
                </c:pt>
                <c:pt idx="12095">
                  <c:v>1.1653</c:v>
                </c:pt>
                <c:pt idx="12096">
                  <c:v>1.1655</c:v>
                </c:pt>
                <c:pt idx="12097">
                  <c:v>1.1684000000000001</c:v>
                </c:pt>
                <c:pt idx="12098">
                  <c:v>1.1718</c:v>
                </c:pt>
                <c:pt idx="12099">
                  <c:v>1.1749000000000001</c:v>
                </c:pt>
                <c:pt idx="12100">
                  <c:v>1.1788000000000001</c:v>
                </c:pt>
                <c:pt idx="12101">
                  <c:v>1.1838</c:v>
                </c:pt>
                <c:pt idx="12102">
                  <c:v>1.1855</c:v>
                </c:pt>
                <c:pt idx="12103">
                  <c:v>1.1901999999999999</c:v>
                </c:pt>
                <c:pt idx="12104">
                  <c:v>1.1949000000000001</c:v>
                </c:pt>
                <c:pt idx="12105">
                  <c:v>1.1952</c:v>
                </c:pt>
                <c:pt idx="12106">
                  <c:v>1.2009000000000001</c:v>
                </c:pt>
                <c:pt idx="12107">
                  <c:v>1.2032</c:v>
                </c:pt>
                <c:pt idx="12108">
                  <c:v>1.2050000000000001</c:v>
                </c:pt>
                <c:pt idx="12109">
                  <c:v>1.2095</c:v>
                </c:pt>
                <c:pt idx="12110">
                  <c:v>1.2097</c:v>
                </c:pt>
                <c:pt idx="12111">
                  <c:v>1.2113</c:v>
                </c:pt>
                <c:pt idx="12112">
                  <c:v>1.2156</c:v>
                </c:pt>
                <c:pt idx="12113">
                  <c:v>1.2231000000000001</c:v>
                </c:pt>
                <c:pt idx="12114">
                  <c:v>1.2252000000000001</c:v>
                </c:pt>
                <c:pt idx="12115">
                  <c:v>1.2298</c:v>
                </c:pt>
                <c:pt idx="12116">
                  <c:v>1.2329000000000001</c:v>
                </c:pt>
                <c:pt idx="12117">
                  <c:v>1.2376</c:v>
                </c:pt>
                <c:pt idx="12118">
                  <c:v>1.2386999999999999</c:v>
                </c:pt>
                <c:pt idx="12119">
                  <c:v>1.2413000000000001</c:v>
                </c:pt>
                <c:pt idx="12120">
                  <c:v>1.2425999999999999</c:v>
                </c:pt>
                <c:pt idx="12121">
                  <c:v>1.2446999999999999</c:v>
                </c:pt>
                <c:pt idx="12122">
                  <c:v>1.2468999999999999</c:v>
                </c:pt>
                <c:pt idx="12123">
                  <c:v>1.2509999999999999</c:v>
                </c:pt>
                <c:pt idx="12124">
                  <c:v>1.2528999999999999</c:v>
                </c:pt>
                <c:pt idx="12125">
                  <c:v>1.2555000000000001</c:v>
                </c:pt>
                <c:pt idx="12126">
                  <c:v>1.2565</c:v>
                </c:pt>
                <c:pt idx="12127">
                  <c:v>1.2575000000000001</c:v>
                </c:pt>
                <c:pt idx="12128">
                  <c:v>1.2596000000000001</c:v>
                </c:pt>
                <c:pt idx="12129">
                  <c:v>1.2649999999999999</c:v>
                </c:pt>
                <c:pt idx="12130">
                  <c:v>1.2655000000000001</c:v>
                </c:pt>
                <c:pt idx="12131">
                  <c:v>1.2695000000000001</c:v>
                </c:pt>
                <c:pt idx="12132">
                  <c:v>1.2712000000000001</c:v>
                </c:pt>
                <c:pt idx="12133">
                  <c:v>1.2743</c:v>
                </c:pt>
                <c:pt idx="12134">
                  <c:v>1.2766999999999999</c:v>
                </c:pt>
                <c:pt idx="12135">
                  <c:v>1.2810999999999999</c:v>
                </c:pt>
                <c:pt idx="12136">
                  <c:v>1.2826</c:v>
                </c:pt>
                <c:pt idx="12137">
                  <c:v>1.2847999999999999</c:v>
                </c:pt>
                <c:pt idx="12138">
                  <c:v>1.2861</c:v>
                </c:pt>
                <c:pt idx="12139">
                  <c:v>1.2868999999999999</c:v>
                </c:pt>
                <c:pt idx="12140">
                  <c:v>1.2891999999999999</c:v>
                </c:pt>
                <c:pt idx="12141">
                  <c:v>1.2921</c:v>
                </c:pt>
                <c:pt idx="12142">
                  <c:v>1.2992999999999999</c:v>
                </c:pt>
                <c:pt idx="12143">
                  <c:v>1.3025</c:v>
                </c:pt>
                <c:pt idx="12144">
                  <c:v>1.3070999999999999</c:v>
                </c:pt>
                <c:pt idx="12145">
                  <c:v>1.3082</c:v>
                </c:pt>
                <c:pt idx="12146">
                  <c:v>1.3106</c:v>
                </c:pt>
                <c:pt idx="12147">
                  <c:v>1.3129999999999999</c:v>
                </c:pt>
                <c:pt idx="12148">
                  <c:v>1.3154999999999999</c:v>
                </c:pt>
                <c:pt idx="12149">
                  <c:v>1.3180000000000001</c:v>
                </c:pt>
                <c:pt idx="12150">
                  <c:v>1.319</c:v>
                </c:pt>
                <c:pt idx="12151">
                  <c:v>1.3217000000000001</c:v>
                </c:pt>
                <c:pt idx="12152">
                  <c:v>1.3301000000000001</c:v>
                </c:pt>
                <c:pt idx="12153">
                  <c:v>1.3309</c:v>
                </c:pt>
                <c:pt idx="12154">
                  <c:v>1.3364</c:v>
                </c:pt>
                <c:pt idx="12155">
                  <c:v>1.345</c:v>
                </c:pt>
                <c:pt idx="12156">
                  <c:v>1.3459000000000001</c:v>
                </c:pt>
                <c:pt idx="12157">
                  <c:v>1.349</c:v>
                </c:pt>
                <c:pt idx="12158">
                  <c:v>1.3512999999999999</c:v>
                </c:pt>
                <c:pt idx="12159">
                  <c:v>1.3544</c:v>
                </c:pt>
                <c:pt idx="12160">
                  <c:v>1.3565</c:v>
                </c:pt>
                <c:pt idx="12161">
                  <c:v>1.3617999999999999</c:v>
                </c:pt>
                <c:pt idx="12162">
                  <c:v>1.3665</c:v>
                </c:pt>
                <c:pt idx="12163">
                  <c:v>1.3734999999999999</c:v>
                </c:pt>
                <c:pt idx="12164">
                  <c:v>1.3789</c:v>
                </c:pt>
                <c:pt idx="12165">
                  <c:v>1.3804000000000001</c:v>
                </c:pt>
                <c:pt idx="12166">
                  <c:v>1.3864000000000001</c:v>
                </c:pt>
                <c:pt idx="12167">
                  <c:v>1.3879999999999999</c:v>
                </c:pt>
                <c:pt idx="12168">
                  <c:v>1.3932</c:v>
                </c:pt>
                <c:pt idx="12169">
                  <c:v>1.3954</c:v>
                </c:pt>
                <c:pt idx="12170">
                  <c:v>1.3975</c:v>
                </c:pt>
                <c:pt idx="12171">
                  <c:v>1.3980999999999999</c:v>
                </c:pt>
                <c:pt idx="12172">
                  <c:v>1.4065000000000001</c:v>
                </c:pt>
                <c:pt idx="12173">
                  <c:v>1.4080999999999999</c:v>
                </c:pt>
                <c:pt idx="12174">
                  <c:v>1.4089</c:v>
                </c:pt>
                <c:pt idx="12175">
                  <c:v>1.4154</c:v>
                </c:pt>
                <c:pt idx="12176">
                  <c:v>1.4158999999999999</c:v>
                </c:pt>
                <c:pt idx="12177">
                  <c:v>1.4198999999999999</c:v>
                </c:pt>
                <c:pt idx="12178">
                  <c:v>1.4218999999999999</c:v>
                </c:pt>
                <c:pt idx="12179">
                  <c:v>1.4249000000000001</c:v>
                </c:pt>
                <c:pt idx="12180">
                  <c:v>1.4286000000000001</c:v>
                </c:pt>
                <c:pt idx="12181">
                  <c:v>1.4338</c:v>
                </c:pt>
                <c:pt idx="12182">
                  <c:v>1.4363999999999999</c:v>
                </c:pt>
                <c:pt idx="12183">
                  <c:v>1.4377</c:v>
                </c:pt>
                <c:pt idx="12184">
                  <c:v>1.4435</c:v>
                </c:pt>
                <c:pt idx="12185">
                  <c:v>1.446</c:v>
                </c:pt>
                <c:pt idx="12186">
                  <c:v>1.4479</c:v>
                </c:pt>
                <c:pt idx="12187">
                  <c:v>1.4544999999999999</c:v>
                </c:pt>
                <c:pt idx="12188">
                  <c:v>1.4609000000000001</c:v>
                </c:pt>
                <c:pt idx="12189">
                  <c:v>1.4643999999999999</c:v>
                </c:pt>
                <c:pt idx="12190">
                  <c:v>1.4674</c:v>
                </c:pt>
                <c:pt idx="12191">
                  <c:v>1.4706999999999999</c:v>
                </c:pt>
                <c:pt idx="12192">
                  <c:v>1.4716</c:v>
                </c:pt>
                <c:pt idx="12193">
                  <c:v>1.4737</c:v>
                </c:pt>
                <c:pt idx="12194">
                  <c:v>1.4773000000000001</c:v>
                </c:pt>
                <c:pt idx="12195">
                  <c:v>1.4815</c:v>
                </c:pt>
                <c:pt idx="12196">
                  <c:v>1.4863999999999999</c:v>
                </c:pt>
                <c:pt idx="12197">
                  <c:v>1.492</c:v>
                </c:pt>
                <c:pt idx="12198">
                  <c:v>1.4934000000000001</c:v>
                </c:pt>
                <c:pt idx="12199">
                  <c:v>1.5103</c:v>
                </c:pt>
                <c:pt idx="12200">
                  <c:v>1.5135000000000001</c:v>
                </c:pt>
                <c:pt idx="12201">
                  <c:v>1.5144</c:v>
                </c:pt>
                <c:pt idx="12202">
                  <c:v>1.5176000000000001</c:v>
                </c:pt>
                <c:pt idx="12203">
                  <c:v>1.5202</c:v>
                </c:pt>
                <c:pt idx="12204">
                  <c:v>1.5213000000000001</c:v>
                </c:pt>
                <c:pt idx="12205">
                  <c:v>1.5236000000000001</c:v>
                </c:pt>
                <c:pt idx="12206">
                  <c:v>1.5281</c:v>
                </c:pt>
                <c:pt idx="12207">
                  <c:v>1.5299</c:v>
                </c:pt>
                <c:pt idx="12208">
                  <c:v>1.5328999999999999</c:v>
                </c:pt>
                <c:pt idx="12209">
                  <c:v>1.5449999999999999</c:v>
                </c:pt>
                <c:pt idx="12210">
                  <c:v>1.5508</c:v>
                </c:pt>
                <c:pt idx="12211">
                  <c:v>1.5538000000000001</c:v>
                </c:pt>
                <c:pt idx="12212">
                  <c:v>1.5561</c:v>
                </c:pt>
                <c:pt idx="12213">
                  <c:v>1.5589999999999999</c:v>
                </c:pt>
                <c:pt idx="12214">
                  <c:v>1.5628</c:v>
                </c:pt>
                <c:pt idx="12215">
                  <c:v>1.5678000000000001</c:v>
                </c:pt>
                <c:pt idx="12216">
                  <c:v>1.5713999999999999</c:v>
                </c:pt>
                <c:pt idx="12217">
                  <c:v>1.5724</c:v>
                </c:pt>
                <c:pt idx="12218">
                  <c:v>1.5747</c:v>
                </c:pt>
                <c:pt idx="12219">
                  <c:v>1.5785</c:v>
                </c:pt>
                <c:pt idx="12220">
                  <c:v>1.5807</c:v>
                </c:pt>
                <c:pt idx="12221">
                  <c:v>1.5831</c:v>
                </c:pt>
                <c:pt idx="12222">
                  <c:v>1.5855999999999999</c:v>
                </c:pt>
                <c:pt idx="12223">
                  <c:v>1.5891</c:v>
                </c:pt>
                <c:pt idx="12224">
                  <c:v>1.5893999999999999</c:v>
                </c:pt>
                <c:pt idx="12225">
                  <c:v>1.591</c:v>
                </c:pt>
                <c:pt idx="12226">
                  <c:v>1.5958000000000001</c:v>
                </c:pt>
                <c:pt idx="12227">
                  <c:v>1.5982000000000001</c:v>
                </c:pt>
                <c:pt idx="12228">
                  <c:v>1.5991</c:v>
                </c:pt>
                <c:pt idx="12229">
                  <c:v>1.6091</c:v>
                </c:pt>
                <c:pt idx="12230">
                  <c:v>1.6173</c:v>
                </c:pt>
                <c:pt idx="12231">
                  <c:v>1.6215999999999999</c:v>
                </c:pt>
                <c:pt idx="12232">
                  <c:v>1.6233</c:v>
                </c:pt>
                <c:pt idx="12233">
                  <c:v>1.6296999999999999</c:v>
                </c:pt>
                <c:pt idx="12234">
                  <c:v>1.6347</c:v>
                </c:pt>
                <c:pt idx="12235">
                  <c:v>1.6356999999999999</c:v>
                </c:pt>
                <c:pt idx="12236">
                  <c:v>1.639</c:v>
                </c:pt>
                <c:pt idx="12237">
                  <c:v>1.6400999999999999</c:v>
                </c:pt>
                <c:pt idx="12238">
                  <c:v>1.6414</c:v>
                </c:pt>
                <c:pt idx="12239">
                  <c:v>1.6456</c:v>
                </c:pt>
                <c:pt idx="12240">
                  <c:v>1.6493</c:v>
                </c:pt>
                <c:pt idx="12241">
                  <c:v>1.6514</c:v>
                </c:pt>
                <c:pt idx="12242">
                  <c:v>1.6540999999999999</c:v>
                </c:pt>
                <c:pt idx="12243">
                  <c:v>1.6717</c:v>
                </c:pt>
                <c:pt idx="12244">
                  <c:v>1.6754</c:v>
                </c:pt>
                <c:pt idx="12245">
                  <c:v>1.6778</c:v>
                </c:pt>
                <c:pt idx="12246">
                  <c:v>1.6821999999999999</c:v>
                </c:pt>
                <c:pt idx="12247">
                  <c:v>1.6896</c:v>
                </c:pt>
                <c:pt idx="12248">
                  <c:v>1.6934</c:v>
                </c:pt>
                <c:pt idx="12249">
                  <c:v>1.6979</c:v>
                </c:pt>
                <c:pt idx="12250">
                  <c:v>1.6986000000000001</c:v>
                </c:pt>
                <c:pt idx="12251">
                  <c:v>1.7000999999999999</c:v>
                </c:pt>
                <c:pt idx="12252">
                  <c:v>1.7059</c:v>
                </c:pt>
                <c:pt idx="12253">
                  <c:v>1.7081999999999999</c:v>
                </c:pt>
                <c:pt idx="12254">
                  <c:v>1.7102999999999999</c:v>
                </c:pt>
                <c:pt idx="12255">
                  <c:v>1.7145999999999999</c:v>
                </c:pt>
                <c:pt idx="12256">
                  <c:v>1.7176</c:v>
                </c:pt>
                <c:pt idx="12257">
                  <c:v>1.7210000000000001</c:v>
                </c:pt>
                <c:pt idx="12258">
                  <c:v>1.7284999999999999</c:v>
                </c:pt>
                <c:pt idx="12259">
                  <c:v>1.7314000000000001</c:v>
                </c:pt>
                <c:pt idx="12260">
                  <c:v>1.7331000000000001</c:v>
                </c:pt>
                <c:pt idx="12261">
                  <c:v>1.7363999999999999</c:v>
                </c:pt>
                <c:pt idx="12262">
                  <c:v>1.7382</c:v>
                </c:pt>
                <c:pt idx="12263">
                  <c:v>1.7454000000000001</c:v>
                </c:pt>
                <c:pt idx="12264">
                  <c:v>1.746</c:v>
                </c:pt>
                <c:pt idx="12265">
                  <c:v>1.7497</c:v>
                </c:pt>
                <c:pt idx="12266">
                  <c:v>1.7513000000000001</c:v>
                </c:pt>
                <c:pt idx="12267">
                  <c:v>1.7533000000000001</c:v>
                </c:pt>
                <c:pt idx="12268">
                  <c:v>1.7558</c:v>
                </c:pt>
                <c:pt idx="12269">
                  <c:v>1.758</c:v>
                </c:pt>
                <c:pt idx="12270">
                  <c:v>1.7632000000000001</c:v>
                </c:pt>
                <c:pt idx="12271">
                  <c:v>1.7647999999999999</c:v>
                </c:pt>
                <c:pt idx="12272">
                  <c:v>1.7686999999999999</c:v>
                </c:pt>
                <c:pt idx="12273">
                  <c:v>1.7735000000000001</c:v>
                </c:pt>
                <c:pt idx="12274">
                  <c:v>1.7768999999999999</c:v>
                </c:pt>
                <c:pt idx="12275">
                  <c:v>1.7786</c:v>
                </c:pt>
                <c:pt idx="12276">
                  <c:v>1.7890999999999999</c:v>
                </c:pt>
                <c:pt idx="12277">
                  <c:v>1.7904</c:v>
                </c:pt>
                <c:pt idx="12278">
                  <c:v>1.7976000000000001</c:v>
                </c:pt>
                <c:pt idx="12279">
                  <c:v>1.8013999999999999</c:v>
                </c:pt>
                <c:pt idx="12280">
                  <c:v>1.8047</c:v>
                </c:pt>
                <c:pt idx="12281">
                  <c:v>1.806</c:v>
                </c:pt>
                <c:pt idx="12282">
                  <c:v>1.8110999999999999</c:v>
                </c:pt>
                <c:pt idx="12283">
                  <c:v>1.8117000000000001</c:v>
                </c:pt>
                <c:pt idx="12284">
                  <c:v>1.8118000000000001</c:v>
                </c:pt>
                <c:pt idx="12285">
                  <c:v>1.8143</c:v>
                </c:pt>
                <c:pt idx="12286">
                  <c:v>1.8181</c:v>
                </c:pt>
                <c:pt idx="12287">
                  <c:v>1.8205</c:v>
                </c:pt>
                <c:pt idx="12288">
                  <c:v>1.8240000000000001</c:v>
                </c:pt>
                <c:pt idx="12289">
                  <c:v>1.8281000000000001</c:v>
                </c:pt>
                <c:pt idx="12290">
                  <c:v>1.8311999999999999</c:v>
                </c:pt>
                <c:pt idx="12291">
                  <c:v>1.8393999999999999</c:v>
                </c:pt>
                <c:pt idx="12292">
                  <c:v>1.84</c:v>
                </c:pt>
                <c:pt idx="12293">
                  <c:v>1.8448</c:v>
                </c:pt>
                <c:pt idx="12294">
                  <c:v>1.8466</c:v>
                </c:pt>
                <c:pt idx="12295">
                  <c:v>1.8503000000000001</c:v>
                </c:pt>
                <c:pt idx="12296">
                  <c:v>1.8509</c:v>
                </c:pt>
                <c:pt idx="12297">
                  <c:v>1.8528</c:v>
                </c:pt>
                <c:pt idx="12298">
                  <c:v>1.8561000000000001</c:v>
                </c:pt>
                <c:pt idx="12299">
                  <c:v>1.8576999999999999</c:v>
                </c:pt>
                <c:pt idx="12300">
                  <c:v>1.8649</c:v>
                </c:pt>
                <c:pt idx="12301">
                  <c:v>1.8664000000000001</c:v>
                </c:pt>
                <c:pt idx="12302">
                  <c:v>1.8685</c:v>
                </c:pt>
                <c:pt idx="12303">
                  <c:v>1.8721000000000001</c:v>
                </c:pt>
                <c:pt idx="12304">
                  <c:v>1.8729</c:v>
                </c:pt>
                <c:pt idx="12305">
                  <c:v>1.8747</c:v>
                </c:pt>
                <c:pt idx="12306">
                  <c:v>1.8765000000000001</c:v>
                </c:pt>
                <c:pt idx="12307">
                  <c:v>1.8787</c:v>
                </c:pt>
                <c:pt idx="12308">
                  <c:v>1.8819999999999999</c:v>
                </c:pt>
                <c:pt idx="12309">
                  <c:v>1.8833</c:v>
                </c:pt>
                <c:pt idx="12310">
                  <c:v>1.8847</c:v>
                </c:pt>
                <c:pt idx="12311">
                  <c:v>1.8865000000000001</c:v>
                </c:pt>
                <c:pt idx="12312">
                  <c:v>1.8943000000000001</c:v>
                </c:pt>
                <c:pt idx="12313">
                  <c:v>1.9060999999999999</c:v>
                </c:pt>
                <c:pt idx="12314">
                  <c:v>1.9069</c:v>
                </c:pt>
                <c:pt idx="12315">
                  <c:v>1.9074</c:v>
                </c:pt>
                <c:pt idx="12316">
                  <c:v>1.9097999999999999</c:v>
                </c:pt>
                <c:pt idx="12317">
                  <c:v>1.9180999999999999</c:v>
                </c:pt>
                <c:pt idx="12318">
                  <c:v>1.9192</c:v>
                </c:pt>
                <c:pt idx="12319">
                  <c:v>1.9214</c:v>
                </c:pt>
                <c:pt idx="12320">
                  <c:v>1.923</c:v>
                </c:pt>
                <c:pt idx="12321">
                  <c:v>1.9242999999999999</c:v>
                </c:pt>
                <c:pt idx="12322">
                  <c:v>1.9253</c:v>
                </c:pt>
                <c:pt idx="12323">
                  <c:v>1.9278999999999999</c:v>
                </c:pt>
                <c:pt idx="12324">
                  <c:v>1.9297</c:v>
                </c:pt>
                <c:pt idx="12325">
                  <c:v>1.9317</c:v>
                </c:pt>
                <c:pt idx="12326">
                  <c:v>1.9334</c:v>
                </c:pt>
                <c:pt idx="12327">
                  <c:v>1.9370000000000001</c:v>
                </c:pt>
                <c:pt idx="12328">
                  <c:v>1.9375</c:v>
                </c:pt>
                <c:pt idx="12329">
                  <c:v>1.9433</c:v>
                </c:pt>
                <c:pt idx="12330">
                  <c:v>1.9446000000000001</c:v>
                </c:pt>
                <c:pt idx="12331">
                  <c:v>1.9472</c:v>
                </c:pt>
                <c:pt idx="12332">
                  <c:v>1.9504999999999999</c:v>
                </c:pt>
                <c:pt idx="12333">
                  <c:v>1.9513</c:v>
                </c:pt>
                <c:pt idx="12334">
                  <c:v>1.9519</c:v>
                </c:pt>
                <c:pt idx="12335">
                  <c:v>1.9615</c:v>
                </c:pt>
                <c:pt idx="12336">
                  <c:v>1.9645999999999999</c:v>
                </c:pt>
                <c:pt idx="12337">
                  <c:v>1.9669000000000001</c:v>
                </c:pt>
                <c:pt idx="12338">
                  <c:v>1.9677</c:v>
                </c:pt>
                <c:pt idx="12339">
                  <c:v>1.9718</c:v>
                </c:pt>
                <c:pt idx="12340">
                  <c:v>1.9744999999999999</c:v>
                </c:pt>
                <c:pt idx="12341">
                  <c:v>1.9763999999999999</c:v>
                </c:pt>
                <c:pt idx="12342">
                  <c:v>1.9782</c:v>
                </c:pt>
                <c:pt idx="12343">
                  <c:v>1.9844999999999999</c:v>
                </c:pt>
                <c:pt idx="12344">
                  <c:v>1.9867999999999999</c:v>
                </c:pt>
                <c:pt idx="12345">
                  <c:v>1.9871000000000001</c:v>
                </c:pt>
                <c:pt idx="12346">
                  <c:v>1.988</c:v>
                </c:pt>
                <c:pt idx="12347">
                  <c:v>1.9898</c:v>
                </c:pt>
                <c:pt idx="12348">
                  <c:v>1.9915</c:v>
                </c:pt>
                <c:pt idx="12349">
                  <c:v>1.9959</c:v>
                </c:pt>
                <c:pt idx="12350">
                  <c:v>1.9964999999999999</c:v>
                </c:pt>
                <c:pt idx="12351">
                  <c:v>1.9998</c:v>
                </c:pt>
                <c:pt idx="12352">
                  <c:v>2.0017999999999998</c:v>
                </c:pt>
                <c:pt idx="12353">
                  <c:v>2.0061</c:v>
                </c:pt>
                <c:pt idx="12354">
                  <c:v>2.0070999999999999</c:v>
                </c:pt>
                <c:pt idx="12355">
                  <c:v>2.0101</c:v>
                </c:pt>
                <c:pt idx="12356">
                  <c:v>2.0108999999999999</c:v>
                </c:pt>
                <c:pt idx="12357">
                  <c:v>2.0146000000000002</c:v>
                </c:pt>
                <c:pt idx="12358">
                  <c:v>2.0156000000000001</c:v>
                </c:pt>
                <c:pt idx="12359">
                  <c:v>2.0177999999999998</c:v>
                </c:pt>
                <c:pt idx="12360">
                  <c:v>2.0245000000000002</c:v>
                </c:pt>
                <c:pt idx="12361">
                  <c:v>2.0270999999999999</c:v>
                </c:pt>
                <c:pt idx="12362">
                  <c:v>2.0284</c:v>
                </c:pt>
                <c:pt idx="12363">
                  <c:v>2.0287999999999999</c:v>
                </c:pt>
                <c:pt idx="12364">
                  <c:v>2.0314999999999999</c:v>
                </c:pt>
                <c:pt idx="12365">
                  <c:v>2.0346000000000002</c:v>
                </c:pt>
                <c:pt idx="12366">
                  <c:v>2.0362</c:v>
                </c:pt>
                <c:pt idx="12367">
                  <c:v>2.0381</c:v>
                </c:pt>
                <c:pt idx="12368">
                  <c:v>2.0388000000000002</c:v>
                </c:pt>
                <c:pt idx="12369">
                  <c:v>2.0457999999999998</c:v>
                </c:pt>
                <c:pt idx="12370">
                  <c:v>2.0485000000000002</c:v>
                </c:pt>
                <c:pt idx="12371">
                  <c:v>2.0508000000000002</c:v>
                </c:pt>
                <c:pt idx="12372">
                  <c:v>2.0550000000000002</c:v>
                </c:pt>
                <c:pt idx="12373">
                  <c:v>2.0566</c:v>
                </c:pt>
                <c:pt idx="12374">
                  <c:v>2.0571999999999999</c:v>
                </c:pt>
                <c:pt idx="12375">
                  <c:v>2.0594999999999999</c:v>
                </c:pt>
                <c:pt idx="12376">
                  <c:v>2.0611000000000002</c:v>
                </c:pt>
                <c:pt idx="12377">
                  <c:v>2.0649999999999999</c:v>
                </c:pt>
                <c:pt idx="12378">
                  <c:v>2.0670000000000002</c:v>
                </c:pt>
                <c:pt idx="12379">
                  <c:v>2.0716000000000001</c:v>
                </c:pt>
                <c:pt idx="12380">
                  <c:v>2.0756999999999999</c:v>
                </c:pt>
                <c:pt idx="12381">
                  <c:v>2.0802</c:v>
                </c:pt>
                <c:pt idx="12382">
                  <c:v>2.0832999999999999</c:v>
                </c:pt>
                <c:pt idx="12383">
                  <c:v>2.0867</c:v>
                </c:pt>
                <c:pt idx="12384">
                  <c:v>2.0905999999999998</c:v>
                </c:pt>
                <c:pt idx="12385">
                  <c:v>2.0931000000000002</c:v>
                </c:pt>
                <c:pt idx="12386">
                  <c:v>2.0966</c:v>
                </c:pt>
                <c:pt idx="12387">
                  <c:v>2.1008</c:v>
                </c:pt>
                <c:pt idx="12388">
                  <c:v>2.1021999999999998</c:v>
                </c:pt>
                <c:pt idx="12389">
                  <c:v>2.1032999999999999</c:v>
                </c:pt>
                <c:pt idx="12390">
                  <c:v>2.1036999999999999</c:v>
                </c:pt>
                <c:pt idx="12391">
                  <c:v>2.1053999999999999</c:v>
                </c:pt>
                <c:pt idx="12392">
                  <c:v>2.1076000000000001</c:v>
                </c:pt>
                <c:pt idx="12393">
                  <c:v>2.1107999999999998</c:v>
                </c:pt>
                <c:pt idx="12394">
                  <c:v>2.1135999999999999</c:v>
                </c:pt>
                <c:pt idx="12395">
                  <c:v>2.1185999999999998</c:v>
                </c:pt>
                <c:pt idx="12396">
                  <c:v>2.1229</c:v>
                </c:pt>
                <c:pt idx="12397">
                  <c:v>2.1259000000000001</c:v>
                </c:pt>
                <c:pt idx="12398">
                  <c:v>2.1311</c:v>
                </c:pt>
                <c:pt idx="12399">
                  <c:v>2.1328999999999998</c:v>
                </c:pt>
                <c:pt idx="12400">
                  <c:v>2.1347</c:v>
                </c:pt>
                <c:pt idx="12401">
                  <c:v>2.1371000000000002</c:v>
                </c:pt>
                <c:pt idx="12402">
                  <c:v>2.1387</c:v>
                </c:pt>
                <c:pt idx="12403">
                  <c:v>2.1436999999999999</c:v>
                </c:pt>
                <c:pt idx="12404">
                  <c:v>2.1494</c:v>
                </c:pt>
                <c:pt idx="12405">
                  <c:v>2.1513</c:v>
                </c:pt>
                <c:pt idx="12406">
                  <c:v>2.1520000000000001</c:v>
                </c:pt>
                <c:pt idx="12407">
                  <c:v>2.1547999999999998</c:v>
                </c:pt>
                <c:pt idx="12408">
                  <c:v>2.1627999999999998</c:v>
                </c:pt>
                <c:pt idx="12409">
                  <c:v>2.1652999999999998</c:v>
                </c:pt>
                <c:pt idx="12410">
                  <c:v>2.1667999999999998</c:v>
                </c:pt>
                <c:pt idx="12411">
                  <c:v>2.1703000000000001</c:v>
                </c:pt>
                <c:pt idx="12412">
                  <c:v>2.1753</c:v>
                </c:pt>
                <c:pt idx="12413">
                  <c:v>2.1770999999999998</c:v>
                </c:pt>
                <c:pt idx="12414">
                  <c:v>2.1798000000000002</c:v>
                </c:pt>
                <c:pt idx="12415">
                  <c:v>2.1821000000000002</c:v>
                </c:pt>
                <c:pt idx="12416">
                  <c:v>2.1858</c:v>
                </c:pt>
                <c:pt idx="12417">
                  <c:v>2.1909000000000001</c:v>
                </c:pt>
                <c:pt idx="12418">
                  <c:v>2.1919</c:v>
                </c:pt>
                <c:pt idx="12419">
                  <c:v>2.1926000000000001</c:v>
                </c:pt>
                <c:pt idx="12420">
                  <c:v>2.1960000000000002</c:v>
                </c:pt>
                <c:pt idx="12421">
                  <c:v>2.1972999999999998</c:v>
                </c:pt>
                <c:pt idx="12422">
                  <c:v>2.2006999999999999</c:v>
                </c:pt>
                <c:pt idx="12423">
                  <c:v>2.2027999999999999</c:v>
                </c:pt>
                <c:pt idx="12424">
                  <c:v>2.2061000000000002</c:v>
                </c:pt>
                <c:pt idx="12425">
                  <c:v>2.2122000000000002</c:v>
                </c:pt>
                <c:pt idx="12426">
                  <c:v>2.2145999999999999</c:v>
                </c:pt>
                <c:pt idx="12427">
                  <c:v>2.2197</c:v>
                </c:pt>
                <c:pt idx="12428">
                  <c:v>2.2219000000000002</c:v>
                </c:pt>
                <c:pt idx="12429">
                  <c:v>2.2241</c:v>
                </c:pt>
                <c:pt idx="12430">
                  <c:v>2.2265000000000001</c:v>
                </c:pt>
                <c:pt idx="12431">
                  <c:v>2.2296</c:v>
                </c:pt>
                <c:pt idx="12432">
                  <c:v>2.2303000000000002</c:v>
                </c:pt>
                <c:pt idx="12433">
                  <c:v>2.2323</c:v>
                </c:pt>
                <c:pt idx="12434">
                  <c:v>2.2353999999999998</c:v>
                </c:pt>
                <c:pt idx="12435">
                  <c:v>2.2368000000000001</c:v>
                </c:pt>
                <c:pt idx="12436">
                  <c:v>2.2391999999999999</c:v>
                </c:pt>
                <c:pt idx="12437">
                  <c:v>2.2427999999999999</c:v>
                </c:pt>
                <c:pt idx="12438">
                  <c:v>2.2509000000000001</c:v>
                </c:pt>
                <c:pt idx="12439">
                  <c:v>2.2528000000000001</c:v>
                </c:pt>
                <c:pt idx="12440">
                  <c:v>2.2565</c:v>
                </c:pt>
                <c:pt idx="12441">
                  <c:v>2.2574999999999998</c:v>
                </c:pt>
                <c:pt idx="12442">
                  <c:v>2.2623000000000002</c:v>
                </c:pt>
                <c:pt idx="12443">
                  <c:v>2.2646999999999999</c:v>
                </c:pt>
                <c:pt idx="12444">
                  <c:v>2.2673999999999999</c:v>
                </c:pt>
                <c:pt idx="12445">
                  <c:v>2.2704</c:v>
                </c:pt>
                <c:pt idx="12446">
                  <c:v>2.2719</c:v>
                </c:pt>
                <c:pt idx="12447">
                  <c:v>2.2743000000000002</c:v>
                </c:pt>
                <c:pt idx="12448">
                  <c:v>2.2757000000000001</c:v>
                </c:pt>
                <c:pt idx="12449">
                  <c:v>2.2784</c:v>
                </c:pt>
                <c:pt idx="12450">
                  <c:v>2.2793000000000001</c:v>
                </c:pt>
                <c:pt idx="12451">
                  <c:v>2.2869000000000002</c:v>
                </c:pt>
                <c:pt idx="12452">
                  <c:v>2.2913999999999999</c:v>
                </c:pt>
                <c:pt idx="12453">
                  <c:v>2.298</c:v>
                </c:pt>
                <c:pt idx="12454">
                  <c:v>2.2993999999999999</c:v>
                </c:pt>
                <c:pt idx="12455">
                  <c:v>2.3052999999999999</c:v>
                </c:pt>
                <c:pt idx="12456">
                  <c:v>2.3092000000000001</c:v>
                </c:pt>
                <c:pt idx="12457">
                  <c:v>2.3105000000000002</c:v>
                </c:pt>
                <c:pt idx="12458">
                  <c:v>2.3130000000000002</c:v>
                </c:pt>
                <c:pt idx="12459">
                  <c:v>2.3167</c:v>
                </c:pt>
                <c:pt idx="12460">
                  <c:v>2.3189000000000002</c:v>
                </c:pt>
                <c:pt idx="12461">
                  <c:v>2.3233999999999999</c:v>
                </c:pt>
                <c:pt idx="12462">
                  <c:v>2.3256999999999999</c:v>
                </c:pt>
                <c:pt idx="12463">
                  <c:v>2.3329</c:v>
                </c:pt>
                <c:pt idx="12464">
                  <c:v>2.3334999999999999</c:v>
                </c:pt>
                <c:pt idx="12465">
                  <c:v>2.3380999999999998</c:v>
                </c:pt>
                <c:pt idx="12466">
                  <c:v>2.3464999999999998</c:v>
                </c:pt>
                <c:pt idx="12467">
                  <c:v>2.3481000000000001</c:v>
                </c:pt>
                <c:pt idx="12468">
                  <c:v>2.3506</c:v>
                </c:pt>
                <c:pt idx="12469">
                  <c:v>2.3544999999999998</c:v>
                </c:pt>
                <c:pt idx="12470">
                  <c:v>2.3561000000000001</c:v>
                </c:pt>
                <c:pt idx="12471">
                  <c:v>2.3603999999999998</c:v>
                </c:pt>
                <c:pt idx="12472">
                  <c:v>2.3618999999999999</c:v>
                </c:pt>
                <c:pt idx="12473">
                  <c:v>2.3622999999999998</c:v>
                </c:pt>
                <c:pt idx="12474">
                  <c:v>2.3651</c:v>
                </c:pt>
                <c:pt idx="12475">
                  <c:v>2.3660000000000001</c:v>
                </c:pt>
                <c:pt idx="12476">
                  <c:v>2.3690000000000002</c:v>
                </c:pt>
                <c:pt idx="12477">
                  <c:v>2.3698999999999999</c:v>
                </c:pt>
                <c:pt idx="12478">
                  <c:v>2.3719999999999999</c:v>
                </c:pt>
                <c:pt idx="12479">
                  <c:v>2.3736999999999999</c:v>
                </c:pt>
                <c:pt idx="12480">
                  <c:v>2.3772000000000002</c:v>
                </c:pt>
                <c:pt idx="12481">
                  <c:v>2.3774999999999999</c:v>
                </c:pt>
                <c:pt idx="12482">
                  <c:v>2.3786</c:v>
                </c:pt>
                <c:pt idx="12483">
                  <c:v>2.3813</c:v>
                </c:pt>
                <c:pt idx="12484">
                  <c:v>2.3883999999999999</c:v>
                </c:pt>
                <c:pt idx="12485">
                  <c:v>2.3889</c:v>
                </c:pt>
                <c:pt idx="12486">
                  <c:v>2.3917999999999999</c:v>
                </c:pt>
                <c:pt idx="12487">
                  <c:v>2.3946999999999998</c:v>
                </c:pt>
                <c:pt idx="12488">
                  <c:v>2.3969999999999998</c:v>
                </c:pt>
                <c:pt idx="12489">
                  <c:v>2.3988</c:v>
                </c:pt>
                <c:pt idx="12490">
                  <c:v>2.4020000000000001</c:v>
                </c:pt>
                <c:pt idx="12491">
                  <c:v>2.4034</c:v>
                </c:pt>
                <c:pt idx="12492">
                  <c:v>2.4055</c:v>
                </c:pt>
                <c:pt idx="12493">
                  <c:v>2.4076</c:v>
                </c:pt>
                <c:pt idx="12494">
                  <c:v>2.4087999999999998</c:v>
                </c:pt>
                <c:pt idx="12495">
                  <c:v>2.4134000000000002</c:v>
                </c:pt>
                <c:pt idx="12496">
                  <c:v>2.4156</c:v>
                </c:pt>
                <c:pt idx="12497">
                  <c:v>2.4161000000000001</c:v>
                </c:pt>
                <c:pt idx="12498">
                  <c:v>2.4192999999999998</c:v>
                </c:pt>
                <c:pt idx="12499">
                  <c:v>2.4220999999999999</c:v>
                </c:pt>
                <c:pt idx="12500">
                  <c:v>2.4268000000000001</c:v>
                </c:pt>
                <c:pt idx="12501">
                  <c:v>2.4272</c:v>
                </c:pt>
                <c:pt idx="12502">
                  <c:v>2.4350000000000001</c:v>
                </c:pt>
                <c:pt idx="12503">
                  <c:v>2.4377</c:v>
                </c:pt>
                <c:pt idx="12504">
                  <c:v>2.4401999999999999</c:v>
                </c:pt>
                <c:pt idx="12505">
                  <c:v>2.4413</c:v>
                </c:pt>
                <c:pt idx="12506">
                  <c:v>2.4464000000000001</c:v>
                </c:pt>
                <c:pt idx="12507">
                  <c:v>2.4474999999999998</c:v>
                </c:pt>
                <c:pt idx="12508">
                  <c:v>2.4571000000000001</c:v>
                </c:pt>
                <c:pt idx="12509">
                  <c:v>2.4664999999999999</c:v>
                </c:pt>
                <c:pt idx="12510">
                  <c:v>2.4758</c:v>
                </c:pt>
                <c:pt idx="12511">
                  <c:v>2.4784999999999999</c:v>
                </c:pt>
                <c:pt idx="12512">
                  <c:v>2.4807000000000001</c:v>
                </c:pt>
                <c:pt idx="12513">
                  <c:v>2.4813999999999998</c:v>
                </c:pt>
                <c:pt idx="12514">
                  <c:v>2.4820000000000002</c:v>
                </c:pt>
                <c:pt idx="12515">
                  <c:v>2.4830999999999999</c:v>
                </c:pt>
                <c:pt idx="12516">
                  <c:v>2.4843999999999999</c:v>
                </c:pt>
                <c:pt idx="12517">
                  <c:v>2.4887999999999999</c:v>
                </c:pt>
                <c:pt idx="12518">
                  <c:v>2.4904999999999999</c:v>
                </c:pt>
                <c:pt idx="12519">
                  <c:v>2.4916999999999998</c:v>
                </c:pt>
                <c:pt idx="12520">
                  <c:v>2.4925999999999999</c:v>
                </c:pt>
                <c:pt idx="12521">
                  <c:v>2.4942000000000002</c:v>
                </c:pt>
                <c:pt idx="12522">
                  <c:v>2.4986999999999999</c:v>
                </c:pt>
                <c:pt idx="12523">
                  <c:v>2.5013999999999998</c:v>
                </c:pt>
                <c:pt idx="12524">
                  <c:v>2.5047999999999999</c:v>
                </c:pt>
                <c:pt idx="12525">
                  <c:v>2.5051000000000001</c:v>
                </c:pt>
                <c:pt idx="12526">
                  <c:v>2.5078999999999998</c:v>
                </c:pt>
                <c:pt idx="12527">
                  <c:v>2.5093999999999999</c:v>
                </c:pt>
                <c:pt idx="12528">
                  <c:v>2.5112999999999999</c:v>
                </c:pt>
                <c:pt idx="12529">
                  <c:v>2.5123000000000002</c:v>
                </c:pt>
                <c:pt idx="12530">
                  <c:v>2.5169999999999999</c:v>
                </c:pt>
                <c:pt idx="12531">
                  <c:v>2.5213000000000001</c:v>
                </c:pt>
                <c:pt idx="12532">
                  <c:v>2.5224000000000002</c:v>
                </c:pt>
                <c:pt idx="12533">
                  <c:v>2.5312000000000001</c:v>
                </c:pt>
                <c:pt idx="12534">
                  <c:v>2.5356000000000001</c:v>
                </c:pt>
                <c:pt idx="12535">
                  <c:v>2.5398000000000001</c:v>
                </c:pt>
                <c:pt idx="12536">
                  <c:v>2.544</c:v>
                </c:pt>
                <c:pt idx="12537">
                  <c:v>2.5451999999999999</c:v>
                </c:pt>
                <c:pt idx="12538">
                  <c:v>2.5457000000000001</c:v>
                </c:pt>
                <c:pt idx="12539">
                  <c:v>2.5491999999999999</c:v>
                </c:pt>
                <c:pt idx="12540">
                  <c:v>2.5531999999999999</c:v>
                </c:pt>
                <c:pt idx="12541">
                  <c:v>2.5577999999999999</c:v>
                </c:pt>
                <c:pt idx="12542">
                  <c:v>2.5596999999999999</c:v>
                </c:pt>
                <c:pt idx="12543">
                  <c:v>2.5615000000000001</c:v>
                </c:pt>
                <c:pt idx="12544">
                  <c:v>2.5674999999999999</c:v>
                </c:pt>
                <c:pt idx="12545">
                  <c:v>2.5722999999999998</c:v>
                </c:pt>
                <c:pt idx="12546">
                  <c:v>2.5727000000000002</c:v>
                </c:pt>
                <c:pt idx="12547">
                  <c:v>2.5741000000000001</c:v>
                </c:pt>
                <c:pt idx="12548">
                  <c:v>2.5752999999999999</c:v>
                </c:pt>
                <c:pt idx="12549">
                  <c:v>2.5798000000000001</c:v>
                </c:pt>
                <c:pt idx="12550">
                  <c:v>2.5830000000000002</c:v>
                </c:pt>
                <c:pt idx="12551">
                  <c:v>2.5905999999999998</c:v>
                </c:pt>
                <c:pt idx="12552">
                  <c:v>2.5962999999999998</c:v>
                </c:pt>
                <c:pt idx="12553">
                  <c:v>2.5973999999999999</c:v>
                </c:pt>
                <c:pt idx="12554">
                  <c:v>2.5996000000000001</c:v>
                </c:pt>
                <c:pt idx="12555">
                  <c:v>2.6049000000000002</c:v>
                </c:pt>
                <c:pt idx="12556">
                  <c:v>2.6076999999999999</c:v>
                </c:pt>
                <c:pt idx="12557">
                  <c:v>2.6124999999999998</c:v>
                </c:pt>
                <c:pt idx="12558">
                  <c:v>2.6194000000000002</c:v>
                </c:pt>
                <c:pt idx="12559">
                  <c:v>2.6206999999999998</c:v>
                </c:pt>
                <c:pt idx="12560">
                  <c:v>2.625</c:v>
                </c:pt>
                <c:pt idx="12561">
                  <c:v>2.6276999999999999</c:v>
                </c:pt>
                <c:pt idx="12562">
                  <c:v>2.6364000000000001</c:v>
                </c:pt>
                <c:pt idx="12563">
                  <c:v>2.6373000000000002</c:v>
                </c:pt>
                <c:pt idx="12564">
                  <c:v>2.6387</c:v>
                </c:pt>
                <c:pt idx="12565">
                  <c:v>2.645</c:v>
                </c:pt>
                <c:pt idx="12566">
                  <c:v>2.6456</c:v>
                </c:pt>
                <c:pt idx="12567">
                  <c:v>2.6463000000000001</c:v>
                </c:pt>
                <c:pt idx="12568">
                  <c:v>2.6478000000000002</c:v>
                </c:pt>
                <c:pt idx="12569">
                  <c:v>2.6492</c:v>
                </c:pt>
                <c:pt idx="12570">
                  <c:v>2.6533000000000002</c:v>
                </c:pt>
                <c:pt idx="12571">
                  <c:v>2.6545000000000001</c:v>
                </c:pt>
                <c:pt idx="12572">
                  <c:v>2.6577999999999999</c:v>
                </c:pt>
                <c:pt idx="12573">
                  <c:v>2.6591</c:v>
                </c:pt>
                <c:pt idx="12574">
                  <c:v>2.6665999999999999</c:v>
                </c:pt>
                <c:pt idx="12575">
                  <c:v>2.669</c:v>
                </c:pt>
                <c:pt idx="12576">
                  <c:v>2.6722999999999999</c:v>
                </c:pt>
                <c:pt idx="12577">
                  <c:v>2.6730999999999998</c:v>
                </c:pt>
                <c:pt idx="12578">
                  <c:v>2.6774</c:v>
                </c:pt>
                <c:pt idx="12579">
                  <c:v>2.6808999999999998</c:v>
                </c:pt>
                <c:pt idx="12580">
                  <c:v>2.69</c:v>
                </c:pt>
                <c:pt idx="12581">
                  <c:v>2.6919</c:v>
                </c:pt>
                <c:pt idx="12582">
                  <c:v>2.6932999999999998</c:v>
                </c:pt>
                <c:pt idx="12583">
                  <c:v>2.6956000000000002</c:v>
                </c:pt>
                <c:pt idx="12584">
                  <c:v>2.7006999999999999</c:v>
                </c:pt>
                <c:pt idx="12585">
                  <c:v>2.7103999999999999</c:v>
                </c:pt>
                <c:pt idx="12586">
                  <c:v>2.7120000000000002</c:v>
                </c:pt>
                <c:pt idx="12587">
                  <c:v>2.7157</c:v>
                </c:pt>
                <c:pt idx="12588">
                  <c:v>2.7166999999999999</c:v>
                </c:pt>
                <c:pt idx="12589">
                  <c:v>2.7178</c:v>
                </c:pt>
                <c:pt idx="12590">
                  <c:v>2.7183999999999999</c:v>
                </c:pt>
                <c:pt idx="12591">
                  <c:v>2.7204999999999999</c:v>
                </c:pt>
                <c:pt idx="12592">
                  <c:v>2.7219000000000002</c:v>
                </c:pt>
                <c:pt idx="12593">
                  <c:v>2.7261000000000002</c:v>
                </c:pt>
                <c:pt idx="12594">
                  <c:v>2.7269999999999999</c:v>
                </c:pt>
                <c:pt idx="12595">
                  <c:v>2.7284999999999999</c:v>
                </c:pt>
                <c:pt idx="12596">
                  <c:v>2.7303000000000002</c:v>
                </c:pt>
                <c:pt idx="12597">
                  <c:v>2.7326999999999999</c:v>
                </c:pt>
                <c:pt idx="12598">
                  <c:v>2.7366999999999999</c:v>
                </c:pt>
                <c:pt idx="12599">
                  <c:v>2.7406999999999999</c:v>
                </c:pt>
                <c:pt idx="12600">
                  <c:v>2.7418</c:v>
                </c:pt>
                <c:pt idx="12601">
                  <c:v>2.7467999999999999</c:v>
                </c:pt>
                <c:pt idx="12602">
                  <c:v>2.7490000000000001</c:v>
                </c:pt>
                <c:pt idx="12603">
                  <c:v>2.7526000000000002</c:v>
                </c:pt>
                <c:pt idx="12604">
                  <c:v>2.7679999999999998</c:v>
                </c:pt>
                <c:pt idx="12605">
                  <c:v>2.7696000000000001</c:v>
                </c:pt>
                <c:pt idx="12606">
                  <c:v>2.7726999999999999</c:v>
                </c:pt>
                <c:pt idx="12607">
                  <c:v>2.7749000000000001</c:v>
                </c:pt>
                <c:pt idx="12608">
                  <c:v>2.7782</c:v>
                </c:pt>
                <c:pt idx="12609">
                  <c:v>2.7805</c:v>
                </c:pt>
                <c:pt idx="12610">
                  <c:v>2.7837999999999998</c:v>
                </c:pt>
                <c:pt idx="12611">
                  <c:v>2.7850999999999999</c:v>
                </c:pt>
                <c:pt idx="12612">
                  <c:v>2.7860999999999998</c:v>
                </c:pt>
                <c:pt idx="12613">
                  <c:v>2.7871999999999999</c:v>
                </c:pt>
                <c:pt idx="12614">
                  <c:v>2.7913999999999999</c:v>
                </c:pt>
                <c:pt idx="12615">
                  <c:v>2.7948</c:v>
                </c:pt>
                <c:pt idx="12616">
                  <c:v>2.7989000000000002</c:v>
                </c:pt>
                <c:pt idx="12617">
                  <c:v>2.8035000000000001</c:v>
                </c:pt>
                <c:pt idx="12618">
                  <c:v>2.8039000000000001</c:v>
                </c:pt>
                <c:pt idx="12619">
                  <c:v>2.8068</c:v>
                </c:pt>
                <c:pt idx="12620">
                  <c:v>2.8094000000000001</c:v>
                </c:pt>
                <c:pt idx="12621">
                  <c:v>2.8107000000000002</c:v>
                </c:pt>
                <c:pt idx="12622">
                  <c:v>2.8117000000000001</c:v>
                </c:pt>
                <c:pt idx="12623">
                  <c:v>2.8132999999999999</c:v>
                </c:pt>
                <c:pt idx="12624">
                  <c:v>2.8146</c:v>
                </c:pt>
                <c:pt idx="12625">
                  <c:v>2.8199000000000001</c:v>
                </c:pt>
                <c:pt idx="12626">
                  <c:v>2.8216000000000001</c:v>
                </c:pt>
                <c:pt idx="12627">
                  <c:v>2.8271000000000002</c:v>
                </c:pt>
                <c:pt idx="12628">
                  <c:v>2.8292000000000002</c:v>
                </c:pt>
                <c:pt idx="12629">
                  <c:v>2.8319999999999999</c:v>
                </c:pt>
                <c:pt idx="12630">
                  <c:v>2.8382999999999998</c:v>
                </c:pt>
                <c:pt idx="12631">
                  <c:v>2.8393000000000002</c:v>
                </c:pt>
                <c:pt idx="12632">
                  <c:v>2.8416999999999999</c:v>
                </c:pt>
                <c:pt idx="12633">
                  <c:v>2.8445999999999998</c:v>
                </c:pt>
                <c:pt idx="12634">
                  <c:v>2.8462000000000001</c:v>
                </c:pt>
                <c:pt idx="12635">
                  <c:v>2.8496999999999999</c:v>
                </c:pt>
                <c:pt idx="12636">
                  <c:v>2.8532000000000002</c:v>
                </c:pt>
                <c:pt idx="12637">
                  <c:v>2.8597000000000001</c:v>
                </c:pt>
                <c:pt idx="12638">
                  <c:v>2.8679999999999999</c:v>
                </c:pt>
                <c:pt idx="12639">
                  <c:v>2.8706999999999998</c:v>
                </c:pt>
                <c:pt idx="12640">
                  <c:v>2.8715999999999999</c:v>
                </c:pt>
                <c:pt idx="12641">
                  <c:v>2.8784999999999998</c:v>
                </c:pt>
                <c:pt idx="12642">
                  <c:v>2.8815</c:v>
                </c:pt>
                <c:pt idx="12643">
                  <c:v>2.8843000000000001</c:v>
                </c:pt>
                <c:pt idx="12644">
                  <c:v>2.8862999999999999</c:v>
                </c:pt>
                <c:pt idx="12645">
                  <c:v>2.8917000000000002</c:v>
                </c:pt>
                <c:pt idx="12646">
                  <c:v>2.8932000000000002</c:v>
                </c:pt>
                <c:pt idx="12647">
                  <c:v>2.8946000000000001</c:v>
                </c:pt>
                <c:pt idx="12648">
                  <c:v>2.8953000000000002</c:v>
                </c:pt>
                <c:pt idx="12649">
                  <c:v>2.8959000000000001</c:v>
                </c:pt>
                <c:pt idx="12650">
                  <c:v>2.8986999999999998</c:v>
                </c:pt>
                <c:pt idx="12651">
                  <c:v>2.8992</c:v>
                </c:pt>
                <c:pt idx="12652">
                  <c:v>2.9055</c:v>
                </c:pt>
                <c:pt idx="12653">
                  <c:v>2.9102000000000001</c:v>
                </c:pt>
                <c:pt idx="12654">
                  <c:v>2.9125000000000001</c:v>
                </c:pt>
                <c:pt idx="12655">
                  <c:v>2.9175</c:v>
                </c:pt>
                <c:pt idx="12656">
                  <c:v>2.9251</c:v>
                </c:pt>
                <c:pt idx="12657">
                  <c:v>2.9258000000000002</c:v>
                </c:pt>
                <c:pt idx="12658">
                  <c:v>2.9278</c:v>
                </c:pt>
                <c:pt idx="12659">
                  <c:v>2.9317000000000002</c:v>
                </c:pt>
                <c:pt idx="12660">
                  <c:v>2.9344999999999999</c:v>
                </c:pt>
                <c:pt idx="12661">
                  <c:v>2.9377</c:v>
                </c:pt>
                <c:pt idx="12662">
                  <c:v>2.9397000000000002</c:v>
                </c:pt>
                <c:pt idx="12663">
                  <c:v>2.9411999999999998</c:v>
                </c:pt>
                <c:pt idx="12664">
                  <c:v>2.9438</c:v>
                </c:pt>
                <c:pt idx="12665">
                  <c:v>2.9460000000000002</c:v>
                </c:pt>
                <c:pt idx="12666">
                  <c:v>2.9499</c:v>
                </c:pt>
                <c:pt idx="12667">
                  <c:v>2.9601999999999999</c:v>
                </c:pt>
                <c:pt idx="12668">
                  <c:v>2.9634</c:v>
                </c:pt>
                <c:pt idx="12669">
                  <c:v>2.9647000000000001</c:v>
                </c:pt>
                <c:pt idx="12670">
                  <c:v>2.9725999999999999</c:v>
                </c:pt>
                <c:pt idx="12671">
                  <c:v>2.9740000000000002</c:v>
                </c:pt>
                <c:pt idx="12672">
                  <c:v>2.98</c:v>
                </c:pt>
                <c:pt idx="12673">
                  <c:v>2.9851000000000001</c:v>
                </c:pt>
                <c:pt idx="12674">
                  <c:v>2.9874000000000001</c:v>
                </c:pt>
                <c:pt idx="12675">
                  <c:v>2.9910000000000001</c:v>
                </c:pt>
                <c:pt idx="12676">
                  <c:v>2.9954999999999998</c:v>
                </c:pt>
                <c:pt idx="12677">
                  <c:v>2.9965999999999999</c:v>
                </c:pt>
                <c:pt idx="12678">
                  <c:v>2.9988999999999999</c:v>
                </c:pt>
                <c:pt idx="12679">
                  <c:v>3.0059999999999998</c:v>
                </c:pt>
                <c:pt idx="12680">
                  <c:v>3.0102000000000002</c:v>
                </c:pt>
                <c:pt idx="12681">
                  <c:v>3.0145</c:v>
                </c:pt>
                <c:pt idx="12682">
                  <c:v>3.02</c:v>
                </c:pt>
                <c:pt idx="12683">
                  <c:v>3.0209999999999999</c:v>
                </c:pt>
                <c:pt idx="12684">
                  <c:v>3.0230999999999999</c:v>
                </c:pt>
                <c:pt idx="12685">
                  <c:v>3.0283000000000002</c:v>
                </c:pt>
                <c:pt idx="12686">
                  <c:v>3.0333999999999999</c:v>
                </c:pt>
                <c:pt idx="12687">
                  <c:v>3.0343</c:v>
                </c:pt>
                <c:pt idx="12688">
                  <c:v>3.0354000000000001</c:v>
                </c:pt>
                <c:pt idx="12689">
                  <c:v>3.0476999999999999</c:v>
                </c:pt>
                <c:pt idx="12690">
                  <c:v>3.0508999999999999</c:v>
                </c:pt>
                <c:pt idx="12691">
                  <c:v>3.0659999999999998</c:v>
                </c:pt>
                <c:pt idx="12692">
                  <c:v>3.0724</c:v>
                </c:pt>
                <c:pt idx="12693">
                  <c:v>3.0748000000000002</c:v>
                </c:pt>
                <c:pt idx="12694">
                  <c:v>3.0836000000000001</c:v>
                </c:pt>
                <c:pt idx="12695">
                  <c:v>3.0916999999999999</c:v>
                </c:pt>
                <c:pt idx="12696">
                  <c:v>3.0939000000000001</c:v>
                </c:pt>
                <c:pt idx="12697">
                  <c:v>3.1032000000000002</c:v>
                </c:pt>
                <c:pt idx="12698">
                  <c:v>3.1107999999999998</c:v>
                </c:pt>
                <c:pt idx="12699">
                  <c:v>3.1118999999999999</c:v>
                </c:pt>
                <c:pt idx="12700">
                  <c:v>3.1145</c:v>
                </c:pt>
                <c:pt idx="12701">
                  <c:v>3.1173000000000002</c:v>
                </c:pt>
                <c:pt idx="12702">
                  <c:v>3.1204999999999998</c:v>
                </c:pt>
                <c:pt idx="12703">
                  <c:v>3.1288999999999998</c:v>
                </c:pt>
                <c:pt idx="12704">
                  <c:v>3.1425000000000001</c:v>
                </c:pt>
                <c:pt idx="12705">
                  <c:v>3.1469999999999998</c:v>
                </c:pt>
                <c:pt idx="12706">
                  <c:v>3.1516999999999999</c:v>
                </c:pt>
                <c:pt idx="12707">
                  <c:v>3.1598999999999999</c:v>
                </c:pt>
                <c:pt idx="12708">
                  <c:v>3.1718999999999999</c:v>
                </c:pt>
                <c:pt idx="12709">
                  <c:v>3.1768999999999998</c:v>
                </c:pt>
                <c:pt idx="12710">
                  <c:v>3.2039</c:v>
                </c:pt>
                <c:pt idx="12711">
                  <c:v>3.2118000000000002</c:v>
                </c:pt>
                <c:pt idx="12712">
                  <c:v>3.2482000000000002</c:v>
                </c:pt>
                <c:pt idx="12713">
                  <c:v>3.2652999999999999</c:v>
                </c:pt>
                <c:pt idx="12714">
                  <c:v>3.2759999999999998</c:v>
                </c:pt>
                <c:pt idx="12715">
                  <c:v>3.2801999999999998</c:v>
                </c:pt>
                <c:pt idx="12716">
                  <c:v>3.2833000000000001</c:v>
                </c:pt>
                <c:pt idx="12717">
                  <c:v>3.2894999999999999</c:v>
                </c:pt>
                <c:pt idx="12718">
                  <c:v>3.3026</c:v>
                </c:pt>
                <c:pt idx="12719">
                  <c:v>3.3119000000000001</c:v>
                </c:pt>
                <c:pt idx="12720">
                  <c:v>3.3151999999999999</c:v>
                </c:pt>
                <c:pt idx="12721">
                  <c:v>3.3212999999999999</c:v>
                </c:pt>
                <c:pt idx="12722">
                  <c:v>3.3473999999999999</c:v>
                </c:pt>
                <c:pt idx="12723">
                  <c:v>3.3631000000000002</c:v>
                </c:pt>
                <c:pt idx="12724">
                  <c:v>3.4272999999999998</c:v>
                </c:pt>
                <c:pt idx="12725">
                  <c:v>3.4462999999999999</c:v>
                </c:pt>
                <c:pt idx="12726">
                  <c:v>3.4544999999999999</c:v>
                </c:pt>
                <c:pt idx="12727">
                  <c:v>3.4701</c:v>
                </c:pt>
                <c:pt idx="12728">
                  <c:v>3.48</c:v>
                </c:pt>
                <c:pt idx="12729">
                  <c:v>3.4891000000000001</c:v>
                </c:pt>
                <c:pt idx="12730">
                  <c:v>3.4944000000000002</c:v>
                </c:pt>
                <c:pt idx="12731">
                  <c:v>3.5236000000000001</c:v>
                </c:pt>
                <c:pt idx="12732">
                  <c:v>3.5482</c:v>
                </c:pt>
                <c:pt idx="12733">
                  <c:v>3.5646</c:v>
                </c:pt>
                <c:pt idx="12734">
                  <c:v>3.5735000000000001</c:v>
                </c:pt>
                <c:pt idx="12735">
                  <c:v>3.6328</c:v>
                </c:pt>
                <c:pt idx="12736">
                  <c:v>3.6448</c:v>
                </c:pt>
                <c:pt idx="12737">
                  <c:v>3.7059000000000002</c:v>
                </c:pt>
                <c:pt idx="12738">
                  <c:v>3.7406999999999999</c:v>
                </c:pt>
                <c:pt idx="12739">
                  <c:v>3.7650000000000001</c:v>
                </c:pt>
                <c:pt idx="12740">
                  <c:v>3.8100999999999998</c:v>
                </c:pt>
                <c:pt idx="12741">
                  <c:v>3.8397000000000001</c:v>
                </c:pt>
                <c:pt idx="12742">
                  <c:v>3.8403999999999998</c:v>
                </c:pt>
                <c:pt idx="12743">
                  <c:v>3.8995000000000002</c:v>
                </c:pt>
                <c:pt idx="12744">
                  <c:v>3.9434</c:v>
                </c:pt>
                <c:pt idx="12745">
                  <c:v>3.9826999999999999</c:v>
                </c:pt>
                <c:pt idx="12746">
                  <c:v>4.1162000000000001</c:v>
                </c:pt>
                <c:pt idx="12747">
                  <c:v>4.6108000000000002</c:v>
                </c:pt>
                <c:pt idx="12748">
                  <c:v>5.0358999999999998</c:v>
                </c:pt>
                <c:pt idx="12749">
                  <c:v>5.9626000000000001</c:v>
                </c:pt>
              </c:numCache>
            </c:numRef>
          </c:xVal>
          <c:yVal>
            <c:numRef>
              <c:f>[error_traj_cdf.csv]error_traj_cdf!$E:$E</c:f>
              <c:numCache>
                <c:formatCode>General</c:formatCode>
                <c:ptCount val="1035326"/>
                <c:pt idx="0" formatCode="0.00E+00">
                  <c:v>3.9215699999999998E-5</c:v>
                </c:pt>
                <c:pt idx="1">
                  <c:v>1.1764699999999999E-4</c:v>
                </c:pt>
                <c:pt idx="2">
                  <c:v>1.96078E-4</c:v>
                </c:pt>
                <c:pt idx="3">
                  <c:v>2.7451E-4</c:v>
                </c:pt>
                <c:pt idx="4">
                  <c:v>3.5294100000000001E-4</c:v>
                </c:pt>
                <c:pt idx="5">
                  <c:v>4.3137299999999998E-4</c:v>
                </c:pt>
                <c:pt idx="6">
                  <c:v>5.0980399999999999E-4</c:v>
                </c:pt>
                <c:pt idx="7">
                  <c:v>5.8823499999999999E-4</c:v>
                </c:pt>
                <c:pt idx="8">
                  <c:v>6.6666700000000002E-4</c:v>
                </c:pt>
                <c:pt idx="9">
                  <c:v>7.4509800000000003E-4</c:v>
                </c:pt>
                <c:pt idx="10">
                  <c:v>8.2352900000000004E-4</c:v>
                </c:pt>
                <c:pt idx="11">
                  <c:v>9.0196099999999995E-4</c:v>
                </c:pt>
                <c:pt idx="12">
                  <c:v>9.8039200000000007E-4</c:v>
                </c:pt>
                <c:pt idx="13">
                  <c:v>1.0588240000000001E-3</c:v>
                </c:pt>
                <c:pt idx="14">
                  <c:v>1.137255E-3</c:v>
                </c:pt>
                <c:pt idx="15">
                  <c:v>1.2156859999999999E-3</c:v>
                </c:pt>
                <c:pt idx="16">
                  <c:v>1.2941179999999999E-3</c:v>
                </c:pt>
                <c:pt idx="17">
                  <c:v>1.372549E-3</c:v>
                </c:pt>
                <c:pt idx="18">
                  <c:v>1.4509799999999999E-3</c:v>
                </c:pt>
                <c:pt idx="19">
                  <c:v>1.529412E-3</c:v>
                </c:pt>
                <c:pt idx="20">
                  <c:v>1.6078430000000001E-3</c:v>
                </c:pt>
                <c:pt idx="21">
                  <c:v>1.6862750000000001E-3</c:v>
                </c:pt>
                <c:pt idx="22">
                  <c:v>1.764706E-3</c:v>
                </c:pt>
                <c:pt idx="23">
                  <c:v>1.8431369999999999E-3</c:v>
                </c:pt>
                <c:pt idx="24">
                  <c:v>1.9215689999999999E-3</c:v>
                </c:pt>
                <c:pt idx="25">
                  <c:v>2E-3</c:v>
                </c:pt>
                <c:pt idx="26">
                  <c:v>2.0784309999999999E-3</c:v>
                </c:pt>
                <c:pt idx="27">
                  <c:v>2.1568630000000002E-3</c:v>
                </c:pt>
                <c:pt idx="28">
                  <c:v>2.2352940000000001E-3</c:v>
                </c:pt>
                <c:pt idx="29">
                  <c:v>2.313725E-3</c:v>
                </c:pt>
                <c:pt idx="30">
                  <c:v>2.3921569999999998E-3</c:v>
                </c:pt>
                <c:pt idx="31">
                  <c:v>2.4705880000000001E-3</c:v>
                </c:pt>
                <c:pt idx="32">
                  <c:v>2.5490199999999999E-3</c:v>
                </c:pt>
                <c:pt idx="33">
                  <c:v>2.6274509999999998E-3</c:v>
                </c:pt>
                <c:pt idx="34">
                  <c:v>2.7058820000000002E-3</c:v>
                </c:pt>
                <c:pt idx="35">
                  <c:v>2.784314E-3</c:v>
                </c:pt>
                <c:pt idx="36">
                  <c:v>2.8627449999999999E-3</c:v>
                </c:pt>
                <c:pt idx="37">
                  <c:v>2.9411760000000002E-3</c:v>
                </c:pt>
                <c:pt idx="38">
                  <c:v>3.019608E-3</c:v>
                </c:pt>
                <c:pt idx="39">
                  <c:v>3.0980389999999999E-3</c:v>
                </c:pt>
                <c:pt idx="40">
                  <c:v>3.1764710000000002E-3</c:v>
                </c:pt>
                <c:pt idx="41">
                  <c:v>3.2549020000000001E-3</c:v>
                </c:pt>
                <c:pt idx="42">
                  <c:v>3.333333E-3</c:v>
                </c:pt>
                <c:pt idx="43">
                  <c:v>3.4117650000000002E-3</c:v>
                </c:pt>
                <c:pt idx="44">
                  <c:v>3.4901960000000001E-3</c:v>
                </c:pt>
                <c:pt idx="45">
                  <c:v>3.568627E-3</c:v>
                </c:pt>
                <c:pt idx="46">
                  <c:v>3.6470589999999998E-3</c:v>
                </c:pt>
                <c:pt idx="47">
                  <c:v>3.7254900000000001E-3</c:v>
                </c:pt>
                <c:pt idx="48">
                  <c:v>3.8039219999999999E-3</c:v>
                </c:pt>
                <c:pt idx="49">
                  <c:v>3.8823529999999998E-3</c:v>
                </c:pt>
                <c:pt idx="50">
                  <c:v>3.9607840000000002E-3</c:v>
                </c:pt>
                <c:pt idx="51">
                  <c:v>4.039216E-3</c:v>
                </c:pt>
                <c:pt idx="52">
                  <c:v>4.1176470000000003E-3</c:v>
                </c:pt>
                <c:pt idx="53">
                  <c:v>4.1960779999999998E-3</c:v>
                </c:pt>
                <c:pt idx="54">
                  <c:v>4.2745099999999996E-3</c:v>
                </c:pt>
                <c:pt idx="55">
                  <c:v>4.3529409999999999E-3</c:v>
                </c:pt>
                <c:pt idx="56">
                  <c:v>4.4313729999999997E-3</c:v>
                </c:pt>
                <c:pt idx="57">
                  <c:v>4.5098040000000001E-3</c:v>
                </c:pt>
                <c:pt idx="58">
                  <c:v>4.5882350000000004E-3</c:v>
                </c:pt>
                <c:pt idx="59">
                  <c:v>4.6666670000000002E-3</c:v>
                </c:pt>
                <c:pt idx="60">
                  <c:v>4.7450979999999997E-3</c:v>
                </c:pt>
                <c:pt idx="61">
                  <c:v>4.823529E-3</c:v>
                </c:pt>
                <c:pt idx="62">
                  <c:v>4.9019609999999998E-3</c:v>
                </c:pt>
                <c:pt idx="63">
                  <c:v>4.9803920000000002E-3</c:v>
                </c:pt>
                <c:pt idx="64">
                  <c:v>5.058824E-3</c:v>
                </c:pt>
                <c:pt idx="65">
                  <c:v>5.1372550000000003E-3</c:v>
                </c:pt>
                <c:pt idx="66">
                  <c:v>5.2156859999999998E-3</c:v>
                </c:pt>
                <c:pt idx="67">
                  <c:v>5.2941179999999996E-3</c:v>
                </c:pt>
                <c:pt idx="68">
                  <c:v>5.3725489999999999E-3</c:v>
                </c:pt>
                <c:pt idx="69">
                  <c:v>5.4509800000000002E-3</c:v>
                </c:pt>
                <c:pt idx="70">
                  <c:v>5.529412E-3</c:v>
                </c:pt>
                <c:pt idx="71">
                  <c:v>5.6078430000000004E-3</c:v>
                </c:pt>
                <c:pt idx="72">
                  <c:v>5.6862750000000002E-3</c:v>
                </c:pt>
                <c:pt idx="73">
                  <c:v>5.7647059999999996E-3</c:v>
                </c:pt>
                <c:pt idx="74">
                  <c:v>5.843137E-3</c:v>
                </c:pt>
                <c:pt idx="75">
                  <c:v>5.9215689999999998E-3</c:v>
                </c:pt>
                <c:pt idx="76">
                  <c:v>6.0000000000000001E-3</c:v>
                </c:pt>
                <c:pt idx="77">
                  <c:v>6.0784309999999996E-3</c:v>
                </c:pt>
                <c:pt idx="78">
                  <c:v>6.1568630000000003E-3</c:v>
                </c:pt>
                <c:pt idx="79">
                  <c:v>6.2352939999999997E-3</c:v>
                </c:pt>
                <c:pt idx="80">
                  <c:v>6.3137250000000001E-3</c:v>
                </c:pt>
                <c:pt idx="81">
                  <c:v>6.3921569999999999E-3</c:v>
                </c:pt>
                <c:pt idx="82">
                  <c:v>6.4705880000000002E-3</c:v>
                </c:pt>
                <c:pt idx="83">
                  <c:v>6.54902E-3</c:v>
                </c:pt>
                <c:pt idx="84">
                  <c:v>6.6274510000000003E-3</c:v>
                </c:pt>
                <c:pt idx="85">
                  <c:v>6.7058819999999998E-3</c:v>
                </c:pt>
                <c:pt idx="86">
                  <c:v>6.7843139999999996E-3</c:v>
                </c:pt>
                <c:pt idx="87">
                  <c:v>6.862745E-3</c:v>
                </c:pt>
                <c:pt idx="88">
                  <c:v>6.9411760000000003E-3</c:v>
                </c:pt>
                <c:pt idx="89">
                  <c:v>7.0196080000000001E-3</c:v>
                </c:pt>
                <c:pt idx="90">
                  <c:v>7.0980390000000004E-3</c:v>
                </c:pt>
                <c:pt idx="91">
                  <c:v>7.1764710000000002E-3</c:v>
                </c:pt>
                <c:pt idx="92">
                  <c:v>7.2549019999999997E-3</c:v>
                </c:pt>
                <c:pt idx="93">
                  <c:v>7.333333E-3</c:v>
                </c:pt>
                <c:pt idx="94">
                  <c:v>7.4117649999999998E-3</c:v>
                </c:pt>
                <c:pt idx="95">
                  <c:v>7.4901960000000002E-3</c:v>
                </c:pt>
                <c:pt idx="96">
                  <c:v>7.5686269999999996E-3</c:v>
                </c:pt>
                <c:pt idx="97">
                  <c:v>7.6470590000000003E-3</c:v>
                </c:pt>
                <c:pt idx="98">
                  <c:v>7.7254899999999998E-3</c:v>
                </c:pt>
                <c:pt idx="99">
                  <c:v>7.8039219999999996E-3</c:v>
                </c:pt>
                <c:pt idx="100">
                  <c:v>7.8823529999999999E-3</c:v>
                </c:pt>
                <c:pt idx="101">
                  <c:v>7.9607840000000003E-3</c:v>
                </c:pt>
                <c:pt idx="102">
                  <c:v>8.0392160000000001E-3</c:v>
                </c:pt>
                <c:pt idx="103">
                  <c:v>8.1176470000000004E-3</c:v>
                </c:pt>
                <c:pt idx="104">
                  <c:v>8.1960780000000007E-3</c:v>
                </c:pt>
                <c:pt idx="105">
                  <c:v>8.2745100000000005E-3</c:v>
                </c:pt>
                <c:pt idx="106">
                  <c:v>8.3529409999999991E-3</c:v>
                </c:pt>
                <c:pt idx="107">
                  <c:v>8.4313730000000007E-3</c:v>
                </c:pt>
                <c:pt idx="108">
                  <c:v>8.5098039999999993E-3</c:v>
                </c:pt>
                <c:pt idx="109">
                  <c:v>8.5882349999999996E-3</c:v>
                </c:pt>
                <c:pt idx="110">
                  <c:v>8.6666669999999994E-3</c:v>
                </c:pt>
                <c:pt idx="111">
                  <c:v>8.7450979999999998E-3</c:v>
                </c:pt>
                <c:pt idx="112">
                  <c:v>8.8235290000000001E-3</c:v>
                </c:pt>
                <c:pt idx="113">
                  <c:v>8.9019609999999999E-3</c:v>
                </c:pt>
                <c:pt idx="114">
                  <c:v>8.9803920000000002E-3</c:v>
                </c:pt>
                <c:pt idx="115">
                  <c:v>9.058824E-3</c:v>
                </c:pt>
                <c:pt idx="116">
                  <c:v>9.1372550000000004E-3</c:v>
                </c:pt>
                <c:pt idx="117">
                  <c:v>9.2156860000000007E-3</c:v>
                </c:pt>
                <c:pt idx="118">
                  <c:v>9.2941180000000005E-3</c:v>
                </c:pt>
                <c:pt idx="119">
                  <c:v>9.3725490000000009E-3</c:v>
                </c:pt>
                <c:pt idx="120">
                  <c:v>9.4509799999999995E-3</c:v>
                </c:pt>
                <c:pt idx="121">
                  <c:v>9.5294119999999993E-3</c:v>
                </c:pt>
                <c:pt idx="122">
                  <c:v>9.6078429999999996E-3</c:v>
                </c:pt>
                <c:pt idx="123">
                  <c:v>9.6862749999999994E-3</c:v>
                </c:pt>
                <c:pt idx="124">
                  <c:v>9.7647059999999997E-3</c:v>
                </c:pt>
                <c:pt idx="125">
                  <c:v>9.8431370000000001E-3</c:v>
                </c:pt>
                <c:pt idx="126">
                  <c:v>9.9215689999999999E-3</c:v>
                </c:pt>
                <c:pt idx="127">
                  <c:v>0.01</c:v>
                </c:pt>
                <c:pt idx="128">
                  <c:v>1.0078431000000001E-2</c:v>
                </c:pt>
                <c:pt idx="129">
                  <c:v>1.0156863E-2</c:v>
                </c:pt>
                <c:pt idx="130">
                  <c:v>1.0235294000000001E-2</c:v>
                </c:pt>
                <c:pt idx="131">
                  <c:v>1.0313724999999999E-2</c:v>
                </c:pt>
                <c:pt idx="132">
                  <c:v>1.0392157000000001E-2</c:v>
                </c:pt>
                <c:pt idx="133">
                  <c:v>1.0470587999999999E-2</c:v>
                </c:pt>
                <c:pt idx="134">
                  <c:v>1.0549019999999999E-2</c:v>
                </c:pt>
                <c:pt idx="135">
                  <c:v>1.0627451E-2</c:v>
                </c:pt>
                <c:pt idx="136">
                  <c:v>1.0705882E-2</c:v>
                </c:pt>
                <c:pt idx="137">
                  <c:v>1.0784314E-2</c:v>
                </c:pt>
                <c:pt idx="138">
                  <c:v>1.0862745E-2</c:v>
                </c:pt>
                <c:pt idx="139">
                  <c:v>1.0941176E-2</c:v>
                </c:pt>
                <c:pt idx="140">
                  <c:v>1.1019608E-2</c:v>
                </c:pt>
                <c:pt idx="141">
                  <c:v>1.1098039000000001E-2</c:v>
                </c:pt>
                <c:pt idx="142">
                  <c:v>1.1176471E-2</c:v>
                </c:pt>
                <c:pt idx="143">
                  <c:v>1.1254902000000001E-2</c:v>
                </c:pt>
                <c:pt idx="144">
                  <c:v>1.1333332999999999E-2</c:v>
                </c:pt>
                <c:pt idx="145">
                  <c:v>1.1411765000000001E-2</c:v>
                </c:pt>
                <c:pt idx="146">
                  <c:v>1.1490195999999999E-2</c:v>
                </c:pt>
                <c:pt idx="147">
                  <c:v>1.1568627E-2</c:v>
                </c:pt>
                <c:pt idx="148">
                  <c:v>1.1647059E-2</c:v>
                </c:pt>
                <c:pt idx="149">
                  <c:v>1.172549E-2</c:v>
                </c:pt>
                <c:pt idx="150">
                  <c:v>1.1803922E-2</c:v>
                </c:pt>
                <c:pt idx="151">
                  <c:v>1.1882353E-2</c:v>
                </c:pt>
                <c:pt idx="152">
                  <c:v>1.1960784E-2</c:v>
                </c:pt>
                <c:pt idx="153">
                  <c:v>1.2039216E-2</c:v>
                </c:pt>
                <c:pt idx="154">
                  <c:v>1.2117647E-2</c:v>
                </c:pt>
                <c:pt idx="155">
                  <c:v>1.2196078000000001E-2</c:v>
                </c:pt>
                <c:pt idx="156">
                  <c:v>1.2274510000000001E-2</c:v>
                </c:pt>
                <c:pt idx="157">
                  <c:v>1.2352940999999999E-2</c:v>
                </c:pt>
                <c:pt idx="158">
                  <c:v>1.2431373000000001E-2</c:v>
                </c:pt>
                <c:pt idx="159">
                  <c:v>1.2509803999999999E-2</c:v>
                </c:pt>
                <c:pt idx="160">
                  <c:v>1.2588235E-2</c:v>
                </c:pt>
                <c:pt idx="161">
                  <c:v>1.2666667E-2</c:v>
                </c:pt>
                <c:pt idx="162">
                  <c:v>1.2745098E-2</c:v>
                </c:pt>
                <c:pt idx="163">
                  <c:v>1.2823529E-2</c:v>
                </c:pt>
                <c:pt idx="164">
                  <c:v>1.2901961E-2</c:v>
                </c:pt>
                <c:pt idx="165">
                  <c:v>1.2980392E-2</c:v>
                </c:pt>
                <c:pt idx="166">
                  <c:v>1.3058824E-2</c:v>
                </c:pt>
                <c:pt idx="167">
                  <c:v>1.3137255E-2</c:v>
                </c:pt>
                <c:pt idx="168">
                  <c:v>1.3215686000000001E-2</c:v>
                </c:pt>
                <c:pt idx="169">
                  <c:v>1.3294118000000001E-2</c:v>
                </c:pt>
                <c:pt idx="170">
                  <c:v>1.3372548999999999E-2</c:v>
                </c:pt>
                <c:pt idx="171">
                  <c:v>1.345098E-2</c:v>
                </c:pt>
                <c:pt idx="172">
                  <c:v>1.3529411999999999E-2</c:v>
                </c:pt>
                <c:pt idx="173">
                  <c:v>1.3607843E-2</c:v>
                </c:pt>
                <c:pt idx="174">
                  <c:v>1.3686274999999999E-2</c:v>
                </c:pt>
                <c:pt idx="175">
                  <c:v>1.3764706E-2</c:v>
                </c:pt>
                <c:pt idx="176">
                  <c:v>1.3843137E-2</c:v>
                </c:pt>
                <c:pt idx="177">
                  <c:v>1.3921569E-2</c:v>
                </c:pt>
                <c:pt idx="178">
                  <c:v>1.4E-2</c:v>
                </c:pt>
                <c:pt idx="179">
                  <c:v>1.4078431000000001E-2</c:v>
                </c:pt>
                <c:pt idx="180">
                  <c:v>1.4156863E-2</c:v>
                </c:pt>
                <c:pt idx="181">
                  <c:v>1.4235294000000001E-2</c:v>
                </c:pt>
                <c:pt idx="182">
                  <c:v>1.4313724999999999E-2</c:v>
                </c:pt>
                <c:pt idx="183">
                  <c:v>1.4392156999999999E-2</c:v>
                </c:pt>
                <c:pt idx="184">
                  <c:v>1.4470588E-2</c:v>
                </c:pt>
                <c:pt idx="185">
                  <c:v>1.4549019999999999E-2</c:v>
                </c:pt>
                <c:pt idx="186">
                  <c:v>1.4627451E-2</c:v>
                </c:pt>
                <c:pt idx="187">
                  <c:v>1.4705882E-2</c:v>
                </c:pt>
                <c:pt idx="188">
                  <c:v>1.4784314E-2</c:v>
                </c:pt>
                <c:pt idx="189">
                  <c:v>1.4862745E-2</c:v>
                </c:pt>
                <c:pt idx="190">
                  <c:v>1.4941176E-2</c:v>
                </c:pt>
                <c:pt idx="191">
                  <c:v>1.5019608E-2</c:v>
                </c:pt>
                <c:pt idx="192">
                  <c:v>1.5098039000000001E-2</c:v>
                </c:pt>
                <c:pt idx="193">
                  <c:v>1.5176471E-2</c:v>
                </c:pt>
                <c:pt idx="194">
                  <c:v>1.5254902000000001E-2</c:v>
                </c:pt>
                <c:pt idx="195">
                  <c:v>1.5333332999999999E-2</c:v>
                </c:pt>
                <c:pt idx="196">
                  <c:v>1.5411764999999999E-2</c:v>
                </c:pt>
                <c:pt idx="197">
                  <c:v>1.5490195999999999E-2</c:v>
                </c:pt>
                <c:pt idx="198">
                  <c:v>1.5568627E-2</c:v>
                </c:pt>
                <c:pt idx="199">
                  <c:v>1.5647059000000001E-2</c:v>
                </c:pt>
                <c:pt idx="200">
                  <c:v>1.5725490000000002E-2</c:v>
                </c:pt>
                <c:pt idx="201">
                  <c:v>1.5803922000000001E-2</c:v>
                </c:pt>
                <c:pt idx="202">
                  <c:v>1.5882352999999998E-2</c:v>
                </c:pt>
                <c:pt idx="203">
                  <c:v>1.5960783999999999E-2</c:v>
                </c:pt>
                <c:pt idx="204">
                  <c:v>1.6039215999999999E-2</c:v>
                </c:pt>
                <c:pt idx="205">
                  <c:v>1.6117646999999999E-2</c:v>
                </c:pt>
                <c:pt idx="206">
                  <c:v>1.6196077999999999E-2</c:v>
                </c:pt>
                <c:pt idx="207">
                  <c:v>1.6274509999999999E-2</c:v>
                </c:pt>
                <c:pt idx="208">
                  <c:v>1.6352940999999999E-2</c:v>
                </c:pt>
                <c:pt idx="209">
                  <c:v>1.6431372999999999E-2</c:v>
                </c:pt>
                <c:pt idx="210">
                  <c:v>1.6509803999999999E-2</c:v>
                </c:pt>
                <c:pt idx="211">
                  <c:v>1.6588235E-2</c:v>
                </c:pt>
                <c:pt idx="212">
                  <c:v>1.6666667E-2</c:v>
                </c:pt>
                <c:pt idx="213">
                  <c:v>1.6745098E-2</c:v>
                </c:pt>
                <c:pt idx="214">
                  <c:v>1.6823529E-2</c:v>
                </c:pt>
                <c:pt idx="215">
                  <c:v>1.6901961E-2</c:v>
                </c:pt>
                <c:pt idx="216">
                  <c:v>1.6980392E-2</c:v>
                </c:pt>
                <c:pt idx="217">
                  <c:v>1.7058824E-2</c:v>
                </c:pt>
                <c:pt idx="218">
                  <c:v>1.7137255000000001E-2</c:v>
                </c:pt>
                <c:pt idx="219">
                  <c:v>1.7215686000000001E-2</c:v>
                </c:pt>
                <c:pt idx="220">
                  <c:v>1.7294118000000001E-2</c:v>
                </c:pt>
                <c:pt idx="221">
                  <c:v>1.7372549000000001E-2</c:v>
                </c:pt>
                <c:pt idx="222">
                  <c:v>1.7450980000000001E-2</c:v>
                </c:pt>
                <c:pt idx="223">
                  <c:v>1.7529412000000001E-2</c:v>
                </c:pt>
                <c:pt idx="224">
                  <c:v>1.7607843000000001E-2</c:v>
                </c:pt>
                <c:pt idx="225">
                  <c:v>1.7686275000000001E-2</c:v>
                </c:pt>
                <c:pt idx="226">
                  <c:v>1.7764706000000002E-2</c:v>
                </c:pt>
                <c:pt idx="227">
                  <c:v>1.7843136999999998E-2</c:v>
                </c:pt>
                <c:pt idx="228">
                  <c:v>1.7921568999999998E-2</c:v>
                </c:pt>
                <c:pt idx="229">
                  <c:v>1.7999999999999999E-2</c:v>
                </c:pt>
                <c:pt idx="230">
                  <c:v>1.8078430999999999E-2</c:v>
                </c:pt>
                <c:pt idx="231">
                  <c:v>1.8156862999999999E-2</c:v>
                </c:pt>
                <c:pt idx="232">
                  <c:v>1.8235293999999999E-2</c:v>
                </c:pt>
                <c:pt idx="233">
                  <c:v>1.8313724999999999E-2</c:v>
                </c:pt>
                <c:pt idx="234">
                  <c:v>1.8392156999999999E-2</c:v>
                </c:pt>
                <c:pt idx="235">
                  <c:v>1.8470588E-2</c:v>
                </c:pt>
                <c:pt idx="236">
                  <c:v>1.8549019999999999E-2</c:v>
                </c:pt>
                <c:pt idx="237">
                  <c:v>1.8627451E-2</c:v>
                </c:pt>
                <c:pt idx="238">
                  <c:v>1.8705882E-2</c:v>
                </c:pt>
                <c:pt idx="239">
                  <c:v>1.8784314E-2</c:v>
                </c:pt>
                <c:pt idx="240">
                  <c:v>1.8862745E-2</c:v>
                </c:pt>
                <c:pt idx="241">
                  <c:v>1.8941176000000001E-2</c:v>
                </c:pt>
                <c:pt idx="242">
                  <c:v>1.9019608E-2</c:v>
                </c:pt>
                <c:pt idx="243">
                  <c:v>1.9098039000000001E-2</c:v>
                </c:pt>
                <c:pt idx="244">
                  <c:v>1.9176471E-2</c:v>
                </c:pt>
                <c:pt idx="245">
                  <c:v>1.9254902000000001E-2</c:v>
                </c:pt>
                <c:pt idx="246">
                  <c:v>1.9333333000000001E-2</c:v>
                </c:pt>
                <c:pt idx="247">
                  <c:v>1.9411765000000001E-2</c:v>
                </c:pt>
                <c:pt idx="248">
                  <c:v>1.9490196000000001E-2</c:v>
                </c:pt>
                <c:pt idx="249">
                  <c:v>1.9568627000000002E-2</c:v>
                </c:pt>
                <c:pt idx="250">
                  <c:v>1.9647059000000001E-2</c:v>
                </c:pt>
                <c:pt idx="251">
                  <c:v>1.9725489999999998E-2</c:v>
                </c:pt>
                <c:pt idx="252">
                  <c:v>1.9803922000000002E-2</c:v>
                </c:pt>
                <c:pt idx="253">
                  <c:v>1.9882352999999998E-2</c:v>
                </c:pt>
                <c:pt idx="254">
                  <c:v>1.9960783999999999E-2</c:v>
                </c:pt>
                <c:pt idx="255">
                  <c:v>2.0039215999999999E-2</c:v>
                </c:pt>
                <c:pt idx="256">
                  <c:v>2.0117646999999999E-2</c:v>
                </c:pt>
                <c:pt idx="257">
                  <c:v>2.0196077999999999E-2</c:v>
                </c:pt>
                <c:pt idx="258">
                  <c:v>2.0274509999999999E-2</c:v>
                </c:pt>
                <c:pt idx="259">
                  <c:v>2.0352940999999999E-2</c:v>
                </c:pt>
                <c:pt idx="260">
                  <c:v>2.0431372999999999E-2</c:v>
                </c:pt>
                <c:pt idx="261">
                  <c:v>2.0509804E-2</c:v>
                </c:pt>
                <c:pt idx="262">
                  <c:v>2.0588235E-2</c:v>
                </c:pt>
                <c:pt idx="263">
                  <c:v>2.0666667E-2</c:v>
                </c:pt>
                <c:pt idx="264">
                  <c:v>2.0745098E-2</c:v>
                </c:pt>
                <c:pt idx="265">
                  <c:v>2.0823529E-2</c:v>
                </c:pt>
                <c:pt idx="266">
                  <c:v>2.0901961E-2</c:v>
                </c:pt>
                <c:pt idx="267">
                  <c:v>2.0980392E-2</c:v>
                </c:pt>
                <c:pt idx="268">
                  <c:v>2.1058824E-2</c:v>
                </c:pt>
                <c:pt idx="269">
                  <c:v>2.1137255000000001E-2</c:v>
                </c:pt>
                <c:pt idx="270">
                  <c:v>2.1215686000000001E-2</c:v>
                </c:pt>
                <c:pt idx="271">
                  <c:v>2.1294118000000001E-2</c:v>
                </c:pt>
                <c:pt idx="272">
                  <c:v>2.1372549000000001E-2</c:v>
                </c:pt>
                <c:pt idx="273">
                  <c:v>2.1450980000000001E-2</c:v>
                </c:pt>
                <c:pt idx="274">
                  <c:v>2.1529412000000001E-2</c:v>
                </c:pt>
                <c:pt idx="275">
                  <c:v>2.1607843000000002E-2</c:v>
                </c:pt>
                <c:pt idx="276">
                  <c:v>2.1686275000000001E-2</c:v>
                </c:pt>
                <c:pt idx="277">
                  <c:v>2.1764706000000002E-2</c:v>
                </c:pt>
                <c:pt idx="278">
                  <c:v>2.1843136999999999E-2</c:v>
                </c:pt>
                <c:pt idx="279">
                  <c:v>2.1921568999999998E-2</c:v>
                </c:pt>
                <c:pt idx="280">
                  <c:v>2.1999999999999999E-2</c:v>
                </c:pt>
                <c:pt idx="281">
                  <c:v>2.2078430999999999E-2</c:v>
                </c:pt>
                <c:pt idx="282">
                  <c:v>2.2156862999999999E-2</c:v>
                </c:pt>
                <c:pt idx="283">
                  <c:v>2.2235293999999999E-2</c:v>
                </c:pt>
                <c:pt idx="284">
                  <c:v>2.2313725E-2</c:v>
                </c:pt>
                <c:pt idx="285">
                  <c:v>2.2392156999999999E-2</c:v>
                </c:pt>
                <c:pt idx="286">
                  <c:v>2.2470588E-2</c:v>
                </c:pt>
                <c:pt idx="287">
                  <c:v>2.2549019999999999E-2</c:v>
                </c:pt>
                <c:pt idx="288">
                  <c:v>2.2627451E-2</c:v>
                </c:pt>
                <c:pt idx="289">
                  <c:v>2.2705882E-2</c:v>
                </c:pt>
                <c:pt idx="290">
                  <c:v>2.2784314E-2</c:v>
                </c:pt>
                <c:pt idx="291">
                  <c:v>2.2862745E-2</c:v>
                </c:pt>
                <c:pt idx="292">
                  <c:v>2.2941176000000001E-2</c:v>
                </c:pt>
                <c:pt idx="293">
                  <c:v>2.3019608E-2</c:v>
                </c:pt>
                <c:pt idx="294">
                  <c:v>2.3098039000000001E-2</c:v>
                </c:pt>
                <c:pt idx="295">
                  <c:v>2.3176471000000001E-2</c:v>
                </c:pt>
                <c:pt idx="296">
                  <c:v>2.3254902000000001E-2</c:v>
                </c:pt>
                <c:pt idx="297">
                  <c:v>2.3333333000000001E-2</c:v>
                </c:pt>
                <c:pt idx="298">
                  <c:v>2.3411765000000001E-2</c:v>
                </c:pt>
                <c:pt idx="299">
                  <c:v>2.3490196000000001E-2</c:v>
                </c:pt>
                <c:pt idx="300">
                  <c:v>2.3568627000000002E-2</c:v>
                </c:pt>
                <c:pt idx="301">
                  <c:v>2.3647059000000002E-2</c:v>
                </c:pt>
                <c:pt idx="302">
                  <c:v>2.3725489999999998E-2</c:v>
                </c:pt>
                <c:pt idx="303">
                  <c:v>2.3803922000000002E-2</c:v>
                </c:pt>
                <c:pt idx="304">
                  <c:v>2.3882352999999999E-2</c:v>
                </c:pt>
                <c:pt idx="305">
                  <c:v>2.3960783999999999E-2</c:v>
                </c:pt>
                <c:pt idx="306">
                  <c:v>2.4039215999999999E-2</c:v>
                </c:pt>
                <c:pt idx="307">
                  <c:v>2.4117646999999999E-2</c:v>
                </c:pt>
                <c:pt idx="308">
                  <c:v>2.4196077999999999E-2</c:v>
                </c:pt>
                <c:pt idx="309">
                  <c:v>2.4274509999999999E-2</c:v>
                </c:pt>
                <c:pt idx="310">
                  <c:v>2.4352940999999999E-2</c:v>
                </c:pt>
                <c:pt idx="311">
                  <c:v>2.4431372999999999E-2</c:v>
                </c:pt>
                <c:pt idx="312">
                  <c:v>2.4509804E-2</c:v>
                </c:pt>
                <c:pt idx="313">
                  <c:v>2.4588235E-2</c:v>
                </c:pt>
                <c:pt idx="314">
                  <c:v>2.4666667E-2</c:v>
                </c:pt>
                <c:pt idx="315">
                  <c:v>2.4745098E-2</c:v>
                </c:pt>
                <c:pt idx="316">
                  <c:v>2.4823529E-2</c:v>
                </c:pt>
                <c:pt idx="317">
                  <c:v>2.4901961E-2</c:v>
                </c:pt>
                <c:pt idx="318">
                  <c:v>2.4980392000000001E-2</c:v>
                </c:pt>
                <c:pt idx="319">
                  <c:v>2.5058824E-2</c:v>
                </c:pt>
                <c:pt idx="320">
                  <c:v>2.5137255000000001E-2</c:v>
                </c:pt>
                <c:pt idx="321">
                  <c:v>2.5215686000000001E-2</c:v>
                </c:pt>
                <c:pt idx="322">
                  <c:v>2.5294118000000001E-2</c:v>
                </c:pt>
                <c:pt idx="323">
                  <c:v>2.5372549000000001E-2</c:v>
                </c:pt>
                <c:pt idx="324">
                  <c:v>2.5450980000000002E-2</c:v>
                </c:pt>
                <c:pt idx="325">
                  <c:v>2.5529412000000001E-2</c:v>
                </c:pt>
                <c:pt idx="326">
                  <c:v>2.5607843000000002E-2</c:v>
                </c:pt>
                <c:pt idx="327">
                  <c:v>2.5686275000000001E-2</c:v>
                </c:pt>
                <c:pt idx="328">
                  <c:v>2.5764705999999998E-2</c:v>
                </c:pt>
                <c:pt idx="329">
                  <c:v>2.5843136999999999E-2</c:v>
                </c:pt>
                <c:pt idx="330">
                  <c:v>2.5921568999999998E-2</c:v>
                </c:pt>
                <c:pt idx="331">
                  <c:v>2.5999999999999999E-2</c:v>
                </c:pt>
                <c:pt idx="332">
                  <c:v>2.6078430999999999E-2</c:v>
                </c:pt>
                <c:pt idx="333">
                  <c:v>2.6156862999999999E-2</c:v>
                </c:pt>
                <c:pt idx="334">
                  <c:v>2.6235293999999999E-2</c:v>
                </c:pt>
                <c:pt idx="335">
                  <c:v>2.6313725E-2</c:v>
                </c:pt>
                <c:pt idx="336">
                  <c:v>2.6392156999999999E-2</c:v>
                </c:pt>
                <c:pt idx="337">
                  <c:v>2.6470588E-2</c:v>
                </c:pt>
                <c:pt idx="338">
                  <c:v>2.654902E-2</c:v>
                </c:pt>
                <c:pt idx="339">
                  <c:v>2.6627451E-2</c:v>
                </c:pt>
                <c:pt idx="340">
                  <c:v>2.6705882E-2</c:v>
                </c:pt>
                <c:pt idx="341">
                  <c:v>2.6784314E-2</c:v>
                </c:pt>
                <c:pt idx="342">
                  <c:v>2.6862745E-2</c:v>
                </c:pt>
                <c:pt idx="343">
                  <c:v>2.6941176000000001E-2</c:v>
                </c:pt>
                <c:pt idx="344">
                  <c:v>2.7019608000000001E-2</c:v>
                </c:pt>
                <c:pt idx="345">
                  <c:v>2.7098039000000001E-2</c:v>
                </c:pt>
                <c:pt idx="346">
                  <c:v>2.7176471000000001E-2</c:v>
                </c:pt>
                <c:pt idx="347">
                  <c:v>2.7254902000000001E-2</c:v>
                </c:pt>
                <c:pt idx="348">
                  <c:v>2.7333333000000001E-2</c:v>
                </c:pt>
                <c:pt idx="349">
                  <c:v>2.7411765000000001E-2</c:v>
                </c:pt>
                <c:pt idx="350">
                  <c:v>2.7490196000000001E-2</c:v>
                </c:pt>
                <c:pt idx="351">
                  <c:v>2.7568626999999998E-2</c:v>
                </c:pt>
                <c:pt idx="352">
                  <c:v>2.7647059000000002E-2</c:v>
                </c:pt>
                <c:pt idx="353">
                  <c:v>2.7725489999999998E-2</c:v>
                </c:pt>
                <c:pt idx="354">
                  <c:v>2.7803921999999998E-2</c:v>
                </c:pt>
                <c:pt idx="355">
                  <c:v>2.7882352999999999E-2</c:v>
                </c:pt>
                <c:pt idx="356">
                  <c:v>2.7960783999999999E-2</c:v>
                </c:pt>
                <c:pt idx="357">
                  <c:v>2.8039215999999999E-2</c:v>
                </c:pt>
                <c:pt idx="358">
                  <c:v>2.8117646999999999E-2</c:v>
                </c:pt>
                <c:pt idx="359">
                  <c:v>2.8196077999999999E-2</c:v>
                </c:pt>
                <c:pt idx="360">
                  <c:v>2.8274509999999999E-2</c:v>
                </c:pt>
                <c:pt idx="361">
                  <c:v>2.8352941E-2</c:v>
                </c:pt>
                <c:pt idx="362">
                  <c:v>2.8431372999999999E-2</c:v>
                </c:pt>
                <c:pt idx="363">
                  <c:v>2.8509804E-2</c:v>
                </c:pt>
                <c:pt idx="364">
                  <c:v>2.8588235E-2</c:v>
                </c:pt>
                <c:pt idx="365">
                  <c:v>2.8666667E-2</c:v>
                </c:pt>
                <c:pt idx="366">
                  <c:v>2.8745098E-2</c:v>
                </c:pt>
                <c:pt idx="367">
                  <c:v>2.8823529000000001E-2</c:v>
                </c:pt>
                <c:pt idx="368">
                  <c:v>2.8901961E-2</c:v>
                </c:pt>
                <c:pt idx="369">
                  <c:v>2.8980392000000001E-2</c:v>
                </c:pt>
                <c:pt idx="370">
                  <c:v>2.9058824E-2</c:v>
                </c:pt>
                <c:pt idx="371">
                  <c:v>2.9137255000000001E-2</c:v>
                </c:pt>
                <c:pt idx="372">
                  <c:v>2.9215686000000001E-2</c:v>
                </c:pt>
                <c:pt idx="373">
                  <c:v>2.9294118000000001E-2</c:v>
                </c:pt>
                <c:pt idx="374">
                  <c:v>2.9372549000000001E-2</c:v>
                </c:pt>
                <c:pt idx="375">
                  <c:v>2.9450980000000002E-2</c:v>
                </c:pt>
                <c:pt idx="376">
                  <c:v>2.9529412000000001E-2</c:v>
                </c:pt>
                <c:pt idx="377">
                  <c:v>2.9607842999999998E-2</c:v>
                </c:pt>
                <c:pt idx="378">
                  <c:v>2.9686275000000002E-2</c:v>
                </c:pt>
                <c:pt idx="379">
                  <c:v>2.9764705999999998E-2</c:v>
                </c:pt>
                <c:pt idx="380">
                  <c:v>2.9843136999999999E-2</c:v>
                </c:pt>
                <c:pt idx="381">
                  <c:v>2.9921568999999999E-2</c:v>
                </c:pt>
                <c:pt idx="382">
                  <c:v>0.03</c:v>
                </c:pt>
                <c:pt idx="383">
                  <c:v>3.0078430999999999E-2</c:v>
                </c:pt>
                <c:pt idx="384">
                  <c:v>3.0156862999999999E-2</c:v>
                </c:pt>
                <c:pt idx="385">
                  <c:v>3.0235293999999999E-2</c:v>
                </c:pt>
                <c:pt idx="386">
                  <c:v>3.0313725E-2</c:v>
                </c:pt>
                <c:pt idx="387">
                  <c:v>3.0392157E-2</c:v>
                </c:pt>
                <c:pt idx="388">
                  <c:v>3.0470588E-2</c:v>
                </c:pt>
                <c:pt idx="389">
                  <c:v>3.054902E-2</c:v>
                </c:pt>
                <c:pt idx="390">
                  <c:v>3.0627451E-2</c:v>
                </c:pt>
                <c:pt idx="391">
                  <c:v>3.0705882E-2</c:v>
                </c:pt>
                <c:pt idx="392">
                  <c:v>3.0784314E-2</c:v>
                </c:pt>
                <c:pt idx="393">
                  <c:v>3.0862745E-2</c:v>
                </c:pt>
                <c:pt idx="394">
                  <c:v>3.0941176000000001E-2</c:v>
                </c:pt>
                <c:pt idx="395">
                  <c:v>3.1019608000000001E-2</c:v>
                </c:pt>
                <c:pt idx="396">
                  <c:v>3.1098039000000001E-2</c:v>
                </c:pt>
                <c:pt idx="397">
                  <c:v>3.1176471000000001E-2</c:v>
                </c:pt>
                <c:pt idx="398">
                  <c:v>3.1254902000000001E-2</c:v>
                </c:pt>
                <c:pt idx="399">
                  <c:v>3.1333332999999998E-2</c:v>
                </c:pt>
                <c:pt idx="400">
                  <c:v>3.1411765000000001E-2</c:v>
                </c:pt>
                <c:pt idx="401">
                  <c:v>3.1490195999999998E-2</c:v>
                </c:pt>
                <c:pt idx="402">
                  <c:v>3.1568627000000002E-2</c:v>
                </c:pt>
                <c:pt idx="403">
                  <c:v>3.1647058999999998E-2</c:v>
                </c:pt>
                <c:pt idx="404">
                  <c:v>3.1725490000000002E-2</c:v>
                </c:pt>
                <c:pt idx="405">
                  <c:v>3.1803921999999998E-2</c:v>
                </c:pt>
                <c:pt idx="406">
                  <c:v>3.1882353000000002E-2</c:v>
                </c:pt>
                <c:pt idx="407">
                  <c:v>3.1960783999999999E-2</c:v>
                </c:pt>
                <c:pt idx="408">
                  <c:v>3.2039216000000002E-2</c:v>
                </c:pt>
                <c:pt idx="409">
                  <c:v>3.2117646999999999E-2</c:v>
                </c:pt>
                <c:pt idx="410">
                  <c:v>3.2196078000000003E-2</c:v>
                </c:pt>
                <c:pt idx="411">
                  <c:v>3.2274509999999999E-2</c:v>
                </c:pt>
                <c:pt idx="412">
                  <c:v>3.2352941000000003E-2</c:v>
                </c:pt>
                <c:pt idx="413">
                  <c:v>3.2431372999999999E-2</c:v>
                </c:pt>
                <c:pt idx="414">
                  <c:v>3.2509804000000003E-2</c:v>
                </c:pt>
                <c:pt idx="415">
                  <c:v>3.2588235E-2</c:v>
                </c:pt>
                <c:pt idx="416">
                  <c:v>3.2666667000000003E-2</c:v>
                </c:pt>
                <c:pt idx="417">
                  <c:v>3.2745098E-2</c:v>
                </c:pt>
                <c:pt idx="418">
                  <c:v>3.2823528999999997E-2</c:v>
                </c:pt>
                <c:pt idx="419">
                  <c:v>3.2901961E-2</c:v>
                </c:pt>
                <c:pt idx="420">
                  <c:v>3.2980391999999997E-2</c:v>
                </c:pt>
                <c:pt idx="421">
                  <c:v>3.3058824000000001E-2</c:v>
                </c:pt>
                <c:pt idx="422">
                  <c:v>3.3137254999999997E-2</c:v>
                </c:pt>
                <c:pt idx="423">
                  <c:v>3.3215686000000001E-2</c:v>
                </c:pt>
                <c:pt idx="424">
                  <c:v>3.3294117999999998E-2</c:v>
                </c:pt>
                <c:pt idx="425">
                  <c:v>3.3372549000000001E-2</c:v>
                </c:pt>
                <c:pt idx="426">
                  <c:v>3.3450979999999998E-2</c:v>
                </c:pt>
                <c:pt idx="427">
                  <c:v>3.3529412000000001E-2</c:v>
                </c:pt>
                <c:pt idx="428">
                  <c:v>3.3607842999999998E-2</c:v>
                </c:pt>
                <c:pt idx="429">
                  <c:v>3.3686275000000002E-2</c:v>
                </c:pt>
                <c:pt idx="430">
                  <c:v>3.3764705999999998E-2</c:v>
                </c:pt>
                <c:pt idx="431">
                  <c:v>3.3843137000000002E-2</c:v>
                </c:pt>
                <c:pt idx="432">
                  <c:v>3.3921568999999999E-2</c:v>
                </c:pt>
                <c:pt idx="433">
                  <c:v>3.4000000000000002E-2</c:v>
                </c:pt>
                <c:pt idx="434">
                  <c:v>3.4078430999999999E-2</c:v>
                </c:pt>
                <c:pt idx="435">
                  <c:v>3.4156863000000003E-2</c:v>
                </c:pt>
                <c:pt idx="436">
                  <c:v>3.4235293999999999E-2</c:v>
                </c:pt>
                <c:pt idx="437">
                  <c:v>3.4313725000000003E-2</c:v>
                </c:pt>
                <c:pt idx="438">
                  <c:v>3.4392157E-2</c:v>
                </c:pt>
                <c:pt idx="439">
                  <c:v>3.4470588000000003E-2</c:v>
                </c:pt>
                <c:pt idx="440">
                  <c:v>3.454902E-2</c:v>
                </c:pt>
                <c:pt idx="441">
                  <c:v>3.4627450999999997E-2</c:v>
                </c:pt>
                <c:pt idx="442">
                  <c:v>3.4705882E-2</c:v>
                </c:pt>
                <c:pt idx="443">
                  <c:v>3.4784313999999997E-2</c:v>
                </c:pt>
                <c:pt idx="444">
                  <c:v>3.4862745000000001E-2</c:v>
                </c:pt>
                <c:pt idx="445">
                  <c:v>3.4941175999999997E-2</c:v>
                </c:pt>
                <c:pt idx="446">
                  <c:v>3.5019608000000001E-2</c:v>
                </c:pt>
                <c:pt idx="447">
                  <c:v>3.5098038999999998E-2</c:v>
                </c:pt>
                <c:pt idx="448">
                  <c:v>3.5176471000000001E-2</c:v>
                </c:pt>
                <c:pt idx="449">
                  <c:v>3.5254901999999998E-2</c:v>
                </c:pt>
                <c:pt idx="450">
                  <c:v>3.5333333000000001E-2</c:v>
                </c:pt>
                <c:pt idx="451">
                  <c:v>3.5411764999999998E-2</c:v>
                </c:pt>
                <c:pt idx="452">
                  <c:v>3.5490196000000002E-2</c:v>
                </c:pt>
                <c:pt idx="453">
                  <c:v>3.5568626999999998E-2</c:v>
                </c:pt>
                <c:pt idx="454">
                  <c:v>3.5647059000000002E-2</c:v>
                </c:pt>
                <c:pt idx="455">
                  <c:v>3.5725489999999999E-2</c:v>
                </c:pt>
                <c:pt idx="456">
                  <c:v>3.5803922000000002E-2</c:v>
                </c:pt>
                <c:pt idx="457">
                  <c:v>3.5882352999999999E-2</c:v>
                </c:pt>
                <c:pt idx="458">
                  <c:v>3.5960784000000003E-2</c:v>
                </c:pt>
                <c:pt idx="459">
                  <c:v>3.6039215999999999E-2</c:v>
                </c:pt>
                <c:pt idx="460">
                  <c:v>3.6117647000000003E-2</c:v>
                </c:pt>
                <c:pt idx="461">
                  <c:v>3.6196078E-2</c:v>
                </c:pt>
                <c:pt idx="462">
                  <c:v>3.6274510000000003E-2</c:v>
                </c:pt>
                <c:pt idx="463">
                  <c:v>3.6352941E-2</c:v>
                </c:pt>
                <c:pt idx="464">
                  <c:v>3.6431373000000003E-2</c:v>
                </c:pt>
                <c:pt idx="465">
                  <c:v>3.6509804E-2</c:v>
                </c:pt>
                <c:pt idx="466">
                  <c:v>3.6588234999999997E-2</c:v>
                </c:pt>
                <c:pt idx="467">
                  <c:v>3.6666667E-2</c:v>
                </c:pt>
                <c:pt idx="468">
                  <c:v>3.6745097999999997E-2</c:v>
                </c:pt>
                <c:pt idx="469">
                  <c:v>3.6823529000000001E-2</c:v>
                </c:pt>
                <c:pt idx="470">
                  <c:v>3.6901960999999997E-2</c:v>
                </c:pt>
                <c:pt idx="471">
                  <c:v>3.6980392000000001E-2</c:v>
                </c:pt>
                <c:pt idx="472">
                  <c:v>3.7058823999999997E-2</c:v>
                </c:pt>
                <c:pt idx="473">
                  <c:v>3.7137255000000001E-2</c:v>
                </c:pt>
                <c:pt idx="474">
                  <c:v>3.7215685999999998E-2</c:v>
                </c:pt>
                <c:pt idx="475">
                  <c:v>3.7294118000000001E-2</c:v>
                </c:pt>
                <c:pt idx="476">
                  <c:v>3.7372548999999998E-2</c:v>
                </c:pt>
                <c:pt idx="477">
                  <c:v>3.7450980000000002E-2</c:v>
                </c:pt>
                <c:pt idx="478">
                  <c:v>3.7529411999999998E-2</c:v>
                </c:pt>
                <c:pt idx="479">
                  <c:v>3.7607843000000002E-2</c:v>
                </c:pt>
                <c:pt idx="480">
                  <c:v>3.7686274999999998E-2</c:v>
                </c:pt>
                <c:pt idx="481">
                  <c:v>3.7764706000000002E-2</c:v>
                </c:pt>
                <c:pt idx="482">
                  <c:v>3.7843136999999999E-2</c:v>
                </c:pt>
                <c:pt idx="483">
                  <c:v>3.7921569000000002E-2</c:v>
                </c:pt>
                <c:pt idx="484">
                  <c:v>3.7999999999999999E-2</c:v>
                </c:pt>
                <c:pt idx="485">
                  <c:v>3.8078431000000003E-2</c:v>
                </c:pt>
                <c:pt idx="486">
                  <c:v>3.8156862999999999E-2</c:v>
                </c:pt>
                <c:pt idx="487">
                  <c:v>3.8235294000000003E-2</c:v>
                </c:pt>
                <c:pt idx="488">
                  <c:v>3.8313725E-2</c:v>
                </c:pt>
                <c:pt idx="489">
                  <c:v>3.8392157000000003E-2</c:v>
                </c:pt>
                <c:pt idx="490">
                  <c:v>3.8470588E-2</c:v>
                </c:pt>
                <c:pt idx="491">
                  <c:v>3.8549020000000003E-2</c:v>
                </c:pt>
                <c:pt idx="492">
                  <c:v>3.8627451E-2</c:v>
                </c:pt>
                <c:pt idx="493">
                  <c:v>3.8705881999999997E-2</c:v>
                </c:pt>
                <c:pt idx="494">
                  <c:v>3.8784314E-2</c:v>
                </c:pt>
                <c:pt idx="495">
                  <c:v>3.8862744999999997E-2</c:v>
                </c:pt>
                <c:pt idx="496">
                  <c:v>3.8941176000000001E-2</c:v>
                </c:pt>
                <c:pt idx="497">
                  <c:v>3.9019607999999997E-2</c:v>
                </c:pt>
                <c:pt idx="498">
                  <c:v>3.9098039000000001E-2</c:v>
                </c:pt>
                <c:pt idx="499">
                  <c:v>3.9176470999999997E-2</c:v>
                </c:pt>
                <c:pt idx="500">
                  <c:v>3.9254902000000001E-2</c:v>
                </c:pt>
                <c:pt idx="501">
                  <c:v>3.9333332999999998E-2</c:v>
                </c:pt>
                <c:pt idx="502">
                  <c:v>3.9411765000000001E-2</c:v>
                </c:pt>
                <c:pt idx="503">
                  <c:v>3.9490195999999998E-2</c:v>
                </c:pt>
                <c:pt idx="504">
                  <c:v>3.9568627000000002E-2</c:v>
                </c:pt>
                <c:pt idx="505">
                  <c:v>3.9647058999999998E-2</c:v>
                </c:pt>
                <c:pt idx="506">
                  <c:v>3.9725490000000002E-2</c:v>
                </c:pt>
                <c:pt idx="507">
                  <c:v>3.9803921999999999E-2</c:v>
                </c:pt>
                <c:pt idx="508">
                  <c:v>3.9882353000000002E-2</c:v>
                </c:pt>
                <c:pt idx="509">
                  <c:v>3.9960783999999999E-2</c:v>
                </c:pt>
                <c:pt idx="510">
                  <c:v>4.0039216000000002E-2</c:v>
                </c:pt>
                <c:pt idx="511">
                  <c:v>4.0117646999999999E-2</c:v>
                </c:pt>
                <c:pt idx="512">
                  <c:v>4.0196078000000003E-2</c:v>
                </c:pt>
                <c:pt idx="513">
                  <c:v>4.0274509999999999E-2</c:v>
                </c:pt>
                <c:pt idx="514">
                  <c:v>4.0352941000000003E-2</c:v>
                </c:pt>
                <c:pt idx="515">
                  <c:v>4.0431373E-2</c:v>
                </c:pt>
                <c:pt idx="516">
                  <c:v>4.0509804000000003E-2</c:v>
                </c:pt>
                <c:pt idx="517">
                  <c:v>4.0588235E-2</c:v>
                </c:pt>
                <c:pt idx="518">
                  <c:v>4.0666666999999997E-2</c:v>
                </c:pt>
                <c:pt idx="519">
                  <c:v>4.0745098E-2</c:v>
                </c:pt>
                <c:pt idx="520">
                  <c:v>4.0823528999999997E-2</c:v>
                </c:pt>
                <c:pt idx="521">
                  <c:v>4.0901961000000001E-2</c:v>
                </c:pt>
                <c:pt idx="522">
                  <c:v>4.0980391999999997E-2</c:v>
                </c:pt>
                <c:pt idx="523">
                  <c:v>4.1058824000000001E-2</c:v>
                </c:pt>
                <c:pt idx="524">
                  <c:v>4.1137254999999998E-2</c:v>
                </c:pt>
                <c:pt idx="525">
                  <c:v>4.1215686000000001E-2</c:v>
                </c:pt>
                <c:pt idx="526">
                  <c:v>4.1294117999999998E-2</c:v>
                </c:pt>
                <c:pt idx="527">
                  <c:v>4.1372549000000002E-2</c:v>
                </c:pt>
                <c:pt idx="528">
                  <c:v>4.1450979999999998E-2</c:v>
                </c:pt>
                <c:pt idx="529">
                  <c:v>4.1529412000000002E-2</c:v>
                </c:pt>
                <c:pt idx="530">
                  <c:v>4.1607842999999999E-2</c:v>
                </c:pt>
                <c:pt idx="531">
                  <c:v>4.1686275000000002E-2</c:v>
                </c:pt>
                <c:pt idx="532">
                  <c:v>4.1764705999999999E-2</c:v>
                </c:pt>
                <c:pt idx="533">
                  <c:v>4.1843137000000002E-2</c:v>
                </c:pt>
                <c:pt idx="534">
                  <c:v>4.1921568999999999E-2</c:v>
                </c:pt>
                <c:pt idx="535">
                  <c:v>4.2000000000000003E-2</c:v>
                </c:pt>
                <c:pt idx="536">
                  <c:v>4.2078430999999999E-2</c:v>
                </c:pt>
                <c:pt idx="537">
                  <c:v>4.2156863000000003E-2</c:v>
                </c:pt>
                <c:pt idx="538">
                  <c:v>4.2235294E-2</c:v>
                </c:pt>
                <c:pt idx="539">
                  <c:v>4.2313725000000003E-2</c:v>
                </c:pt>
                <c:pt idx="540">
                  <c:v>4.2392157E-2</c:v>
                </c:pt>
                <c:pt idx="541">
                  <c:v>4.2470587999999997E-2</c:v>
                </c:pt>
                <c:pt idx="542">
                  <c:v>4.254902E-2</c:v>
                </c:pt>
                <c:pt idx="543">
                  <c:v>4.2627450999999997E-2</c:v>
                </c:pt>
                <c:pt idx="544">
                  <c:v>4.2705882000000001E-2</c:v>
                </c:pt>
                <c:pt idx="545">
                  <c:v>4.2784313999999997E-2</c:v>
                </c:pt>
                <c:pt idx="546">
                  <c:v>4.2862745000000001E-2</c:v>
                </c:pt>
                <c:pt idx="547">
                  <c:v>4.2941175999999998E-2</c:v>
                </c:pt>
                <c:pt idx="548">
                  <c:v>4.3019608000000001E-2</c:v>
                </c:pt>
                <c:pt idx="549">
                  <c:v>4.3098038999999998E-2</c:v>
                </c:pt>
                <c:pt idx="550">
                  <c:v>4.3176471000000001E-2</c:v>
                </c:pt>
                <c:pt idx="551">
                  <c:v>4.3254901999999998E-2</c:v>
                </c:pt>
                <c:pt idx="552">
                  <c:v>4.3333333000000002E-2</c:v>
                </c:pt>
                <c:pt idx="553">
                  <c:v>4.3411764999999998E-2</c:v>
                </c:pt>
                <c:pt idx="554">
                  <c:v>4.3490196000000002E-2</c:v>
                </c:pt>
                <c:pt idx="555">
                  <c:v>4.3568626999999999E-2</c:v>
                </c:pt>
                <c:pt idx="556">
                  <c:v>4.3647059000000002E-2</c:v>
                </c:pt>
                <c:pt idx="557">
                  <c:v>4.3725489999999999E-2</c:v>
                </c:pt>
                <c:pt idx="558">
                  <c:v>4.3803922000000002E-2</c:v>
                </c:pt>
                <c:pt idx="559">
                  <c:v>4.3882352999999999E-2</c:v>
                </c:pt>
                <c:pt idx="560">
                  <c:v>4.3960784000000003E-2</c:v>
                </c:pt>
                <c:pt idx="561">
                  <c:v>4.4039215999999999E-2</c:v>
                </c:pt>
                <c:pt idx="562">
                  <c:v>4.4117647000000003E-2</c:v>
                </c:pt>
                <c:pt idx="563">
                  <c:v>4.4196078E-2</c:v>
                </c:pt>
                <c:pt idx="564">
                  <c:v>4.4274510000000003E-2</c:v>
                </c:pt>
                <c:pt idx="565">
                  <c:v>4.4352941E-2</c:v>
                </c:pt>
                <c:pt idx="566">
                  <c:v>4.4431373000000003E-2</c:v>
                </c:pt>
                <c:pt idx="567">
                  <c:v>4.4509804E-2</c:v>
                </c:pt>
                <c:pt idx="568">
                  <c:v>4.4588234999999997E-2</c:v>
                </c:pt>
                <c:pt idx="569">
                  <c:v>4.4666667E-2</c:v>
                </c:pt>
                <c:pt idx="570">
                  <c:v>4.4745097999999997E-2</c:v>
                </c:pt>
                <c:pt idx="571">
                  <c:v>4.4823529000000001E-2</c:v>
                </c:pt>
                <c:pt idx="572">
                  <c:v>4.4901960999999997E-2</c:v>
                </c:pt>
                <c:pt idx="573">
                  <c:v>4.4980392000000001E-2</c:v>
                </c:pt>
                <c:pt idx="574">
                  <c:v>4.5058823999999997E-2</c:v>
                </c:pt>
                <c:pt idx="575">
                  <c:v>4.5137255000000001E-2</c:v>
                </c:pt>
                <c:pt idx="576">
                  <c:v>4.5215685999999998E-2</c:v>
                </c:pt>
                <c:pt idx="577">
                  <c:v>4.5294118000000001E-2</c:v>
                </c:pt>
                <c:pt idx="578">
                  <c:v>4.5372548999999998E-2</c:v>
                </c:pt>
                <c:pt idx="579">
                  <c:v>4.5450980000000002E-2</c:v>
                </c:pt>
                <c:pt idx="580">
                  <c:v>4.5529411999999998E-2</c:v>
                </c:pt>
                <c:pt idx="581">
                  <c:v>4.5607843000000002E-2</c:v>
                </c:pt>
                <c:pt idx="582">
                  <c:v>4.5686274999999998E-2</c:v>
                </c:pt>
                <c:pt idx="583">
                  <c:v>4.5764706000000002E-2</c:v>
                </c:pt>
                <c:pt idx="584">
                  <c:v>4.5843136999999999E-2</c:v>
                </c:pt>
                <c:pt idx="585">
                  <c:v>4.5921569000000002E-2</c:v>
                </c:pt>
                <c:pt idx="586">
                  <c:v>4.5999999999999999E-2</c:v>
                </c:pt>
                <c:pt idx="587">
                  <c:v>4.6078431000000003E-2</c:v>
                </c:pt>
                <c:pt idx="588">
                  <c:v>4.6156862999999999E-2</c:v>
                </c:pt>
                <c:pt idx="589">
                  <c:v>4.6235294000000003E-2</c:v>
                </c:pt>
                <c:pt idx="590">
                  <c:v>4.6313725E-2</c:v>
                </c:pt>
                <c:pt idx="591">
                  <c:v>4.6392157000000003E-2</c:v>
                </c:pt>
                <c:pt idx="592">
                  <c:v>4.6470588E-2</c:v>
                </c:pt>
                <c:pt idx="593">
                  <c:v>4.6549020000000003E-2</c:v>
                </c:pt>
                <c:pt idx="594">
                  <c:v>4.6627451E-2</c:v>
                </c:pt>
                <c:pt idx="595">
                  <c:v>4.6705881999999997E-2</c:v>
                </c:pt>
                <c:pt idx="596">
                  <c:v>4.6784314E-2</c:v>
                </c:pt>
                <c:pt idx="597">
                  <c:v>4.6862744999999997E-2</c:v>
                </c:pt>
                <c:pt idx="598">
                  <c:v>4.6941176000000001E-2</c:v>
                </c:pt>
                <c:pt idx="599">
                  <c:v>4.7019607999999997E-2</c:v>
                </c:pt>
                <c:pt idx="600">
                  <c:v>4.7098039000000001E-2</c:v>
                </c:pt>
                <c:pt idx="601">
                  <c:v>4.7176470999999998E-2</c:v>
                </c:pt>
                <c:pt idx="602">
                  <c:v>4.7254902000000001E-2</c:v>
                </c:pt>
                <c:pt idx="603">
                  <c:v>4.7333332999999998E-2</c:v>
                </c:pt>
                <c:pt idx="604">
                  <c:v>4.7411765000000002E-2</c:v>
                </c:pt>
                <c:pt idx="605">
                  <c:v>4.7490195999999998E-2</c:v>
                </c:pt>
                <c:pt idx="606">
                  <c:v>4.7568627000000002E-2</c:v>
                </c:pt>
                <c:pt idx="607">
                  <c:v>4.7647058999999999E-2</c:v>
                </c:pt>
                <c:pt idx="608">
                  <c:v>4.7725490000000002E-2</c:v>
                </c:pt>
                <c:pt idx="609">
                  <c:v>4.7803921999999999E-2</c:v>
                </c:pt>
                <c:pt idx="610">
                  <c:v>4.7882353000000002E-2</c:v>
                </c:pt>
                <c:pt idx="611">
                  <c:v>4.7960783999999999E-2</c:v>
                </c:pt>
                <c:pt idx="612">
                  <c:v>4.8039216000000003E-2</c:v>
                </c:pt>
                <c:pt idx="613">
                  <c:v>4.8117647E-2</c:v>
                </c:pt>
                <c:pt idx="614">
                  <c:v>4.8196078000000003E-2</c:v>
                </c:pt>
                <c:pt idx="615">
                  <c:v>4.827451E-2</c:v>
                </c:pt>
                <c:pt idx="616">
                  <c:v>4.8352941000000003E-2</c:v>
                </c:pt>
                <c:pt idx="617">
                  <c:v>4.8431373E-2</c:v>
                </c:pt>
                <c:pt idx="618">
                  <c:v>4.8509803999999997E-2</c:v>
                </c:pt>
                <c:pt idx="619">
                  <c:v>4.8588235E-2</c:v>
                </c:pt>
                <c:pt idx="620">
                  <c:v>4.8666666999999997E-2</c:v>
                </c:pt>
                <c:pt idx="621">
                  <c:v>4.8745098000000001E-2</c:v>
                </c:pt>
                <c:pt idx="622">
                  <c:v>4.8823528999999997E-2</c:v>
                </c:pt>
                <c:pt idx="623">
                  <c:v>4.8901961000000001E-2</c:v>
                </c:pt>
                <c:pt idx="624">
                  <c:v>4.8980391999999998E-2</c:v>
                </c:pt>
                <c:pt idx="625">
                  <c:v>4.9058824000000001E-2</c:v>
                </c:pt>
                <c:pt idx="626">
                  <c:v>4.9137254999999998E-2</c:v>
                </c:pt>
                <c:pt idx="627">
                  <c:v>4.9215686000000002E-2</c:v>
                </c:pt>
                <c:pt idx="628">
                  <c:v>4.9294117999999998E-2</c:v>
                </c:pt>
                <c:pt idx="629">
                  <c:v>4.9372549000000002E-2</c:v>
                </c:pt>
                <c:pt idx="630">
                  <c:v>4.9450979999999999E-2</c:v>
                </c:pt>
                <c:pt idx="631">
                  <c:v>4.9529412000000002E-2</c:v>
                </c:pt>
                <c:pt idx="632">
                  <c:v>4.9607842999999999E-2</c:v>
                </c:pt>
                <c:pt idx="633">
                  <c:v>4.9686275000000002E-2</c:v>
                </c:pt>
                <c:pt idx="634">
                  <c:v>4.9764705999999999E-2</c:v>
                </c:pt>
                <c:pt idx="635">
                  <c:v>4.9843137000000003E-2</c:v>
                </c:pt>
                <c:pt idx="636">
                  <c:v>4.9921568999999999E-2</c:v>
                </c:pt>
                <c:pt idx="637">
                  <c:v>0.05</c:v>
                </c:pt>
                <c:pt idx="638">
                  <c:v>5.0078431E-2</c:v>
                </c:pt>
                <c:pt idx="639">
                  <c:v>5.0156863000000003E-2</c:v>
                </c:pt>
                <c:pt idx="640">
                  <c:v>5.0235294E-2</c:v>
                </c:pt>
                <c:pt idx="641">
                  <c:v>5.0313724999999997E-2</c:v>
                </c:pt>
                <c:pt idx="642">
                  <c:v>5.0392157E-2</c:v>
                </c:pt>
                <c:pt idx="643">
                  <c:v>5.0470587999999997E-2</c:v>
                </c:pt>
                <c:pt idx="644">
                  <c:v>5.054902E-2</c:v>
                </c:pt>
                <c:pt idx="645">
                  <c:v>5.0627450999999997E-2</c:v>
                </c:pt>
                <c:pt idx="646">
                  <c:v>5.0705882000000001E-2</c:v>
                </c:pt>
                <c:pt idx="647">
                  <c:v>5.0784313999999997E-2</c:v>
                </c:pt>
                <c:pt idx="648">
                  <c:v>5.0862745000000001E-2</c:v>
                </c:pt>
                <c:pt idx="649">
                  <c:v>5.0941175999999998E-2</c:v>
                </c:pt>
                <c:pt idx="650">
                  <c:v>5.1019608000000001E-2</c:v>
                </c:pt>
                <c:pt idx="651">
                  <c:v>5.1098038999999998E-2</c:v>
                </c:pt>
                <c:pt idx="652">
                  <c:v>5.1176471000000001E-2</c:v>
                </c:pt>
                <c:pt idx="653">
                  <c:v>5.1254901999999998E-2</c:v>
                </c:pt>
                <c:pt idx="654">
                  <c:v>5.1333333000000002E-2</c:v>
                </c:pt>
                <c:pt idx="655">
                  <c:v>5.1411764999999998E-2</c:v>
                </c:pt>
                <c:pt idx="656">
                  <c:v>5.1490196000000002E-2</c:v>
                </c:pt>
                <c:pt idx="657">
                  <c:v>5.1568626999999999E-2</c:v>
                </c:pt>
                <c:pt idx="658">
                  <c:v>5.1647059000000002E-2</c:v>
                </c:pt>
                <c:pt idx="659">
                  <c:v>5.1725489999999999E-2</c:v>
                </c:pt>
                <c:pt idx="660">
                  <c:v>5.1803922000000002E-2</c:v>
                </c:pt>
                <c:pt idx="661">
                  <c:v>5.1882352999999999E-2</c:v>
                </c:pt>
                <c:pt idx="662">
                  <c:v>5.1960784000000003E-2</c:v>
                </c:pt>
                <c:pt idx="663">
                  <c:v>5.2039215999999999E-2</c:v>
                </c:pt>
                <c:pt idx="664">
                  <c:v>5.2117647000000003E-2</c:v>
                </c:pt>
                <c:pt idx="665">
                  <c:v>5.2196078E-2</c:v>
                </c:pt>
                <c:pt idx="666">
                  <c:v>5.2274510000000003E-2</c:v>
                </c:pt>
                <c:pt idx="667">
                  <c:v>5.2352941E-2</c:v>
                </c:pt>
                <c:pt idx="668">
                  <c:v>5.2431373000000003E-2</c:v>
                </c:pt>
                <c:pt idx="669">
                  <c:v>5.2509804E-2</c:v>
                </c:pt>
                <c:pt idx="670">
                  <c:v>5.2588234999999997E-2</c:v>
                </c:pt>
                <c:pt idx="671">
                  <c:v>5.2666667E-2</c:v>
                </c:pt>
                <c:pt idx="672">
                  <c:v>5.2745097999999997E-2</c:v>
                </c:pt>
                <c:pt idx="673">
                  <c:v>5.2823529000000001E-2</c:v>
                </c:pt>
                <c:pt idx="674">
                  <c:v>5.2901960999999997E-2</c:v>
                </c:pt>
                <c:pt idx="675">
                  <c:v>5.2980392000000001E-2</c:v>
                </c:pt>
                <c:pt idx="676">
                  <c:v>5.3058823999999997E-2</c:v>
                </c:pt>
                <c:pt idx="677">
                  <c:v>5.3137255000000001E-2</c:v>
                </c:pt>
                <c:pt idx="678">
                  <c:v>5.3215685999999998E-2</c:v>
                </c:pt>
                <c:pt idx="679">
                  <c:v>5.3294118000000001E-2</c:v>
                </c:pt>
                <c:pt idx="680">
                  <c:v>5.3372548999999998E-2</c:v>
                </c:pt>
                <c:pt idx="681">
                  <c:v>5.3450980000000002E-2</c:v>
                </c:pt>
                <c:pt idx="682">
                  <c:v>5.3529411999999998E-2</c:v>
                </c:pt>
                <c:pt idx="683">
                  <c:v>5.3607843000000002E-2</c:v>
                </c:pt>
                <c:pt idx="684">
                  <c:v>5.3686274999999999E-2</c:v>
                </c:pt>
                <c:pt idx="685">
                  <c:v>5.3764706000000002E-2</c:v>
                </c:pt>
                <c:pt idx="686">
                  <c:v>5.3843136999999999E-2</c:v>
                </c:pt>
                <c:pt idx="687">
                  <c:v>5.3921569000000003E-2</c:v>
                </c:pt>
                <c:pt idx="688">
                  <c:v>5.3999999999999999E-2</c:v>
                </c:pt>
                <c:pt idx="689">
                  <c:v>5.4078431000000003E-2</c:v>
                </c:pt>
                <c:pt idx="690">
                  <c:v>5.4156863E-2</c:v>
                </c:pt>
                <c:pt idx="691">
                  <c:v>5.4235294000000003E-2</c:v>
                </c:pt>
                <c:pt idx="692">
                  <c:v>5.4313725E-2</c:v>
                </c:pt>
                <c:pt idx="693">
                  <c:v>5.4392156999999997E-2</c:v>
                </c:pt>
                <c:pt idx="694">
                  <c:v>5.4470588E-2</c:v>
                </c:pt>
                <c:pt idx="695">
                  <c:v>5.4549019999999997E-2</c:v>
                </c:pt>
                <c:pt idx="696">
                  <c:v>5.4627451E-2</c:v>
                </c:pt>
                <c:pt idx="697">
                  <c:v>5.4705881999999997E-2</c:v>
                </c:pt>
                <c:pt idx="698">
                  <c:v>5.4784314000000001E-2</c:v>
                </c:pt>
                <c:pt idx="699">
                  <c:v>5.4862744999999997E-2</c:v>
                </c:pt>
                <c:pt idx="700">
                  <c:v>5.4941176000000001E-2</c:v>
                </c:pt>
                <c:pt idx="701">
                  <c:v>5.5019607999999998E-2</c:v>
                </c:pt>
                <c:pt idx="702">
                  <c:v>5.5098039000000001E-2</c:v>
                </c:pt>
                <c:pt idx="703">
                  <c:v>5.5176470999999998E-2</c:v>
                </c:pt>
                <c:pt idx="704">
                  <c:v>5.5254902000000002E-2</c:v>
                </c:pt>
                <c:pt idx="705">
                  <c:v>5.5333332999999998E-2</c:v>
                </c:pt>
                <c:pt idx="706">
                  <c:v>5.5411765000000002E-2</c:v>
                </c:pt>
                <c:pt idx="707">
                  <c:v>5.5490195999999999E-2</c:v>
                </c:pt>
                <c:pt idx="708">
                  <c:v>5.5568627000000002E-2</c:v>
                </c:pt>
                <c:pt idx="709">
                  <c:v>5.5647058999999999E-2</c:v>
                </c:pt>
                <c:pt idx="710">
                  <c:v>5.5725490000000003E-2</c:v>
                </c:pt>
                <c:pt idx="711">
                  <c:v>5.5803921999999999E-2</c:v>
                </c:pt>
                <c:pt idx="712">
                  <c:v>5.5882353000000003E-2</c:v>
                </c:pt>
                <c:pt idx="713">
                  <c:v>5.5960784E-2</c:v>
                </c:pt>
                <c:pt idx="714">
                  <c:v>5.6039216000000003E-2</c:v>
                </c:pt>
                <c:pt idx="715">
                  <c:v>5.6117647E-2</c:v>
                </c:pt>
                <c:pt idx="716">
                  <c:v>5.6196077999999997E-2</c:v>
                </c:pt>
                <c:pt idx="717">
                  <c:v>5.627451E-2</c:v>
                </c:pt>
                <c:pt idx="718">
                  <c:v>5.6352940999999997E-2</c:v>
                </c:pt>
                <c:pt idx="719">
                  <c:v>5.6431373E-2</c:v>
                </c:pt>
                <c:pt idx="720">
                  <c:v>5.6509803999999997E-2</c:v>
                </c:pt>
                <c:pt idx="721">
                  <c:v>5.6588235000000001E-2</c:v>
                </c:pt>
                <c:pt idx="722">
                  <c:v>5.6666666999999997E-2</c:v>
                </c:pt>
                <c:pt idx="723">
                  <c:v>5.6745098000000001E-2</c:v>
                </c:pt>
                <c:pt idx="724">
                  <c:v>5.6823528999999998E-2</c:v>
                </c:pt>
                <c:pt idx="725">
                  <c:v>5.6901961000000001E-2</c:v>
                </c:pt>
                <c:pt idx="726">
                  <c:v>5.6980391999999998E-2</c:v>
                </c:pt>
                <c:pt idx="727">
                  <c:v>5.7058824000000001E-2</c:v>
                </c:pt>
                <c:pt idx="728">
                  <c:v>5.7137254999999998E-2</c:v>
                </c:pt>
                <c:pt idx="729">
                  <c:v>5.7215686000000002E-2</c:v>
                </c:pt>
                <c:pt idx="730">
                  <c:v>5.7294117999999998E-2</c:v>
                </c:pt>
                <c:pt idx="731">
                  <c:v>5.7372549000000002E-2</c:v>
                </c:pt>
                <c:pt idx="732">
                  <c:v>5.7450979999999999E-2</c:v>
                </c:pt>
                <c:pt idx="733">
                  <c:v>5.7529412000000002E-2</c:v>
                </c:pt>
                <c:pt idx="734">
                  <c:v>5.7607842999999999E-2</c:v>
                </c:pt>
                <c:pt idx="735">
                  <c:v>5.7686275000000002E-2</c:v>
                </c:pt>
                <c:pt idx="736">
                  <c:v>5.7764705999999999E-2</c:v>
                </c:pt>
                <c:pt idx="737">
                  <c:v>5.7843137000000003E-2</c:v>
                </c:pt>
                <c:pt idx="738">
                  <c:v>5.7921568999999999E-2</c:v>
                </c:pt>
                <c:pt idx="739">
                  <c:v>5.8000000000000003E-2</c:v>
                </c:pt>
                <c:pt idx="740">
                  <c:v>5.8078431E-2</c:v>
                </c:pt>
                <c:pt idx="741">
                  <c:v>5.8156863000000003E-2</c:v>
                </c:pt>
                <c:pt idx="742">
                  <c:v>5.8235294E-2</c:v>
                </c:pt>
                <c:pt idx="743">
                  <c:v>5.8313724999999997E-2</c:v>
                </c:pt>
                <c:pt idx="744">
                  <c:v>5.8392157E-2</c:v>
                </c:pt>
                <c:pt idx="745">
                  <c:v>5.8470587999999997E-2</c:v>
                </c:pt>
                <c:pt idx="746">
                  <c:v>5.854902E-2</c:v>
                </c:pt>
                <c:pt idx="747">
                  <c:v>5.8627450999999997E-2</c:v>
                </c:pt>
                <c:pt idx="748">
                  <c:v>5.8705882000000001E-2</c:v>
                </c:pt>
                <c:pt idx="749">
                  <c:v>5.8784313999999997E-2</c:v>
                </c:pt>
                <c:pt idx="750">
                  <c:v>5.8862745000000001E-2</c:v>
                </c:pt>
                <c:pt idx="751">
                  <c:v>5.8941175999999998E-2</c:v>
                </c:pt>
                <c:pt idx="752">
                  <c:v>5.9019608000000001E-2</c:v>
                </c:pt>
                <c:pt idx="753">
                  <c:v>5.9098038999999998E-2</c:v>
                </c:pt>
                <c:pt idx="754">
                  <c:v>5.9176471000000001E-2</c:v>
                </c:pt>
                <c:pt idx="755">
                  <c:v>5.9254901999999998E-2</c:v>
                </c:pt>
                <c:pt idx="756">
                  <c:v>5.9333333000000002E-2</c:v>
                </c:pt>
                <c:pt idx="757">
                  <c:v>5.9411764999999998E-2</c:v>
                </c:pt>
                <c:pt idx="758">
                  <c:v>5.9490196000000002E-2</c:v>
                </c:pt>
                <c:pt idx="759">
                  <c:v>5.9568626999999999E-2</c:v>
                </c:pt>
                <c:pt idx="760">
                  <c:v>5.9647059000000002E-2</c:v>
                </c:pt>
                <c:pt idx="761">
                  <c:v>5.9725489999999999E-2</c:v>
                </c:pt>
                <c:pt idx="762">
                  <c:v>5.9803922000000002E-2</c:v>
                </c:pt>
                <c:pt idx="763">
                  <c:v>5.9882352999999999E-2</c:v>
                </c:pt>
                <c:pt idx="764">
                  <c:v>5.9960784000000003E-2</c:v>
                </c:pt>
                <c:pt idx="765">
                  <c:v>6.0039215999999999E-2</c:v>
                </c:pt>
                <c:pt idx="766">
                  <c:v>6.0117647000000003E-2</c:v>
                </c:pt>
                <c:pt idx="767">
                  <c:v>6.0196078E-2</c:v>
                </c:pt>
                <c:pt idx="768">
                  <c:v>6.0274510000000003E-2</c:v>
                </c:pt>
                <c:pt idx="769">
                  <c:v>6.0352941E-2</c:v>
                </c:pt>
                <c:pt idx="770">
                  <c:v>6.0431372999999997E-2</c:v>
                </c:pt>
                <c:pt idx="771">
                  <c:v>6.0509804E-2</c:v>
                </c:pt>
                <c:pt idx="772">
                  <c:v>6.0588234999999997E-2</c:v>
                </c:pt>
                <c:pt idx="773">
                  <c:v>6.0666667000000001E-2</c:v>
                </c:pt>
                <c:pt idx="774">
                  <c:v>6.0745097999999997E-2</c:v>
                </c:pt>
                <c:pt idx="775">
                  <c:v>6.0823529000000001E-2</c:v>
                </c:pt>
                <c:pt idx="776">
                  <c:v>6.0901960999999998E-2</c:v>
                </c:pt>
                <c:pt idx="777">
                  <c:v>6.0980392000000001E-2</c:v>
                </c:pt>
                <c:pt idx="778">
                  <c:v>6.1058823999999998E-2</c:v>
                </c:pt>
                <c:pt idx="779">
                  <c:v>6.1137255000000001E-2</c:v>
                </c:pt>
                <c:pt idx="780">
                  <c:v>6.1215685999999998E-2</c:v>
                </c:pt>
                <c:pt idx="781">
                  <c:v>6.1294118000000002E-2</c:v>
                </c:pt>
                <c:pt idx="782">
                  <c:v>6.1372548999999998E-2</c:v>
                </c:pt>
                <c:pt idx="783">
                  <c:v>6.1450980000000002E-2</c:v>
                </c:pt>
                <c:pt idx="784">
                  <c:v>6.1529411999999999E-2</c:v>
                </c:pt>
                <c:pt idx="785">
                  <c:v>6.1607843000000002E-2</c:v>
                </c:pt>
                <c:pt idx="786">
                  <c:v>6.1686274999999999E-2</c:v>
                </c:pt>
                <c:pt idx="787">
                  <c:v>6.1764706000000003E-2</c:v>
                </c:pt>
                <c:pt idx="788">
                  <c:v>6.1843136999999999E-2</c:v>
                </c:pt>
                <c:pt idx="789">
                  <c:v>6.1921569000000003E-2</c:v>
                </c:pt>
                <c:pt idx="790">
                  <c:v>6.2E-2</c:v>
                </c:pt>
                <c:pt idx="791">
                  <c:v>6.2078431000000003E-2</c:v>
                </c:pt>
                <c:pt idx="792">
                  <c:v>6.2156863E-2</c:v>
                </c:pt>
                <c:pt idx="793">
                  <c:v>6.2235293999999997E-2</c:v>
                </c:pt>
                <c:pt idx="794">
                  <c:v>6.2313725E-2</c:v>
                </c:pt>
                <c:pt idx="795">
                  <c:v>6.2392156999999997E-2</c:v>
                </c:pt>
                <c:pt idx="796">
                  <c:v>6.2470588000000001E-2</c:v>
                </c:pt>
                <c:pt idx="797">
                  <c:v>6.2549019999999997E-2</c:v>
                </c:pt>
                <c:pt idx="798">
                  <c:v>6.2627451000000001E-2</c:v>
                </c:pt>
                <c:pt idx="799">
                  <c:v>6.2705882000000004E-2</c:v>
                </c:pt>
                <c:pt idx="800">
                  <c:v>6.2784313999999994E-2</c:v>
                </c:pt>
                <c:pt idx="801">
                  <c:v>6.2862744999999998E-2</c:v>
                </c:pt>
                <c:pt idx="802">
                  <c:v>6.2941176000000001E-2</c:v>
                </c:pt>
                <c:pt idx="803">
                  <c:v>6.3019608000000005E-2</c:v>
                </c:pt>
                <c:pt idx="804">
                  <c:v>6.3098038999999995E-2</c:v>
                </c:pt>
                <c:pt idx="805">
                  <c:v>6.3176470999999998E-2</c:v>
                </c:pt>
                <c:pt idx="806">
                  <c:v>6.3254902000000002E-2</c:v>
                </c:pt>
                <c:pt idx="807">
                  <c:v>6.3333333000000006E-2</c:v>
                </c:pt>
                <c:pt idx="808">
                  <c:v>6.3411764999999995E-2</c:v>
                </c:pt>
                <c:pt idx="809">
                  <c:v>6.3490195999999999E-2</c:v>
                </c:pt>
                <c:pt idx="810">
                  <c:v>6.3568627000000003E-2</c:v>
                </c:pt>
                <c:pt idx="811">
                  <c:v>6.3647059000000006E-2</c:v>
                </c:pt>
                <c:pt idx="812">
                  <c:v>6.3725489999999996E-2</c:v>
                </c:pt>
                <c:pt idx="813">
                  <c:v>6.3803921999999999E-2</c:v>
                </c:pt>
                <c:pt idx="814">
                  <c:v>6.3882353000000003E-2</c:v>
                </c:pt>
                <c:pt idx="815">
                  <c:v>6.3960784000000007E-2</c:v>
                </c:pt>
                <c:pt idx="816">
                  <c:v>6.4039215999999996E-2</c:v>
                </c:pt>
                <c:pt idx="817">
                  <c:v>6.4117647E-2</c:v>
                </c:pt>
                <c:pt idx="818">
                  <c:v>6.4196078000000004E-2</c:v>
                </c:pt>
                <c:pt idx="819">
                  <c:v>6.4274510000000007E-2</c:v>
                </c:pt>
                <c:pt idx="820">
                  <c:v>6.4352940999999997E-2</c:v>
                </c:pt>
                <c:pt idx="821">
                  <c:v>6.4431373E-2</c:v>
                </c:pt>
                <c:pt idx="822">
                  <c:v>6.4509804000000004E-2</c:v>
                </c:pt>
                <c:pt idx="823">
                  <c:v>6.4588234999999994E-2</c:v>
                </c:pt>
                <c:pt idx="824">
                  <c:v>6.4666666999999997E-2</c:v>
                </c:pt>
                <c:pt idx="825">
                  <c:v>6.4745098000000001E-2</c:v>
                </c:pt>
                <c:pt idx="826">
                  <c:v>6.4823529000000005E-2</c:v>
                </c:pt>
                <c:pt idx="827">
                  <c:v>6.4901960999999994E-2</c:v>
                </c:pt>
                <c:pt idx="828">
                  <c:v>6.4980391999999998E-2</c:v>
                </c:pt>
                <c:pt idx="829">
                  <c:v>6.5058824000000001E-2</c:v>
                </c:pt>
                <c:pt idx="830">
                  <c:v>6.5137255000000005E-2</c:v>
                </c:pt>
                <c:pt idx="831">
                  <c:v>6.5215685999999995E-2</c:v>
                </c:pt>
                <c:pt idx="832">
                  <c:v>6.5294117999999998E-2</c:v>
                </c:pt>
                <c:pt idx="833">
                  <c:v>6.5372549000000002E-2</c:v>
                </c:pt>
                <c:pt idx="834">
                  <c:v>6.5450980000000006E-2</c:v>
                </c:pt>
                <c:pt idx="835">
                  <c:v>6.5529411999999995E-2</c:v>
                </c:pt>
                <c:pt idx="836">
                  <c:v>6.5607842999999999E-2</c:v>
                </c:pt>
                <c:pt idx="837">
                  <c:v>6.5686275000000002E-2</c:v>
                </c:pt>
                <c:pt idx="838">
                  <c:v>6.5764706000000006E-2</c:v>
                </c:pt>
                <c:pt idx="839">
                  <c:v>6.5843136999999996E-2</c:v>
                </c:pt>
                <c:pt idx="840">
                  <c:v>6.5921568999999999E-2</c:v>
                </c:pt>
                <c:pt idx="841">
                  <c:v>6.6000000000000003E-2</c:v>
                </c:pt>
                <c:pt idx="842">
                  <c:v>6.6078431000000007E-2</c:v>
                </c:pt>
                <c:pt idx="843">
                  <c:v>6.6156862999999996E-2</c:v>
                </c:pt>
                <c:pt idx="844">
                  <c:v>6.6235294E-2</c:v>
                </c:pt>
                <c:pt idx="845">
                  <c:v>6.6313725000000004E-2</c:v>
                </c:pt>
                <c:pt idx="846">
                  <c:v>6.6392156999999993E-2</c:v>
                </c:pt>
                <c:pt idx="847">
                  <c:v>6.6470587999999997E-2</c:v>
                </c:pt>
                <c:pt idx="848">
                  <c:v>6.654902E-2</c:v>
                </c:pt>
                <c:pt idx="849">
                  <c:v>6.6627451000000004E-2</c:v>
                </c:pt>
                <c:pt idx="850">
                  <c:v>6.6705881999999994E-2</c:v>
                </c:pt>
                <c:pt idx="851">
                  <c:v>6.6784313999999997E-2</c:v>
                </c:pt>
                <c:pt idx="852">
                  <c:v>6.6862745000000001E-2</c:v>
                </c:pt>
                <c:pt idx="853">
                  <c:v>6.6941176000000005E-2</c:v>
                </c:pt>
                <c:pt idx="854">
                  <c:v>6.7019607999999994E-2</c:v>
                </c:pt>
                <c:pt idx="855">
                  <c:v>6.7098038999999998E-2</c:v>
                </c:pt>
                <c:pt idx="856">
                  <c:v>6.7176471000000001E-2</c:v>
                </c:pt>
                <c:pt idx="857">
                  <c:v>6.7254902000000005E-2</c:v>
                </c:pt>
                <c:pt idx="858">
                  <c:v>6.7333332999999995E-2</c:v>
                </c:pt>
                <c:pt idx="859">
                  <c:v>6.7411764999999998E-2</c:v>
                </c:pt>
                <c:pt idx="860">
                  <c:v>6.7490196000000002E-2</c:v>
                </c:pt>
                <c:pt idx="861">
                  <c:v>6.7568627000000006E-2</c:v>
                </c:pt>
                <c:pt idx="862">
                  <c:v>6.7647058999999995E-2</c:v>
                </c:pt>
                <c:pt idx="863">
                  <c:v>6.7725489999999999E-2</c:v>
                </c:pt>
                <c:pt idx="864">
                  <c:v>6.7803922000000003E-2</c:v>
                </c:pt>
                <c:pt idx="865">
                  <c:v>6.7882353000000006E-2</c:v>
                </c:pt>
                <c:pt idx="866">
                  <c:v>6.7960783999999996E-2</c:v>
                </c:pt>
                <c:pt idx="867">
                  <c:v>6.8039216E-2</c:v>
                </c:pt>
                <c:pt idx="868">
                  <c:v>6.8117647000000003E-2</c:v>
                </c:pt>
                <c:pt idx="869">
                  <c:v>6.8196077999999993E-2</c:v>
                </c:pt>
                <c:pt idx="870">
                  <c:v>6.8274509999999997E-2</c:v>
                </c:pt>
                <c:pt idx="871">
                  <c:v>6.8352941E-2</c:v>
                </c:pt>
                <c:pt idx="872">
                  <c:v>6.8431373000000004E-2</c:v>
                </c:pt>
                <c:pt idx="873">
                  <c:v>6.8509803999999994E-2</c:v>
                </c:pt>
                <c:pt idx="874">
                  <c:v>6.8588234999999997E-2</c:v>
                </c:pt>
                <c:pt idx="875">
                  <c:v>6.8666667000000001E-2</c:v>
                </c:pt>
                <c:pt idx="876">
                  <c:v>6.8745098000000004E-2</c:v>
                </c:pt>
                <c:pt idx="877">
                  <c:v>6.8823528999999994E-2</c:v>
                </c:pt>
                <c:pt idx="878">
                  <c:v>6.8901960999999998E-2</c:v>
                </c:pt>
                <c:pt idx="879">
                  <c:v>6.8980392000000001E-2</c:v>
                </c:pt>
                <c:pt idx="880">
                  <c:v>6.9058824000000005E-2</c:v>
                </c:pt>
                <c:pt idx="881">
                  <c:v>6.9137254999999995E-2</c:v>
                </c:pt>
                <c:pt idx="882">
                  <c:v>6.9215685999999998E-2</c:v>
                </c:pt>
                <c:pt idx="883">
                  <c:v>6.9294118000000002E-2</c:v>
                </c:pt>
                <c:pt idx="884">
                  <c:v>6.9372549000000006E-2</c:v>
                </c:pt>
                <c:pt idx="885">
                  <c:v>6.9450979999999995E-2</c:v>
                </c:pt>
                <c:pt idx="886">
                  <c:v>6.9529411999999999E-2</c:v>
                </c:pt>
                <c:pt idx="887">
                  <c:v>6.9607843000000003E-2</c:v>
                </c:pt>
                <c:pt idx="888">
                  <c:v>6.9686275000000006E-2</c:v>
                </c:pt>
                <c:pt idx="889">
                  <c:v>6.9764705999999996E-2</c:v>
                </c:pt>
                <c:pt idx="890">
                  <c:v>6.9843137E-2</c:v>
                </c:pt>
                <c:pt idx="891">
                  <c:v>6.9921569000000003E-2</c:v>
                </c:pt>
                <c:pt idx="892">
                  <c:v>7.0000000000000007E-2</c:v>
                </c:pt>
                <c:pt idx="893">
                  <c:v>7.0078430999999997E-2</c:v>
                </c:pt>
                <c:pt idx="894">
                  <c:v>7.0156863E-2</c:v>
                </c:pt>
                <c:pt idx="895">
                  <c:v>7.0235294000000004E-2</c:v>
                </c:pt>
                <c:pt idx="896">
                  <c:v>7.0313724999999994E-2</c:v>
                </c:pt>
                <c:pt idx="897">
                  <c:v>7.0392156999999997E-2</c:v>
                </c:pt>
                <c:pt idx="898">
                  <c:v>7.0470588000000001E-2</c:v>
                </c:pt>
                <c:pt idx="899">
                  <c:v>7.0549020000000004E-2</c:v>
                </c:pt>
                <c:pt idx="900">
                  <c:v>7.0627450999999994E-2</c:v>
                </c:pt>
                <c:pt idx="901">
                  <c:v>7.0705881999999998E-2</c:v>
                </c:pt>
                <c:pt idx="902">
                  <c:v>7.0784314000000001E-2</c:v>
                </c:pt>
                <c:pt idx="903">
                  <c:v>7.0862745000000005E-2</c:v>
                </c:pt>
                <c:pt idx="904">
                  <c:v>7.0941175999999995E-2</c:v>
                </c:pt>
                <c:pt idx="905">
                  <c:v>7.1019607999999998E-2</c:v>
                </c:pt>
                <c:pt idx="906">
                  <c:v>7.1098039000000002E-2</c:v>
                </c:pt>
                <c:pt idx="907">
                  <c:v>7.1176471000000005E-2</c:v>
                </c:pt>
                <c:pt idx="908">
                  <c:v>7.1254901999999995E-2</c:v>
                </c:pt>
                <c:pt idx="909">
                  <c:v>7.1333332999999999E-2</c:v>
                </c:pt>
                <c:pt idx="910">
                  <c:v>7.1411765000000002E-2</c:v>
                </c:pt>
                <c:pt idx="911">
                  <c:v>7.1490196000000006E-2</c:v>
                </c:pt>
                <c:pt idx="912">
                  <c:v>7.1568626999999996E-2</c:v>
                </c:pt>
                <c:pt idx="913">
                  <c:v>7.1647058999999999E-2</c:v>
                </c:pt>
                <c:pt idx="914">
                  <c:v>7.1725490000000003E-2</c:v>
                </c:pt>
                <c:pt idx="915">
                  <c:v>7.1803922000000006E-2</c:v>
                </c:pt>
                <c:pt idx="916">
                  <c:v>7.1882352999999996E-2</c:v>
                </c:pt>
                <c:pt idx="917">
                  <c:v>7.1960784E-2</c:v>
                </c:pt>
                <c:pt idx="918">
                  <c:v>7.2039216000000003E-2</c:v>
                </c:pt>
                <c:pt idx="919">
                  <c:v>7.2117647000000007E-2</c:v>
                </c:pt>
                <c:pt idx="920">
                  <c:v>7.2196077999999997E-2</c:v>
                </c:pt>
                <c:pt idx="921">
                  <c:v>7.227451E-2</c:v>
                </c:pt>
                <c:pt idx="922">
                  <c:v>7.2352941000000004E-2</c:v>
                </c:pt>
                <c:pt idx="923">
                  <c:v>7.2431372999999993E-2</c:v>
                </c:pt>
                <c:pt idx="924">
                  <c:v>7.2509803999999997E-2</c:v>
                </c:pt>
                <c:pt idx="925">
                  <c:v>7.2588235000000001E-2</c:v>
                </c:pt>
                <c:pt idx="926">
                  <c:v>7.2666667000000004E-2</c:v>
                </c:pt>
                <c:pt idx="927">
                  <c:v>7.2745097999999994E-2</c:v>
                </c:pt>
                <c:pt idx="928">
                  <c:v>7.2823528999999998E-2</c:v>
                </c:pt>
                <c:pt idx="929">
                  <c:v>7.2901961000000001E-2</c:v>
                </c:pt>
                <c:pt idx="930">
                  <c:v>7.2980392000000005E-2</c:v>
                </c:pt>
                <c:pt idx="931">
                  <c:v>7.3058823999999994E-2</c:v>
                </c:pt>
                <c:pt idx="932">
                  <c:v>7.3137254999999998E-2</c:v>
                </c:pt>
                <c:pt idx="933">
                  <c:v>7.3215686000000002E-2</c:v>
                </c:pt>
                <c:pt idx="934">
                  <c:v>7.3294118000000005E-2</c:v>
                </c:pt>
                <c:pt idx="935">
                  <c:v>7.3372548999999995E-2</c:v>
                </c:pt>
                <c:pt idx="936">
                  <c:v>7.3450979999999999E-2</c:v>
                </c:pt>
                <c:pt idx="937">
                  <c:v>7.3529412000000002E-2</c:v>
                </c:pt>
                <c:pt idx="938">
                  <c:v>7.3607843000000006E-2</c:v>
                </c:pt>
                <c:pt idx="939">
                  <c:v>7.3686274999999996E-2</c:v>
                </c:pt>
                <c:pt idx="940">
                  <c:v>7.3764705999999999E-2</c:v>
                </c:pt>
                <c:pt idx="941">
                  <c:v>7.3843137000000003E-2</c:v>
                </c:pt>
                <c:pt idx="942">
                  <c:v>7.3921569000000006E-2</c:v>
                </c:pt>
                <c:pt idx="943">
                  <c:v>7.3999999999999996E-2</c:v>
                </c:pt>
                <c:pt idx="944">
                  <c:v>7.4078431E-2</c:v>
                </c:pt>
                <c:pt idx="945">
                  <c:v>7.4156863000000003E-2</c:v>
                </c:pt>
                <c:pt idx="946">
                  <c:v>7.4235293999999993E-2</c:v>
                </c:pt>
                <c:pt idx="947">
                  <c:v>7.4313724999999997E-2</c:v>
                </c:pt>
                <c:pt idx="948">
                  <c:v>7.4392157E-2</c:v>
                </c:pt>
                <c:pt idx="949">
                  <c:v>7.4470588000000004E-2</c:v>
                </c:pt>
                <c:pt idx="950">
                  <c:v>7.4549019999999994E-2</c:v>
                </c:pt>
                <c:pt idx="951">
                  <c:v>7.4627450999999997E-2</c:v>
                </c:pt>
                <c:pt idx="952">
                  <c:v>7.4705882000000001E-2</c:v>
                </c:pt>
                <c:pt idx="953">
                  <c:v>7.4784314000000005E-2</c:v>
                </c:pt>
                <c:pt idx="954">
                  <c:v>7.4862744999999994E-2</c:v>
                </c:pt>
                <c:pt idx="955">
                  <c:v>7.4941175999999998E-2</c:v>
                </c:pt>
                <c:pt idx="956">
                  <c:v>7.5019608000000002E-2</c:v>
                </c:pt>
                <c:pt idx="957">
                  <c:v>7.5098039000000005E-2</c:v>
                </c:pt>
                <c:pt idx="958">
                  <c:v>7.5176470999999995E-2</c:v>
                </c:pt>
                <c:pt idx="959">
                  <c:v>7.5254901999999999E-2</c:v>
                </c:pt>
                <c:pt idx="960">
                  <c:v>7.5333333000000002E-2</c:v>
                </c:pt>
                <c:pt idx="961">
                  <c:v>7.5411765000000006E-2</c:v>
                </c:pt>
                <c:pt idx="962">
                  <c:v>7.5490195999999996E-2</c:v>
                </c:pt>
                <c:pt idx="963">
                  <c:v>7.5568626999999999E-2</c:v>
                </c:pt>
                <c:pt idx="964">
                  <c:v>7.5647059000000003E-2</c:v>
                </c:pt>
                <c:pt idx="965">
                  <c:v>7.5725490000000006E-2</c:v>
                </c:pt>
                <c:pt idx="966">
                  <c:v>7.5803921999999996E-2</c:v>
                </c:pt>
                <c:pt idx="967">
                  <c:v>7.5882353E-2</c:v>
                </c:pt>
                <c:pt idx="968">
                  <c:v>7.5960784000000003E-2</c:v>
                </c:pt>
                <c:pt idx="969">
                  <c:v>7.6039216000000007E-2</c:v>
                </c:pt>
                <c:pt idx="970">
                  <c:v>7.6117646999999997E-2</c:v>
                </c:pt>
                <c:pt idx="971">
                  <c:v>7.6196078E-2</c:v>
                </c:pt>
                <c:pt idx="972">
                  <c:v>7.6274510000000004E-2</c:v>
                </c:pt>
                <c:pt idx="973">
                  <c:v>7.6352940999999994E-2</c:v>
                </c:pt>
                <c:pt idx="974">
                  <c:v>7.6431372999999997E-2</c:v>
                </c:pt>
                <c:pt idx="975">
                  <c:v>7.6509804000000001E-2</c:v>
                </c:pt>
                <c:pt idx="976">
                  <c:v>7.6588235000000005E-2</c:v>
                </c:pt>
                <c:pt idx="977">
                  <c:v>7.6666666999999994E-2</c:v>
                </c:pt>
                <c:pt idx="978">
                  <c:v>7.6745097999999998E-2</c:v>
                </c:pt>
                <c:pt idx="979">
                  <c:v>7.6823529000000002E-2</c:v>
                </c:pt>
                <c:pt idx="980">
                  <c:v>7.6901961000000005E-2</c:v>
                </c:pt>
                <c:pt idx="981">
                  <c:v>7.6980391999999995E-2</c:v>
                </c:pt>
                <c:pt idx="982">
                  <c:v>7.7058823999999998E-2</c:v>
                </c:pt>
                <c:pt idx="983">
                  <c:v>7.7137255000000002E-2</c:v>
                </c:pt>
                <c:pt idx="984">
                  <c:v>7.7215686000000006E-2</c:v>
                </c:pt>
                <c:pt idx="985">
                  <c:v>7.7294117999999995E-2</c:v>
                </c:pt>
                <c:pt idx="986">
                  <c:v>7.7372548999999999E-2</c:v>
                </c:pt>
                <c:pt idx="987">
                  <c:v>7.7450980000000003E-2</c:v>
                </c:pt>
                <c:pt idx="988">
                  <c:v>7.7529412000000006E-2</c:v>
                </c:pt>
                <c:pt idx="989">
                  <c:v>7.7607842999999996E-2</c:v>
                </c:pt>
                <c:pt idx="990">
                  <c:v>7.7686274999999999E-2</c:v>
                </c:pt>
                <c:pt idx="991">
                  <c:v>7.7764706000000003E-2</c:v>
                </c:pt>
                <c:pt idx="992">
                  <c:v>7.7843137000000007E-2</c:v>
                </c:pt>
                <c:pt idx="993">
                  <c:v>7.7921568999999996E-2</c:v>
                </c:pt>
                <c:pt idx="994">
                  <c:v>7.8E-2</c:v>
                </c:pt>
                <c:pt idx="995">
                  <c:v>7.8078431000000004E-2</c:v>
                </c:pt>
                <c:pt idx="996">
                  <c:v>7.8156862999999993E-2</c:v>
                </c:pt>
                <c:pt idx="997">
                  <c:v>7.8235293999999997E-2</c:v>
                </c:pt>
                <c:pt idx="998">
                  <c:v>7.8313725000000001E-2</c:v>
                </c:pt>
                <c:pt idx="999">
                  <c:v>7.8392157000000004E-2</c:v>
                </c:pt>
                <c:pt idx="1000">
                  <c:v>7.8470587999999994E-2</c:v>
                </c:pt>
                <c:pt idx="1001">
                  <c:v>7.8549019999999997E-2</c:v>
                </c:pt>
                <c:pt idx="1002">
                  <c:v>7.8627451000000001E-2</c:v>
                </c:pt>
                <c:pt idx="1003">
                  <c:v>7.8705882000000005E-2</c:v>
                </c:pt>
                <c:pt idx="1004">
                  <c:v>7.8784313999999994E-2</c:v>
                </c:pt>
                <c:pt idx="1005">
                  <c:v>7.8862744999999998E-2</c:v>
                </c:pt>
                <c:pt idx="1006">
                  <c:v>7.8941176000000002E-2</c:v>
                </c:pt>
                <c:pt idx="1007">
                  <c:v>7.9019608000000005E-2</c:v>
                </c:pt>
                <c:pt idx="1008">
                  <c:v>7.9098038999999995E-2</c:v>
                </c:pt>
                <c:pt idx="1009">
                  <c:v>7.9176470999999998E-2</c:v>
                </c:pt>
                <c:pt idx="1010">
                  <c:v>7.9254902000000002E-2</c:v>
                </c:pt>
                <c:pt idx="1011">
                  <c:v>7.9333333000000006E-2</c:v>
                </c:pt>
                <c:pt idx="1012">
                  <c:v>7.9411764999999995E-2</c:v>
                </c:pt>
                <c:pt idx="1013">
                  <c:v>7.9490195999999999E-2</c:v>
                </c:pt>
                <c:pt idx="1014">
                  <c:v>7.9568627000000003E-2</c:v>
                </c:pt>
                <c:pt idx="1015">
                  <c:v>7.9647059000000006E-2</c:v>
                </c:pt>
                <c:pt idx="1016">
                  <c:v>7.9725489999999996E-2</c:v>
                </c:pt>
                <c:pt idx="1017">
                  <c:v>7.9803921999999999E-2</c:v>
                </c:pt>
                <c:pt idx="1018">
                  <c:v>7.9882353000000003E-2</c:v>
                </c:pt>
                <c:pt idx="1019">
                  <c:v>7.9960783999999993E-2</c:v>
                </c:pt>
                <c:pt idx="1020">
                  <c:v>8.0039215999999996E-2</c:v>
                </c:pt>
                <c:pt idx="1021">
                  <c:v>8.0117647E-2</c:v>
                </c:pt>
                <c:pt idx="1022">
                  <c:v>8.0196078000000004E-2</c:v>
                </c:pt>
                <c:pt idx="1023">
                  <c:v>8.0274509999999993E-2</c:v>
                </c:pt>
                <c:pt idx="1024">
                  <c:v>8.0352940999999997E-2</c:v>
                </c:pt>
                <c:pt idx="1025">
                  <c:v>8.0431373E-2</c:v>
                </c:pt>
                <c:pt idx="1026">
                  <c:v>8.0509804000000004E-2</c:v>
                </c:pt>
                <c:pt idx="1027">
                  <c:v>8.0588234999999994E-2</c:v>
                </c:pt>
                <c:pt idx="1028">
                  <c:v>8.0666666999999997E-2</c:v>
                </c:pt>
                <c:pt idx="1029">
                  <c:v>8.0745098000000001E-2</c:v>
                </c:pt>
                <c:pt idx="1030">
                  <c:v>8.0823529000000005E-2</c:v>
                </c:pt>
                <c:pt idx="1031">
                  <c:v>8.0901960999999994E-2</c:v>
                </c:pt>
                <c:pt idx="1032">
                  <c:v>8.0980391999999998E-2</c:v>
                </c:pt>
                <c:pt idx="1033">
                  <c:v>8.1058824000000002E-2</c:v>
                </c:pt>
                <c:pt idx="1034">
                  <c:v>8.1137255000000005E-2</c:v>
                </c:pt>
                <c:pt idx="1035">
                  <c:v>8.1215685999999995E-2</c:v>
                </c:pt>
                <c:pt idx="1036">
                  <c:v>8.1294117999999999E-2</c:v>
                </c:pt>
                <c:pt idx="1037">
                  <c:v>8.1372549000000002E-2</c:v>
                </c:pt>
                <c:pt idx="1038">
                  <c:v>8.1450980000000006E-2</c:v>
                </c:pt>
                <c:pt idx="1039">
                  <c:v>8.1529411999999996E-2</c:v>
                </c:pt>
                <c:pt idx="1040">
                  <c:v>8.1607842999999999E-2</c:v>
                </c:pt>
                <c:pt idx="1041">
                  <c:v>8.1686275000000003E-2</c:v>
                </c:pt>
                <c:pt idx="1042">
                  <c:v>8.1764706000000006E-2</c:v>
                </c:pt>
                <c:pt idx="1043">
                  <c:v>8.1843136999999996E-2</c:v>
                </c:pt>
                <c:pt idx="1044">
                  <c:v>8.1921569E-2</c:v>
                </c:pt>
                <c:pt idx="1045">
                  <c:v>8.2000000000000003E-2</c:v>
                </c:pt>
                <c:pt idx="1046">
                  <c:v>8.2078430999999993E-2</c:v>
                </c:pt>
                <c:pt idx="1047">
                  <c:v>8.2156862999999997E-2</c:v>
                </c:pt>
                <c:pt idx="1048">
                  <c:v>8.2235294E-2</c:v>
                </c:pt>
                <c:pt idx="1049">
                  <c:v>8.2313725000000004E-2</c:v>
                </c:pt>
                <c:pt idx="1050">
                  <c:v>8.2392156999999994E-2</c:v>
                </c:pt>
                <c:pt idx="1051">
                  <c:v>8.2470587999999997E-2</c:v>
                </c:pt>
                <c:pt idx="1052">
                  <c:v>8.2549020000000001E-2</c:v>
                </c:pt>
                <c:pt idx="1053">
                  <c:v>8.2627451000000005E-2</c:v>
                </c:pt>
                <c:pt idx="1054">
                  <c:v>8.2705881999999994E-2</c:v>
                </c:pt>
                <c:pt idx="1055">
                  <c:v>8.2784313999999998E-2</c:v>
                </c:pt>
                <c:pt idx="1056">
                  <c:v>8.2862745000000002E-2</c:v>
                </c:pt>
                <c:pt idx="1057">
                  <c:v>8.2941176000000005E-2</c:v>
                </c:pt>
                <c:pt idx="1058">
                  <c:v>8.3019607999999995E-2</c:v>
                </c:pt>
                <c:pt idx="1059">
                  <c:v>8.3098038999999999E-2</c:v>
                </c:pt>
                <c:pt idx="1060">
                  <c:v>8.3176471000000002E-2</c:v>
                </c:pt>
                <c:pt idx="1061">
                  <c:v>8.3254902000000006E-2</c:v>
                </c:pt>
                <c:pt idx="1062">
                  <c:v>8.3333332999999996E-2</c:v>
                </c:pt>
                <c:pt idx="1063">
                  <c:v>8.3411764999999999E-2</c:v>
                </c:pt>
                <c:pt idx="1064">
                  <c:v>8.3490196000000003E-2</c:v>
                </c:pt>
                <c:pt idx="1065">
                  <c:v>8.3568627000000006E-2</c:v>
                </c:pt>
                <c:pt idx="1066">
                  <c:v>8.3647058999999996E-2</c:v>
                </c:pt>
                <c:pt idx="1067">
                  <c:v>8.372549E-2</c:v>
                </c:pt>
                <c:pt idx="1068">
                  <c:v>8.3803922000000003E-2</c:v>
                </c:pt>
                <c:pt idx="1069">
                  <c:v>8.3882353000000007E-2</c:v>
                </c:pt>
                <c:pt idx="1070">
                  <c:v>8.3960783999999997E-2</c:v>
                </c:pt>
                <c:pt idx="1071">
                  <c:v>8.4039216E-2</c:v>
                </c:pt>
                <c:pt idx="1072">
                  <c:v>8.4117647000000004E-2</c:v>
                </c:pt>
                <c:pt idx="1073">
                  <c:v>8.4196077999999994E-2</c:v>
                </c:pt>
                <c:pt idx="1074">
                  <c:v>8.4274509999999997E-2</c:v>
                </c:pt>
                <c:pt idx="1075">
                  <c:v>8.4352941000000001E-2</c:v>
                </c:pt>
                <c:pt idx="1076">
                  <c:v>8.4431373000000004E-2</c:v>
                </c:pt>
                <c:pt idx="1077">
                  <c:v>8.4509803999999994E-2</c:v>
                </c:pt>
                <c:pt idx="1078">
                  <c:v>8.4588234999999998E-2</c:v>
                </c:pt>
                <c:pt idx="1079">
                  <c:v>8.4666667000000001E-2</c:v>
                </c:pt>
                <c:pt idx="1080">
                  <c:v>8.4745098000000005E-2</c:v>
                </c:pt>
                <c:pt idx="1081">
                  <c:v>8.4823528999999995E-2</c:v>
                </c:pt>
                <c:pt idx="1082">
                  <c:v>8.4901960999999998E-2</c:v>
                </c:pt>
                <c:pt idx="1083">
                  <c:v>8.4980392000000002E-2</c:v>
                </c:pt>
                <c:pt idx="1084">
                  <c:v>8.5058824000000005E-2</c:v>
                </c:pt>
                <c:pt idx="1085">
                  <c:v>8.5137254999999995E-2</c:v>
                </c:pt>
                <c:pt idx="1086">
                  <c:v>8.5215685999999999E-2</c:v>
                </c:pt>
                <c:pt idx="1087">
                  <c:v>8.5294118000000002E-2</c:v>
                </c:pt>
                <c:pt idx="1088">
                  <c:v>8.5372549000000006E-2</c:v>
                </c:pt>
                <c:pt idx="1089">
                  <c:v>8.5450979999999996E-2</c:v>
                </c:pt>
                <c:pt idx="1090">
                  <c:v>8.5529411999999999E-2</c:v>
                </c:pt>
                <c:pt idx="1091">
                  <c:v>8.5607843000000003E-2</c:v>
                </c:pt>
                <c:pt idx="1092">
                  <c:v>8.5686275000000006E-2</c:v>
                </c:pt>
                <c:pt idx="1093">
                  <c:v>8.5764705999999996E-2</c:v>
                </c:pt>
                <c:pt idx="1094">
                  <c:v>8.5843137E-2</c:v>
                </c:pt>
                <c:pt idx="1095">
                  <c:v>8.5921569000000003E-2</c:v>
                </c:pt>
                <c:pt idx="1096">
                  <c:v>8.5999999999999993E-2</c:v>
                </c:pt>
                <c:pt idx="1097">
                  <c:v>8.6078430999999997E-2</c:v>
                </c:pt>
                <c:pt idx="1098">
                  <c:v>8.6156863E-2</c:v>
                </c:pt>
                <c:pt idx="1099">
                  <c:v>8.6235294000000004E-2</c:v>
                </c:pt>
                <c:pt idx="1100">
                  <c:v>8.6313724999999994E-2</c:v>
                </c:pt>
                <c:pt idx="1101">
                  <c:v>8.6392156999999997E-2</c:v>
                </c:pt>
                <c:pt idx="1102">
                  <c:v>8.6470588000000001E-2</c:v>
                </c:pt>
                <c:pt idx="1103">
                  <c:v>8.6549020000000004E-2</c:v>
                </c:pt>
                <c:pt idx="1104">
                  <c:v>8.6627450999999994E-2</c:v>
                </c:pt>
                <c:pt idx="1105">
                  <c:v>8.6705881999999998E-2</c:v>
                </c:pt>
                <c:pt idx="1106">
                  <c:v>8.6784314000000001E-2</c:v>
                </c:pt>
                <c:pt idx="1107">
                  <c:v>8.6862745000000005E-2</c:v>
                </c:pt>
                <c:pt idx="1108">
                  <c:v>8.6941175999999995E-2</c:v>
                </c:pt>
                <c:pt idx="1109">
                  <c:v>8.7019607999999998E-2</c:v>
                </c:pt>
                <c:pt idx="1110">
                  <c:v>8.7098039000000002E-2</c:v>
                </c:pt>
                <c:pt idx="1111">
                  <c:v>8.7176471000000005E-2</c:v>
                </c:pt>
                <c:pt idx="1112">
                  <c:v>8.7254901999999995E-2</c:v>
                </c:pt>
                <c:pt idx="1113">
                  <c:v>8.7333332999999999E-2</c:v>
                </c:pt>
                <c:pt idx="1114">
                  <c:v>8.7411765000000002E-2</c:v>
                </c:pt>
                <c:pt idx="1115">
                  <c:v>8.7490196000000006E-2</c:v>
                </c:pt>
                <c:pt idx="1116">
                  <c:v>8.7568626999999996E-2</c:v>
                </c:pt>
                <c:pt idx="1117">
                  <c:v>8.7647058999999999E-2</c:v>
                </c:pt>
                <c:pt idx="1118">
                  <c:v>8.7725490000000003E-2</c:v>
                </c:pt>
                <c:pt idx="1119">
                  <c:v>8.7803922000000006E-2</c:v>
                </c:pt>
                <c:pt idx="1120">
                  <c:v>8.7882352999999996E-2</c:v>
                </c:pt>
                <c:pt idx="1121">
                  <c:v>8.7960784E-2</c:v>
                </c:pt>
                <c:pt idx="1122">
                  <c:v>8.8039216000000003E-2</c:v>
                </c:pt>
                <c:pt idx="1123">
                  <c:v>8.8117646999999993E-2</c:v>
                </c:pt>
                <c:pt idx="1124">
                  <c:v>8.8196077999999997E-2</c:v>
                </c:pt>
                <c:pt idx="1125">
                  <c:v>8.827451E-2</c:v>
                </c:pt>
                <c:pt idx="1126">
                  <c:v>8.8352941000000004E-2</c:v>
                </c:pt>
                <c:pt idx="1127">
                  <c:v>8.8431372999999994E-2</c:v>
                </c:pt>
                <c:pt idx="1128">
                  <c:v>8.8509803999999997E-2</c:v>
                </c:pt>
                <c:pt idx="1129">
                  <c:v>8.8588235000000001E-2</c:v>
                </c:pt>
                <c:pt idx="1130">
                  <c:v>8.8666667000000005E-2</c:v>
                </c:pt>
                <c:pt idx="1131">
                  <c:v>8.8745097999999994E-2</c:v>
                </c:pt>
                <c:pt idx="1132">
                  <c:v>8.8823528999999998E-2</c:v>
                </c:pt>
                <c:pt idx="1133">
                  <c:v>8.8901961000000002E-2</c:v>
                </c:pt>
                <c:pt idx="1134">
                  <c:v>8.8980392000000005E-2</c:v>
                </c:pt>
                <c:pt idx="1135">
                  <c:v>8.9058823999999995E-2</c:v>
                </c:pt>
                <c:pt idx="1136">
                  <c:v>8.9137254999999999E-2</c:v>
                </c:pt>
                <c:pt idx="1137">
                  <c:v>8.9215686000000002E-2</c:v>
                </c:pt>
                <c:pt idx="1138">
                  <c:v>8.9294118000000006E-2</c:v>
                </c:pt>
                <c:pt idx="1139">
                  <c:v>8.9372548999999996E-2</c:v>
                </c:pt>
                <c:pt idx="1140">
                  <c:v>8.9450979999999999E-2</c:v>
                </c:pt>
                <c:pt idx="1141">
                  <c:v>8.9529412000000003E-2</c:v>
                </c:pt>
                <c:pt idx="1142">
                  <c:v>8.9607843000000006E-2</c:v>
                </c:pt>
                <c:pt idx="1143">
                  <c:v>8.9686274999999996E-2</c:v>
                </c:pt>
                <c:pt idx="1144">
                  <c:v>8.9764706E-2</c:v>
                </c:pt>
                <c:pt idx="1145">
                  <c:v>8.9843137000000003E-2</c:v>
                </c:pt>
                <c:pt idx="1146">
                  <c:v>8.9921569000000007E-2</c:v>
                </c:pt>
                <c:pt idx="1147">
                  <c:v>0.09</c:v>
                </c:pt>
                <c:pt idx="1148">
                  <c:v>9.0078431E-2</c:v>
                </c:pt>
                <c:pt idx="1149">
                  <c:v>9.0156863000000004E-2</c:v>
                </c:pt>
                <c:pt idx="1150">
                  <c:v>9.0235293999999994E-2</c:v>
                </c:pt>
                <c:pt idx="1151">
                  <c:v>9.0313724999999997E-2</c:v>
                </c:pt>
                <c:pt idx="1152">
                  <c:v>9.0392157000000001E-2</c:v>
                </c:pt>
                <c:pt idx="1153">
                  <c:v>9.0470588000000005E-2</c:v>
                </c:pt>
                <c:pt idx="1154">
                  <c:v>9.0549019999999994E-2</c:v>
                </c:pt>
                <c:pt idx="1155">
                  <c:v>9.0627450999999998E-2</c:v>
                </c:pt>
                <c:pt idx="1156">
                  <c:v>9.0705882000000002E-2</c:v>
                </c:pt>
                <c:pt idx="1157">
                  <c:v>9.0784314000000005E-2</c:v>
                </c:pt>
                <c:pt idx="1158">
                  <c:v>9.0862744999999995E-2</c:v>
                </c:pt>
                <c:pt idx="1159">
                  <c:v>9.0941175999999999E-2</c:v>
                </c:pt>
                <c:pt idx="1160">
                  <c:v>9.1019608000000002E-2</c:v>
                </c:pt>
                <c:pt idx="1161">
                  <c:v>9.1098039000000006E-2</c:v>
                </c:pt>
                <c:pt idx="1162">
                  <c:v>9.1176470999999995E-2</c:v>
                </c:pt>
                <c:pt idx="1163">
                  <c:v>9.1254901999999999E-2</c:v>
                </c:pt>
                <c:pt idx="1164">
                  <c:v>9.1333333000000003E-2</c:v>
                </c:pt>
                <c:pt idx="1165">
                  <c:v>9.1411765000000006E-2</c:v>
                </c:pt>
                <c:pt idx="1166">
                  <c:v>9.1490195999999996E-2</c:v>
                </c:pt>
                <c:pt idx="1167">
                  <c:v>9.1568627E-2</c:v>
                </c:pt>
                <c:pt idx="1168">
                  <c:v>9.1647059000000003E-2</c:v>
                </c:pt>
                <c:pt idx="1169">
                  <c:v>9.1725490000000007E-2</c:v>
                </c:pt>
                <c:pt idx="1170">
                  <c:v>9.1803921999999996E-2</c:v>
                </c:pt>
                <c:pt idx="1171">
                  <c:v>9.1882353E-2</c:v>
                </c:pt>
                <c:pt idx="1172">
                  <c:v>9.1960784000000004E-2</c:v>
                </c:pt>
                <c:pt idx="1173">
                  <c:v>9.2039215999999993E-2</c:v>
                </c:pt>
                <c:pt idx="1174">
                  <c:v>9.2117646999999997E-2</c:v>
                </c:pt>
                <c:pt idx="1175">
                  <c:v>9.2196078000000001E-2</c:v>
                </c:pt>
                <c:pt idx="1176">
                  <c:v>9.2274510000000004E-2</c:v>
                </c:pt>
                <c:pt idx="1177">
                  <c:v>9.2352940999999994E-2</c:v>
                </c:pt>
                <c:pt idx="1178">
                  <c:v>9.2431372999999997E-2</c:v>
                </c:pt>
                <c:pt idx="1179">
                  <c:v>9.2509804000000001E-2</c:v>
                </c:pt>
                <c:pt idx="1180">
                  <c:v>9.2588235000000005E-2</c:v>
                </c:pt>
                <c:pt idx="1181">
                  <c:v>9.2666666999999994E-2</c:v>
                </c:pt>
                <c:pt idx="1182">
                  <c:v>9.2745097999999998E-2</c:v>
                </c:pt>
                <c:pt idx="1183">
                  <c:v>9.2823529000000002E-2</c:v>
                </c:pt>
                <c:pt idx="1184">
                  <c:v>9.2901961000000005E-2</c:v>
                </c:pt>
                <c:pt idx="1185">
                  <c:v>9.2980391999999995E-2</c:v>
                </c:pt>
                <c:pt idx="1186">
                  <c:v>9.3058823999999998E-2</c:v>
                </c:pt>
                <c:pt idx="1187">
                  <c:v>9.3137255000000002E-2</c:v>
                </c:pt>
                <c:pt idx="1188">
                  <c:v>9.3215686000000006E-2</c:v>
                </c:pt>
                <c:pt idx="1189">
                  <c:v>9.3294117999999995E-2</c:v>
                </c:pt>
                <c:pt idx="1190">
                  <c:v>9.3372548999999999E-2</c:v>
                </c:pt>
                <c:pt idx="1191">
                  <c:v>9.3450980000000003E-2</c:v>
                </c:pt>
                <c:pt idx="1192">
                  <c:v>9.3529412000000006E-2</c:v>
                </c:pt>
                <c:pt idx="1193">
                  <c:v>9.3607842999999996E-2</c:v>
                </c:pt>
                <c:pt idx="1194">
                  <c:v>9.3686274999999999E-2</c:v>
                </c:pt>
                <c:pt idx="1195">
                  <c:v>9.3764706000000003E-2</c:v>
                </c:pt>
                <c:pt idx="1196">
                  <c:v>9.3843136999999993E-2</c:v>
                </c:pt>
                <c:pt idx="1197">
                  <c:v>9.3921568999999996E-2</c:v>
                </c:pt>
                <c:pt idx="1198">
                  <c:v>9.4E-2</c:v>
                </c:pt>
                <c:pt idx="1199">
                  <c:v>9.4078431000000004E-2</c:v>
                </c:pt>
                <c:pt idx="1200">
                  <c:v>9.4156862999999993E-2</c:v>
                </c:pt>
                <c:pt idx="1201">
                  <c:v>9.4235293999999997E-2</c:v>
                </c:pt>
                <c:pt idx="1202">
                  <c:v>9.4313725000000001E-2</c:v>
                </c:pt>
                <c:pt idx="1203">
                  <c:v>9.4392157000000004E-2</c:v>
                </c:pt>
                <c:pt idx="1204">
                  <c:v>9.4470587999999994E-2</c:v>
                </c:pt>
                <c:pt idx="1205">
                  <c:v>9.4549019999999998E-2</c:v>
                </c:pt>
                <c:pt idx="1206">
                  <c:v>9.4627451000000001E-2</c:v>
                </c:pt>
                <c:pt idx="1207">
                  <c:v>9.4705882000000005E-2</c:v>
                </c:pt>
                <c:pt idx="1208">
                  <c:v>9.4784313999999995E-2</c:v>
                </c:pt>
                <c:pt idx="1209">
                  <c:v>9.4862744999999998E-2</c:v>
                </c:pt>
                <c:pt idx="1210">
                  <c:v>9.4941176000000002E-2</c:v>
                </c:pt>
                <c:pt idx="1211">
                  <c:v>9.5019608000000005E-2</c:v>
                </c:pt>
                <c:pt idx="1212">
                  <c:v>9.5098038999999995E-2</c:v>
                </c:pt>
                <c:pt idx="1213">
                  <c:v>9.5176470999999999E-2</c:v>
                </c:pt>
                <c:pt idx="1214">
                  <c:v>9.5254902000000002E-2</c:v>
                </c:pt>
                <c:pt idx="1215">
                  <c:v>9.5333333000000006E-2</c:v>
                </c:pt>
                <c:pt idx="1216">
                  <c:v>9.5411764999999996E-2</c:v>
                </c:pt>
                <c:pt idx="1217">
                  <c:v>9.5490195999999999E-2</c:v>
                </c:pt>
                <c:pt idx="1218">
                  <c:v>9.5568627000000003E-2</c:v>
                </c:pt>
                <c:pt idx="1219">
                  <c:v>9.5647059000000006E-2</c:v>
                </c:pt>
                <c:pt idx="1220">
                  <c:v>9.5725489999999996E-2</c:v>
                </c:pt>
                <c:pt idx="1221">
                  <c:v>9.5803922E-2</c:v>
                </c:pt>
                <c:pt idx="1222">
                  <c:v>9.5882353000000003E-2</c:v>
                </c:pt>
                <c:pt idx="1223">
                  <c:v>9.5960783999999993E-2</c:v>
                </c:pt>
                <c:pt idx="1224">
                  <c:v>9.6039215999999997E-2</c:v>
                </c:pt>
                <c:pt idx="1225">
                  <c:v>9.6117647000000001E-2</c:v>
                </c:pt>
                <c:pt idx="1226">
                  <c:v>9.6196078000000004E-2</c:v>
                </c:pt>
                <c:pt idx="1227">
                  <c:v>9.6274509999999994E-2</c:v>
                </c:pt>
                <c:pt idx="1228">
                  <c:v>9.6352940999999998E-2</c:v>
                </c:pt>
                <c:pt idx="1229">
                  <c:v>9.6431373000000001E-2</c:v>
                </c:pt>
                <c:pt idx="1230">
                  <c:v>9.6509804000000005E-2</c:v>
                </c:pt>
                <c:pt idx="1231">
                  <c:v>9.6588234999999995E-2</c:v>
                </c:pt>
                <c:pt idx="1232">
                  <c:v>9.6666666999999998E-2</c:v>
                </c:pt>
                <c:pt idx="1233">
                  <c:v>9.6745098000000002E-2</c:v>
                </c:pt>
                <c:pt idx="1234">
                  <c:v>9.6823529000000005E-2</c:v>
                </c:pt>
                <c:pt idx="1235">
                  <c:v>9.6901960999999995E-2</c:v>
                </c:pt>
                <c:pt idx="1236">
                  <c:v>9.6980391999999999E-2</c:v>
                </c:pt>
                <c:pt idx="1237">
                  <c:v>9.7058824000000002E-2</c:v>
                </c:pt>
                <c:pt idx="1238">
                  <c:v>9.7137255000000006E-2</c:v>
                </c:pt>
                <c:pt idx="1239">
                  <c:v>9.7215685999999996E-2</c:v>
                </c:pt>
                <c:pt idx="1240">
                  <c:v>9.7294117999999999E-2</c:v>
                </c:pt>
                <c:pt idx="1241">
                  <c:v>9.7372549000000003E-2</c:v>
                </c:pt>
                <c:pt idx="1242">
                  <c:v>9.7450980000000006E-2</c:v>
                </c:pt>
                <c:pt idx="1243">
                  <c:v>9.7529411999999996E-2</c:v>
                </c:pt>
                <c:pt idx="1244">
                  <c:v>9.7607843E-2</c:v>
                </c:pt>
                <c:pt idx="1245">
                  <c:v>9.7686275000000003E-2</c:v>
                </c:pt>
                <c:pt idx="1246">
                  <c:v>9.7764706000000007E-2</c:v>
                </c:pt>
                <c:pt idx="1247">
                  <c:v>9.7843136999999997E-2</c:v>
                </c:pt>
                <c:pt idx="1248">
                  <c:v>9.7921569E-2</c:v>
                </c:pt>
                <c:pt idx="1249">
                  <c:v>9.8000000000000004E-2</c:v>
                </c:pt>
                <c:pt idx="1250">
                  <c:v>9.8078430999999994E-2</c:v>
                </c:pt>
                <c:pt idx="1251">
                  <c:v>9.8156862999999997E-2</c:v>
                </c:pt>
                <c:pt idx="1252">
                  <c:v>9.8235294000000001E-2</c:v>
                </c:pt>
                <c:pt idx="1253">
                  <c:v>9.8313725000000005E-2</c:v>
                </c:pt>
                <c:pt idx="1254">
                  <c:v>9.8392156999999994E-2</c:v>
                </c:pt>
                <c:pt idx="1255">
                  <c:v>9.8470587999999998E-2</c:v>
                </c:pt>
                <c:pt idx="1256">
                  <c:v>9.8549020000000001E-2</c:v>
                </c:pt>
                <c:pt idx="1257">
                  <c:v>9.8627451000000005E-2</c:v>
                </c:pt>
                <c:pt idx="1258">
                  <c:v>9.8705881999999995E-2</c:v>
                </c:pt>
                <c:pt idx="1259">
                  <c:v>9.8784313999999998E-2</c:v>
                </c:pt>
                <c:pt idx="1260">
                  <c:v>9.8862745000000002E-2</c:v>
                </c:pt>
                <c:pt idx="1261">
                  <c:v>9.8941176000000006E-2</c:v>
                </c:pt>
                <c:pt idx="1262">
                  <c:v>9.9019607999999995E-2</c:v>
                </c:pt>
                <c:pt idx="1263">
                  <c:v>9.9098038999999999E-2</c:v>
                </c:pt>
                <c:pt idx="1264">
                  <c:v>9.9176471000000002E-2</c:v>
                </c:pt>
                <c:pt idx="1265">
                  <c:v>9.9254902000000006E-2</c:v>
                </c:pt>
                <c:pt idx="1266">
                  <c:v>9.9333332999999996E-2</c:v>
                </c:pt>
                <c:pt idx="1267">
                  <c:v>9.9411764999999999E-2</c:v>
                </c:pt>
                <c:pt idx="1268">
                  <c:v>9.9490196000000003E-2</c:v>
                </c:pt>
                <c:pt idx="1269">
                  <c:v>9.9568627000000007E-2</c:v>
                </c:pt>
                <c:pt idx="1270">
                  <c:v>9.9647058999999996E-2</c:v>
                </c:pt>
                <c:pt idx="1271">
                  <c:v>9.972549E-2</c:v>
                </c:pt>
                <c:pt idx="1272">
                  <c:v>9.9803922000000003E-2</c:v>
                </c:pt>
                <c:pt idx="1273">
                  <c:v>9.9882352999999993E-2</c:v>
                </c:pt>
                <c:pt idx="1274">
                  <c:v>9.9960783999999997E-2</c:v>
                </c:pt>
                <c:pt idx="1275">
                  <c:v>0.100039216</c:v>
                </c:pt>
                <c:pt idx="1276">
                  <c:v>0.100117647</c:v>
                </c:pt>
                <c:pt idx="1277">
                  <c:v>0.10019607799999999</c:v>
                </c:pt>
                <c:pt idx="1278">
                  <c:v>0.10027451</c:v>
                </c:pt>
                <c:pt idx="1279">
                  <c:v>0.100352941</c:v>
                </c:pt>
                <c:pt idx="1280">
                  <c:v>0.100431373</c:v>
                </c:pt>
                <c:pt idx="1281">
                  <c:v>0.10050980399999999</c:v>
                </c:pt>
                <c:pt idx="1282">
                  <c:v>0.100588235</c:v>
                </c:pt>
                <c:pt idx="1283">
                  <c:v>0.100666667</c:v>
                </c:pt>
                <c:pt idx="1284">
                  <c:v>0.10074509800000001</c:v>
                </c:pt>
                <c:pt idx="1285">
                  <c:v>0.100823529</c:v>
                </c:pt>
                <c:pt idx="1286">
                  <c:v>0.100901961</c:v>
                </c:pt>
                <c:pt idx="1287">
                  <c:v>0.100980392</c:v>
                </c:pt>
                <c:pt idx="1288">
                  <c:v>0.10105882400000001</c:v>
                </c:pt>
                <c:pt idx="1289">
                  <c:v>0.101137255</c:v>
                </c:pt>
                <c:pt idx="1290">
                  <c:v>0.101215686</c:v>
                </c:pt>
                <c:pt idx="1291">
                  <c:v>0.101294118</c:v>
                </c:pt>
                <c:pt idx="1292">
                  <c:v>0.10137254900000001</c:v>
                </c:pt>
                <c:pt idx="1293">
                  <c:v>0.10145098</c:v>
                </c:pt>
                <c:pt idx="1294">
                  <c:v>0.101529412</c:v>
                </c:pt>
                <c:pt idx="1295">
                  <c:v>0.101607843</c:v>
                </c:pt>
                <c:pt idx="1296">
                  <c:v>0.10168627500000001</c:v>
                </c:pt>
                <c:pt idx="1297">
                  <c:v>0.101764706</c:v>
                </c:pt>
                <c:pt idx="1298">
                  <c:v>0.101843137</c:v>
                </c:pt>
                <c:pt idx="1299">
                  <c:v>0.101921569</c:v>
                </c:pt>
                <c:pt idx="1300">
                  <c:v>0.10199999999999999</c:v>
                </c:pt>
                <c:pt idx="1301">
                  <c:v>0.102078431</c:v>
                </c:pt>
                <c:pt idx="1302">
                  <c:v>0.102156863</c:v>
                </c:pt>
                <c:pt idx="1303">
                  <c:v>0.102235294</c:v>
                </c:pt>
                <c:pt idx="1304">
                  <c:v>0.10231372499999999</c:v>
                </c:pt>
                <c:pt idx="1305">
                  <c:v>0.102392157</c:v>
                </c:pt>
                <c:pt idx="1306">
                  <c:v>0.102470588</c:v>
                </c:pt>
                <c:pt idx="1307">
                  <c:v>0.10254902</c:v>
                </c:pt>
                <c:pt idx="1308">
                  <c:v>0.10262745099999999</c:v>
                </c:pt>
                <c:pt idx="1309">
                  <c:v>0.102705882</c:v>
                </c:pt>
                <c:pt idx="1310">
                  <c:v>0.102784314</c:v>
                </c:pt>
                <c:pt idx="1311">
                  <c:v>0.10286274500000001</c:v>
                </c:pt>
                <c:pt idx="1312">
                  <c:v>0.102941176</c:v>
                </c:pt>
                <c:pt idx="1313">
                  <c:v>0.103019608</c:v>
                </c:pt>
                <c:pt idx="1314">
                  <c:v>0.103098039</c:v>
                </c:pt>
                <c:pt idx="1315">
                  <c:v>0.10317647100000001</c:v>
                </c:pt>
                <c:pt idx="1316">
                  <c:v>0.103254902</c:v>
                </c:pt>
                <c:pt idx="1317">
                  <c:v>0.103333333</c:v>
                </c:pt>
                <c:pt idx="1318">
                  <c:v>0.103411765</c:v>
                </c:pt>
                <c:pt idx="1319">
                  <c:v>0.10349019600000001</c:v>
                </c:pt>
                <c:pt idx="1320">
                  <c:v>0.103568627</c:v>
                </c:pt>
                <c:pt idx="1321">
                  <c:v>0.103647059</c:v>
                </c:pt>
                <c:pt idx="1322">
                  <c:v>0.10372549</c:v>
                </c:pt>
                <c:pt idx="1323">
                  <c:v>0.10380392200000001</c:v>
                </c:pt>
                <c:pt idx="1324">
                  <c:v>0.103882353</c:v>
                </c:pt>
                <c:pt idx="1325">
                  <c:v>0.103960784</c:v>
                </c:pt>
                <c:pt idx="1326">
                  <c:v>0.104039216</c:v>
                </c:pt>
                <c:pt idx="1327">
                  <c:v>0.10411764699999999</c:v>
                </c:pt>
                <c:pt idx="1328">
                  <c:v>0.104196078</c:v>
                </c:pt>
                <c:pt idx="1329">
                  <c:v>0.10427451</c:v>
                </c:pt>
                <c:pt idx="1330">
                  <c:v>0.104352941</c:v>
                </c:pt>
                <c:pt idx="1331">
                  <c:v>0.10443137299999999</c:v>
                </c:pt>
                <c:pt idx="1332">
                  <c:v>0.104509804</c:v>
                </c:pt>
                <c:pt idx="1333">
                  <c:v>0.104588235</c:v>
                </c:pt>
                <c:pt idx="1334">
                  <c:v>0.104666667</c:v>
                </c:pt>
                <c:pt idx="1335">
                  <c:v>0.10474509799999999</c:v>
                </c:pt>
                <c:pt idx="1336">
                  <c:v>0.104823529</c:v>
                </c:pt>
                <c:pt idx="1337">
                  <c:v>0.104901961</c:v>
                </c:pt>
                <c:pt idx="1338">
                  <c:v>0.10498039200000001</c:v>
                </c:pt>
                <c:pt idx="1339">
                  <c:v>0.105058824</c:v>
                </c:pt>
                <c:pt idx="1340">
                  <c:v>0.105137255</c:v>
                </c:pt>
                <c:pt idx="1341">
                  <c:v>0.105215686</c:v>
                </c:pt>
                <c:pt idx="1342">
                  <c:v>0.10529411800000001</c:v>
                </c:pt>
                <c:pt idx="1343">
                  <c:v>0.105372549</c:v>
                </c:pt>
                <c:pt idx="1344">
                  <c:v>0.10545098</c:v>
                </c:pt>
                <c:pt idx="1345">
                  <c:v>0.105529412</c:v>
                </c:pt>
                <c:pt idx="1346">
                  <c:v>0.10560784300000001</c:v>
                </c:pt>
                <c:pt idx="1347">
                  <c:v>0.105686275</c:v>
                </c:pt>
                <c:pt idx="1348">
                  <c:v>0.105764706</c:v>
                </c:pt>
                <c:pt idx="1349">
                  <c:v>0.105843137</c:v>
                </c:pt>
                <c:pt idx="1350">
                  <c:v>0.10592156899999999</c:v>
                </c:pt>
                <c:pt idx="1351">
                  <c:v>0.106</c:v>
                </c:pt>
                <c:pt idx="1352">
                  <c:v>0.106078431</c:v>
                </c:pt>
                <c:pt idx="1353">
                  <c:v>0.106156863</c:v>
                </c:pt>
                <c:pt idx="1354">
                  <c:v>0.10623529399999999</c:v>
                </c:pt>
                <c:pt idx="1355">
                  <c:v>0.106313725</c:v>
                </c:pt>
                <c:pt idx="1356">
                  <c:v>0.106392157</c:v>
                </c:pt>
                <c:pt idx="1357">
                  <c:v>0.106470588</c:v>
                </c:pt>
                <c:pt idx="1358">
                  <c:v>0.10654901999999999</c:v>
                </c:pt>
                <c:pt idx="1359">
                  <c:v>0.106627451</c:v>
                </c:pt>
                <c:pt idx="1360">
                  <c:v>0.106705882</c:v>
                </c:pt>
                <c:pt idx="1361">
                  <c:v>0.10678431400000001</c:v>
                </c:pt>
                <c:pt idx="1362">
                  <c:v>0.106862745</c:v>
                </c:pt>
                <c:pt idx="1363">
                  <c:v>0.106941176</c:v>
                </c:pt>
                <c:pt idx="1364">
                  <c:v>0.107019608</c:v>
                </c:pt>
                <c:pt idx="1365">
                  <c:v>0.10709803900000001</c:v>
                </c:pt>
                <c:pt idx="1366">
                  <c:v>0.107176471</c:v>
                </c:pt>
                <c:pt idx="1367">
                  <c:v>0.107254902</c:v>
                </c:pt>
                <c:pt idx="1368">
                  <c:v>0.107333333</c:v>
                </c:pt>
                <c:pt idx="1369">
                  <c:v>0.10741176500000001</c:v>
                </c:pt>
                <c:pt idx="1370">
                  <c:v>0.107490196</c:v>
                </c:pt>
                <c:pt idx="1371">
                  <c:v>0.107568627</c:v>
                </c:pt>
                <c:pt idx="1372">
                  <c:v>0.107647059</c:v>
                </c:pt>
                <c:pt idx="1373">
                  <c:v>0.10772548999999999</c:v>
                </c:pt>
                <c:pt idx="1374">
                  <c:v>0.107803922</c:v>
                </c:pt>
                <c:pt idx="1375">
                  <c:v>0.107882353</c:v>
                </c:pt>
                <c:pt idx="1376">
                  <c:v>0.107960784</c:v>
                </c:pt>
                <c:pt idx="1377">
                  <c:v>0.10803921599999999</c:v>
                </c:pt>
                <c:pt idx="1378">
                  <c:v>0.108117647</c:v>
                </c:pt>
                <c:pt idx="1379">
                  <c:v>0.108196078</c:v>
                </c:pt>
                <c:pt idx="1380">
                  <c:v>0.10827451</c:v>
                </c:pt>
                <c:pt idx="1381">
                  <c:v>0.10835294099999999</c:v>
                </c:pt>
                <c:pt idx="1382">
                  <c:v>0.108431373</c:v>
                </c:pt>
                <c:pt idx="1383">
                  <c:v>0.108509804</c:v>
                </c:pt>
                <c:pt idx="1384">
                  <c:v>0.10858823500000001</c:v>
                </c:pt>
                <c:pt idx="1385">
                  <c:v>0.10866666699999999</c:v>
                </c:pt>
                <c:pt idx="1386">
                  <c:v>0.108745098</c:v>
                </c:pt>
                <c:pt idx="1387">
                  <c:v>0.108823529</c:v>
                </c:pt>
                <c:pt idx="1388">
                  <c:v>0.10890196100000001</c:v>
                </c:pt>
                <c:pt idx="1389">
                  <c:v>0.108980392</c:v>
                </c:pt>
                <c:pt idx="1390">
                  <c:v>0.109058824</c:v>
                </c:pt>
                <c:pt idx="1391">
                  <c:v>0.109137255</c:v>
                </c:pt>
                <c:pt idx="1392">
                  <c:v>0.10921568600000001</c:v>
                </c:pt>
                <c:pt idx="1393">
                  <c:v>0.109294118</c:v>
                </c:pt>
                <c:pt idx="1394">
                  <c:v>0.109372549</c:v>
                </c:pt>
                <c:pt idx="1395">
                  <c:v>0.10945098</c:v>
                </c:pt>
                <c:pt idx="1396">
                  <c:v>0.10952941200000001</c:v>
                </c:pt>
                <c:pt idx="1397">
                  <c:v>0.109607843</c:v>
                </c:pt>
                <c:pt idx="1398">
                  <c:v>0.109686275</c:v>
                </c:pt>
                <c:pt idx="1399">
                  <c:v>0.109764706</c:v>
                </c:pt>
                <c:pt idx="1400">
                  <c:v>0.10984313699999999</c:v>
                </c:pt>
                <c:pt idx="1401">
                  <c:v>0.109921569</c:v>
                </c:pt>
                <c:pt idx="1402">
                  <c:v>0.11</c:v>
                </c:pt>
                <c:pt idx="1403">
                  <c:v>0.110078431</c:v>
                </c:pt>
                <c:pt idx="1404">
                  <c:v>0.11015686299999999</c:v>
                </c:pt>
                <c:pt idx="1405">
                  <c:v>0.110235294</c:v>
                </c:pt>
                <c:pt idx="1406">
                  <c:v>0.110313725</c:v>
                </c:pt>
                <c:pt idx="1407">
                  <c:v>0.110392157</c:v>
                </c:pt>
                <c:pt idx="1408">
                  <c:v>0.11047058799999999</c:v>
                </c:pt>
                <c:pt idx="1409">
                  <c:v>0.11054902</c:v>
                </c:pt>
                <c:pt idx="1410">
                  <c:v>0.110627451</c:v>
                </c:pt>
                <c:pt idx="1411">
                  <c:v>0.11070588200000001</c:v>
                </c:pt>
                <c:pt idx="1412">
                  <c:v>0.11078431399999999</c:v>
                </c:pt>
                <c:pt idx="1413">
                  <c:v>0.110862745</c:v>
                </c:pt>
                <c:pt idx="1414">
                  <c:v>0.110941176</c:v>
                </c:pt>
                <c:pt idx="1415">
                  <c:v>0.11101960800000001</c:v>
                </c:pt>
                <c:pt idx="1416">
                  <c:v>0.111098039</c:v>
                </c:pt>
                <c:pt idx="1417">
                  <c:v>0.111176471</c:v>
                </c:pt>
                <c:pt idx="1418">
                  <c:v>0.111254902</c:v>
                </c:pt>
                <c:pt idx="1419">
                  <c:v>0.11133333300000001</c:v>
                </c:pt>
                <c:pt idx="1420">
                  <c:v>0.111411765</c:v>
                </c:pt>
                <c:pt idx="1421">
                  <c:v>0.111490196</c:v>
                </c:pt>
                <c:pt idx="1422">
                  <c:v>0.111568627</c:v>
                </c:pt>
                <c:pt idx="1423">
                  <c:v>0.11164705900000001</c:v>
                </c:pt>
                <c:pt idx="1424">
                  <c:v>0.11172549</c:v>
                </c:pt>
                <c:pt idx="1425">
                  <c:v>0.111803922</c:v>
                </c:pt>
                <c:pt idx="1426">
                  <c:v>0.111882353</c:v>
                </c:pt>
                <c:pt idx="1427">
                  <c:v>0.11196078399999999</c:v>
                </c:pt>
                <c:pt idx="1428">
                  <c:v>0.112039216</c:v>
                </c:pt>
                <c:pt idx="1429">
                  <c:v>0.112117647</c:v>
                </c:pt>
                <c:pt idx="1430">
                  <c:v>0.112196078</c:v>
                </c:pt>
                <c:pt idx="1431">
                  <c:v>0.11227450999999999</c:v>
                </c:pt>
                <c:pt idx="1432">
                  <c:v>0.112352941</c:v>
                </c:pt>
                <c:pt idx="1433">
                  <c:v>0.112431373</c:v>
                </c:pt>
                <c:pt idx="1434">
                  <c:v>0.112509804</c:v>
                </c:pt>
                <c:pt idx="1435">
                  <c:v>0.11258823499999999</c:v>
                </c:pt>
                <c:pt idx="1436">
                  <c:v>0.112666667</c:v>
                </c:pt>
                <c:pt idx="1437">
                  <c:v>0.112745098</c:v>
                </c:pt>
                <c:pt idx="1438">
                  <c:v>0.11282352900000001</c:v>
                </c:pt>
                <c:pt idx="1439">
                  <c:v>0.112901961</c:v>
                </c:pt>
                <c:pt idx="1440">
                  <c:v>0.112980392</c:v>
                </c:pt>
                <c:pt idx="1441">
                  <c:v>0.113058824</c:v>
                </c:pt>
                <c:pt idx="1442">
                  <c:v>0.11313725500000001</c:v>
                </c:pt>
                <c:pt idx="1443">
                  <c:v>0.113215686</c:v>
                </c:pt>
                <c:pt idx="1444">
                  <c:v>0.113294118</c:v>
                </c:pt>
                <c:pt idx="1445">
                  <c:v>0.113372549</c:v>
                </c:pt>
                <c:pt idx="1446">
                  <c:v>0.11345098000000001</c:v>
                </c:pt>
                <c:pt idx="1447">
                  <c:v>0.113529412</c:v>
                </c:pt>
                <c:pt idx="1448">
                  <c:v>0.113607843</c:v>
                </c:pt>
                <c:pt idx="1449">
                  <c:v>0.113686275</c:v>
                </c:pt>
                <c:pt idx="1450">
                  <c:v>0.11376470599999999</c:v>
                </c:pt>
                <c:pt idx="1451">
                  <c:v>0.113843137</c:v>
                </c:pt>
                <c:pt idx="1452">
                  <c:v>0.113921569</c:v>
                </c:pt>
                <c:pt idx="1453">
                  <c:v>0.114</c:v>
                </c:pt>
                <c:pt idx="1454">
                  <c:v>0.11407843099999999</c:v>
                </c:pt>
                <c:pt idx="1455">
                  <c:v>0.114156863</c:v>
                </c:pt>
                <c:pt idx="1456">
                  <c:v>0.114235294</c:v>
                </c:pt>
                <c:pt idx="1457">
                  <c:v>0.114313725</c:v>
                </c:pt>
                <c:pt idx="1458">
                  <c:v>0.11439215699999999</c:v>
                </c:pt>
                <c:pt idx="1459">
                  <c:v>0.114470588</c:v>
                </c:pt>
                <c:pt idx="1460">
                  <c:v>0.11454902</c:v>
                </c:pt>
                <c:pt idx="1461">
                  <c:v>0.11462745100000001</c:v>
                </c:pt>
                <c:pt idx="1462">
                  <c:v>0.114705882</c:v>
                </c:pt>
                <c:pt idx="1463">
                  <c:v>0.114784314</c:v>
                </c:pt>
                <c:pt idx="1464">
                  <c:v>0.114862745</c:v>
                </c:pt>
                <c:pt idx="1465">
                  <c:v>0.11494117600000001</c:v>
                </c:pt>
                <c:pt idx="1466">
                  <c:v>0.115019608</c:v>
                </c:pt>
                <c:pt idx="1467">
                  <c:v>0.115098039</c:v>
                </c:pt>
                <c:pt idx="1468">
                  <c:v>0.115176471</c:v>
                </c:pt>
                <c:pt idx="1469">
                  <c:v>0.11525490200000001</c:v>
                </c:pt>
                <c:pt idx="1470">
                  <c:v>0.115333333</c:v>
                </c:pt>
                <c:pt idx="1471">
                  <c:v>0.115411765</c:v>
                </c:pt>
                <c:pt idx="1472">
                  <c:v>0.115490196</c:v>
                </c:pt>
                <c:pt idx="1473">
                  <c:v>0.11556862699999999</c:v>
                </c:pt>
                <c:pt idx="1474">
                  <c:v>0.115647059</c:v>
                </c:pt>
                <c:pt idx="1475">
                  <c:v>0.11572549</c:v>
                </c:pt>
                <c:pt idx="1476">
                  <c:v>0.115803922</c:v>
                </c:pt>
                <c:pt idx="1477">
                  <c:v>0.11588235299999999</c:v>
                </c:pt>
                <c:pt idx="1478">
                  <c:v>0.115960784</c:v>
                </c:pt>
                <c:pt idx="1479">
                  <c:v>0.116039216</c:v>
                </c:pt>
                <c:pt idx="1480">
                  <c:v>0.116117647</c:v>
                </c:pt>
                <c:pt idx="1481">
                  <c:v>0.11619607799999999</c:v>
                </c:pt>
                <c:pt idx="1482">
                  <c:v>0.11627451</c:v>
                </c:pt>
                <c:pt idx="1483">
                  <c:v>0.116352941</c:v>
                </c:pt>
                <c:pt idx="1484">
                  <c:v>0.116431373</c:v>
                </c:pt>
                <c:pt idx="1485">
                  <c:v>0.11650980399999999</c:v>
                </c:pt>
                <c:pt idx="1486">
                  <c:v>0.116588235</c:v>
                </c:pt>
                <c:pt idx="1487">
                  <c:v>0.116666667</c:v>
                </c:pt>
                <c:pt idx="1488">
                  <c:v>0.11674509800000001</c:v>
                </c:pt>
                <c:pt idx="1489">
                  <c:v>0.116823529</c:v>
                </c:pt>
                <c:pt idx="1490">
                  <c:v>0.116901961</c:v>
                </c:pt>
                <c:pt idx="1491">
                  <c:v>0.116980392</c:v>
                </c:pt>
                <c:pt idx="1492">
                  <c:v>0.11705882400000001</c:v>
                </c:pt>
                <c:pt idx="1493">
                  <c:v>0.117137255</c:v>
                </c:pt>
                <c:pt idx="1494">
                  <c:v>0.117215686</c:v>
                </c:pt>
                <c:pt idx="1495">
                  <c:v>0.117294118</c:v>
                </c:pt>
                <c:pt idx="1496">
                  <c:v>0.11737254900000001</c:v>
                </c:pt>
                <c:pt idx="1497">
                  <c:v>0.11745098</c:v>
                </c:pt>
                <c:pt idx="1498">
                  <c:v>0.117529412</c:v>
                </c:pt>
                <c:pt idx="1499">
                  <c:v>0.117607843</c:v>
                </c:pt>
                <c:pt idx="1500">
                  <c:v>0.11768627500000001</c:v>
                </c:pt>
                <c:pt idx="1501">
                  <c:v>0.117764706</c:v>
                </c:pt>
                <c:pt idx="1502">
                  <c:v>0.117843137</c:v>
                </c:pt>
                <c:pt idx="1503">
                  <c:v>0.117921569</c:v>
                </c:pt>
                <c:pt idx="1504">
                  <c:v>0.11799999999999999</c:v>
                </c:pt>
                <c:pt idx="1505">
                  <c:v>0.118078431</c:v>
                </c:pt>
                <c:pt idx="1506">
                  <c:v>0.118156863</c:v>
                </c:pt>
                <c:pt idx="1507">
                  <c:v>0.118235294</c:v>
                </c:pt>
                <c:pt idx="1508">
                  <c:v>0.11831372499999999</c:v>
                </c:pt>
                <c:pt idx="1509">
                  <c:v>0.118392157</c:v>
                </c:pt>
                <c:pt idx="1510">
                  <c:v>0.118470588</c:v>
                </c:pt>
                <c:pt idx="1511">
                  <c:v>0.11854902</c:v>
                </c:pt>
                <c:pt idx="1512">
                  <c:v>0.11862745099999999</c:v>
                </c:pt>
                <c:pt idx="1513">
                  <c:v>0.118705882</c:v>
                </c:pt>
                <c:pt idx="1514">
                  <c:v>0.118784314</c:v>
                </c:pt>
                <c:pt idx="1515">
                  <c:v>0.11886274500000001</c:v>
                </c:pt>
                <c:pt idx="1516">
                  <c:v>0.118941176</c:v>
                </c:pt>
                <c:pt idx="1517">
                  <c:v>0.119019608</c:v>
                </c:pt>
                <c:pt idx="1518">
                  <c:v>0.119098039</c:v>
                </c:pt>
                <c:pt idx="1519">
                  <c:v>0.11917647100000001</c:v>
                </c:pt>
                <c:pt idx="1520">
                  <c:v>0.119254902</c:v>
                </c:pt>
                <c:pt idx="1521">
                  <c:v>0.119333333</c:v>
                </c:pt>
                <c:pt idx="1522">
                  <c:v>0.119411765</c:v>
                </c:pt>
                <c:pt idx="1523">
                  <c:v>0.11949019600000001</c:v>
                </c:pt>
                <c:pt idx="1524">
                  <c:v>0.119568627</c:v>
                </c:pt>
                <c:pt idx="1525">
                  <c:v>0.119647059</c:v>
                </c:pt>
                <c:pt idx="1526">
                  <c:v>0.11972549</c:v>
                </c:pt>
                <c:pt idx="1527">
                  <c:v>0.11980392199999999</c:v>
                </c:pt>
                <c:pt idx="1528">
                  <c:v>0.119882353</c:v>
                </c:pt>
                <c:pt idx="1529">
                  <c:v>0.119960784</c:v>
                </c:pt>
                <c:pt idx="1530">
                  <c:v>0.120039216</c:v>
                </c:pt>
                <c:pt idx="1531">
                  <c:v>0.12011764699999999</c:v>
                </c:pt>
                <c:pt idx="1532">
                  <c:v>0.120196078</c:v>
                </c:pt>
                <c:pt idx="1533">
                  <c:v>0.12027451</c:v>
                </c:pt>
                <c:pt idx="1534">
                  <c:v>0.120352941</c:v>
                </c:pt>
                <c:pt idx="1535">
                  <c:v>0.12043137299999999</c:v>
                </c:pt>
                <c:pt idx="1536">
                  <c:v>0.120509804</c:v>
                </c:pt>
                <c:pt idx="1537">
                  <c:v>0.120588235</c:v>
                </c:pt>
                <c:pt idx="1538">
                  <c:v>0.12066666700000001</c:v>
                </c:pt>
                <c:pt idx="1539">
                  <c:v>0.120745098</c:v>
                </c:pt>
                <c:pt idx="1540">
                  <c:v>0.120823529</c:v>
                </c:pt>
                <c:pt idx="1541">
                  <c:v>0.120901961</c:v>
                </c:pt>
                <c:pt idx="1542">
                  <c:v>0.12098039200000001</c:v>
                </c:pt>
                <c:pt idx="1543">
                  <c:v>0.121058824</c:v>
                </c:pt>
                <c:pt idx="1544">
                  <c:v>0.121137255</c:v>
                </c:pt>
                <c:pt idx="1545">
                  <c:v>0.121215686</c:v>
                </c:pt>
                <c:pt idx="1546">
                  <c:v>0.12129411800000001</c:v>
                </c:pt>
                <c:pt idx="1547">
                  <c:v>0.121372549</c:v>
                </c:pt>
                <c:pt idx="1548">
                  <c:v>0.12145098</c:v>
                </c:pt>
                <c:pt idx="1549">
                  <c:v>0.121529412</c:v>
                </c:pt>
                <c:pt idx="1550">
                  <c:v>0.12160784299999999</c:v>
                </c:pt>
                <c:pt idx="1551">
                  <c:v>0.121686275</c:v>
                </c:pt>
                <c:pt idx="1552">
                  <c:v>0.121764706</c:v>
                </c:pt>
                <c:pt idx="1553">
                  <c:v>0.121843137</c:v>
                </c:pt>
                <c:pt idx="1554">
                  <c:v>0.12192156899999999</c:v>
                </c:pt>
                <c:pt idx="1555">
                  <c:v>0.122</c:v>
                </c:pt>
                <c:pt idx="1556">
                  <c:v>0.122078431</c:v>
                </c:pt>
                <c:pt idx="1557">
                  <c:v>0.122156863</c:v>
                </c:pt>
                <c:pt idx="1558">
                  <c:v>0.12223529399999999</c:v>
                </c:pt>
                <c:pt idx="1559">
                  <c:v>0.122313725</c:v>
                </c:pt>
                <c:pt idx="1560">
                  <c:v>0.122392157</c:v>
                </c:pt>
                <c:pt idx="1561">
                  <c:v>0.12247058800000001</c:v>
                </c:pt>
                <c:pt idx="1562">
                  <c:v>0.12254901999999999</c:v>
                </c:pt>
                <c:pt idx="1563">
                  <c:v>0.122627451</c:v>
                </c:pt>
                <c:pt idx="1564">
                  <c:v>0.122705882</c:v>
                </c:pt>
                <c:pt idx="1565">
                  <c:v>0.12278431400000001</c:v>
                </c:pt>
                <c:pt idx="1566">
                  <c:v>0.122862745</c:v>
                </c:pt>
                <c:pt idx="1567">
                  <c:v>0.122941176</c:v>
                </c:pt>
                <c:pt idx="1568">
                  <c:v>0.123019608</c:v>
                </c:pt>
                <c:pt idx="1569">
                  <c:v>0.12309803900000001</c:v>
                </c:pt>
                <c:pt idx="1570">
                  <c:v>0.123176471</c:v>
                </c:pt>
                <c:pt idx="1571">
                  <c:v>0.123254902</c:v>
                </c:pt>
                <c:pt idx="1572">
                  <c:v>0.123333333</c:v>
                </c:pt>
                <c:pt idx="1573">
                  <c:v>0.12341176500000001</c:v>
                </c:pt>
                <c:pt idx="1574">
                  <c:v>0.123490196</c:v>
                </c:pt>
                <c:pt idx="1575">
                  <c:v>0.123568627</c:v>
                </c:pt>
                <c:pt idx="1576">
                  <c:v>0.123647059</c:v>
                </c:pt>
                <c:pt idx="1577">
                  <c:v>0.12372548999999999</c:v>
                </c:pt>
                <c:pt idx="1578">
                  <c:v>0.123803922</c:v>
                </c:pt>
                <c:pt idx="1579">
                  <c:v>0.123882353</c:v>
                </c:pt>
                <c:pt idx="1580">
                  <c:v>0.123960784</c:v>
                </c:pt>
                <c:pt idx="1581">
                  <c:v>0.12403921599999999</c:v>
                </c:pt>
                <c:pt idx="1582">
                  <c:v>0.124117647</c:v>
                </c:pt>
                <c:pt idx="1583">
                  <c:v>0.124196078</c:v>
                </c:pt>
                <c:pt idx="1584">
                  <c:v>0.12427451</c:v>
                </c:pt>
                <c:pt idx="1585">
                  <c:v>0.12435294099999999</c:v>
                </c:pt>
                <c:pt idx="1586">
                  <c:v>0.124431373</c:v>
                </c:pt>
                <c:pt idx="1587">
                  <c:v>0.124509804</c:v>
                </c:pt>
                <c:pt idx="1588">
                  <c:v>0.12458823500000001</c:v>
                </c:pt>
                <c:pt idx="1589">
                  <c:v>0.12466666699999999</c:v>
                </c:pt>
                <c:pt idx="1590">
                  <c:v>0.124745098</c:v>
                </c:pt>
                <c:pt idx="1591">
                  <c:v>0.124823529</c:v>
                </c:pt>
                <c:pt idx="1592">
                  <c:v>0.12490196100000001</c:v>
                </c:pt>
                <c:pt idx="1593">
                  <c:v>0.124980392</c:v>
                </c:pt>
                <c:pt idx="1594">
                  <c:v>0.12505882400000001</c:v>
                </c:pt>
                <c:pt idx="1595">
                  <c:v>0.125137255</c:v>
                </c:pt>
                <c:pt idx="1596">
                  <c:v>0.12521568599999999</c:v>
                </c:pt>
                <c:pt idx="1597">
                  <c:v>0.12529411800000001</c:v>
                </c:pt>
                <c:pt idx="1598">
                  <c:v>0.125372549</c:v>
                </c:pt>
                <c:pt idx="1599">
                  <c:v>0.12545097999999999</c:v>
                </c:pt>
                <c:pt idx="1600">
                  <c:v>0.12552941200000001</c:v>
                </c:pt>
                <c:pt idx="1601">
                  <c:v>0.125607843</c:v>
                </c:pt>
                <c:pt idx="1602">
                  <c:v>0.12568627499999999</c:v>
                </c:pt>
                <c:pt idx="1603">
                  <c:v>0.125764706</c:v>
                </c:pt>
                <c:pt idx="1604">
                  <c:v>0.12584313699999999</c:v>
                </c:pt>
                <c:pt idx="1605">
                  <c:v>0.12592156900000001</c:v>
                </c:pt>
                <c:pt idx="1606">
                  <c:v>0.126</c:v>
                </c:pt>
                <c:pt idx="1607">
                  <c:v>0.12607843099999999</c:v>
                </c:pt>
                <c:pt idx="1608">
                  <c:v>0.12615686300000001</c:v>
                </c:pt>
                <c:pt idx="1609">
                  <c:v>0.126235294</c:v>
                </c:pt>
                <c:pt idx="1610">
                  <c:v>0.12631372499999999</c:v>
                </c:pt>
                <c:pt idx="1611">
                  <c:v>0.126392157</c:v>
                </c:pt>
                <c:pt idx="1612">
                  <c:v>0.12647058799999999</c:v>
                </c:pt>
                <c:pt idx="1613">
                  <c:v>0.12654902000000001</c:v>
                </c:pt>
                <c:pt idx="1614">
                  <c:v>0.126627451</c:v>
                </c:pt>
                <c:pt idx="1615">
                  <c:v>0.12670588199999999</c:v>
                </c:pt>
                <c:pt idx="1616">
                  <c:v>0.12678431400000001</c:v>
                </c:pt>
                <c:pt idx="1617">
                  <c:v>0.126862745</c:v>
                </c:pt>
                <c:pt idx="1618">
                  <c:v>0.12694117599999999</c:v>
                </c:pt>
                <c:pt idx="1619">
                  <c:v>0.12701960800000001</c:v>
                </c:pt>
                <c:pt idx="1620">
                  <c:v>0.127098039</c:v>
                </c:pt>
                <c:pt idx="1621">
                  <c:v>0.12717647100000001</c:v>
                </c:pt>
                <c:pt idx="1622">
                  <c:v>0.127254902</c:v>
                </c:pt>
                <c:pt idx="1623">
                  <c:v>0.12733333299999999</c:v>
                </c:pt>
                <c:pt idx="1624">
                  <c:v>0.12741176500000001</c:v>
                </c:pt>
                <c:pt idx="1625">
                  <c:v>0.127490196</c:v>
                </c:pt>
                <c:pt idx="1626">
                  <c:v>0.12756862699999999</c:v>
                </c:pt>
                <c:pt idx="1627">
                  <c:v>0.12764705900000001</c:v>
                </c:pt>
                <c:pt idx="1628">
                  <c:v>0.12772549</c:v>
                </c:pt>
                <c:pt idx="1629">
                  <c:v>0.12780392199999999</c:v>
                </c:pt>
                <c:pt idx="1630">
                  <c:v>0.127882353</c:v>
                </c:pt>
                <c:pt idx="1631">
                  <c:v>0.12796078399999999</c:v>
                </c:pt>
                <c:pt idx="1632">
                  <c:v>0.12803921600000001</c:v>
                </c:pt>
                <c:pt idx="1633">
                  <c:v>0.128117647</c:v>
                </c:pt>
                <c:pt idx="1634">
                  <c:v>0.12819607799999999</c:v>
                </c:pt>
                <c:pt idx="1635">
                  <c:v>0.12827451000000001</c:v>
                </c:pt>
                <c:pt idx="1636">
                  <c:v>0.128352941</c:v>
                </c:pt>
                <c:pt idx="1637">
                  <c:v>0.12843137299999999</c:v>
                </c:pt>
                <c:pt idx="1638">
                  <c:v>0.12850980400000001</c:v>
                </c:pt>
                <c:pt idx="1639">
                  <c:v>0.128588235</c:v>
                </c:pt>
                <c:pt idx="1640">
                  <c:v>0.12866666700000001</c:v>
                </c:pt>
                <c:pt idx="1641">
                  <c:v>0.128745098</c:v>
                </c:pt>
                <c:pt idx="1642">
                  <c:v>0.12882352899999999</c:v>
                </c:pt>
                <c:pt idx="1643">
                  <c:v>0.12890196100000001</c:v>
                </c:pt>
                <c:pt idx="1644">
                  <c:v>0.128980392</c:v>
                </c:pt>
                <c:pt idx="1645">
                  <c:v>0.12905882399999999</c:v>
                </c:pt>
                <c:pt idx="1646">
                  <c:v>0.12913725500000001</c:v>
                </c:pt>
                <c:pt idx="1647">
                  <c:v>0.129215686</c:v>
                </c:pt>
                <c:pt idx="1648">
                  <c:v>0.12929411800000001</c:v>
                </c:pt>
                <c:pt idx="1649">
                  <c:v>0.129372549</c:v>
                </c:pt>
                <c:pt idx="1650">
                  <c:v>0.12945097999999999</c:v>
                </c:pt>
                <c:pt idx="1651">
                  <c:v>0.12952941200000001</c:v>
                </c:pt>
                <c:pt idx="1652">
                  <c:v>0.129607843</c:v>
                </c:pt>
                <c:pt idx="1653">
                  <c:v>0.12968627499999999</c:v>
                </c:pt>
                <c:pt idx="1654">
                  <c:v>0.12976470600000001</c:v>
                </c:pt>
                <c:pt idx="1655">
                  <c:v>0.129843137</c:v>
                </c:pt>
                <c:pt idx="1656">
                  <c:v>0.12992156899999999</c:v>
                </c:pt>
                <c:pt idx="1657">
                  <c:v>0.13</c:v>
                </c:pt>
                <c:pt idx="1658">
                  <c:v>0.13007843099999999</c:v>
                </c:pt>
                <c:pt idx="1659">
                  <c:v>0.13015686300000001</c:v>
                </c:pt>
                <c:pt idx="1660">
                  <c:v>0.130235294</c:v>
                </c:pt>
                <c:pt idx="1661">
                  <c:v>0.13031372499999999</c:v>
                </c:pt>
                <c:pt idx="1662">
                  <c:v>0.13039215700000001</c:v>
                </c:pt>
                <c:pt idx="1663">
                  <c:v>0.130470588</c:v>
                </c:pt>
                <c:pt idx="1664">
                  <c:v>0.13054901999999999</c:v>
                </c:pt>
                <c:pt idx="1665">
                  <c:v>0.13062745100000001</c:v>
                </c:pt>
                <c:pt idx="1666">
                  <c:v>0.130705882</c:v>
                </c:pt>
                <c:pt idx="1667">
                  <c:v>0.13078431400000001</c:v>
                </c:pt>
                <c:pt idx="1668">
                  <c:v>0.130862745</c:v>
                </c:pt>
                <c:pt idx="1669">
                  <c:v>0.13094117599999999</c:v>
                </c:pt>
                <c:pt idx="1670">
                  <c:v>0.13101960800000001</c:v>
                </c:pt>
                <c:pt idx="1671">
                  <c:v>0.131098039</c:v>
                </c:pt>
                <c:pt idx="1672">
                  <c:v>0.13117647099999999</c:v>
                </c:pt>
                <c:pt idx="1673">
                  <c:v>0.13125490200000001</c:v>
                </c:pt>
                <c:pt idx="1674">
                  <c:v>0.131333333</c:v>
                </c:pt>
                <c:pt idx="1675">
                  <c:v>0.13141176500000001</c:v>
                </c:pt>
                <c:pt idx="1676">
                  <c:v>0.131490196</c:v>
                </c:pt>
                <c:pt idx="1677">
                  <c:v>0.13156862699999999</c:v>
                </c:pt>
                <c:pt idx="1678">
                  <c:v>0.13164705900000001</c:v>
                </c:pt>
                <c:pt idx="1679">
                  <c:v>0.13172549</c:v>
                </c:pt>
                <c:pt idx="1680">
                  <c:v>0.13180392199999999</c:v>
                </c:pt>
                <c:pt idx="1681">
                  <c:v>0.13188235300000001</c:v>
                </c:pt>
                <c:pt idx="1682">
                  <c:v>0.131960784</c:v>
                </c:pt>
                <c:pt idx="1683">
                  <c:v>0.13203921599999999</c:v>
                </c:pt>
                <c:pt idx="1684">
                  <c:v>0.132117647</c:v>
                </c:pt>
                <c:pt idx="1685">
                  <c:v>0.13219607799999999</c:v>
                </c:pt>
                <c:pt idx="1686">
                  <c:v>0.13227451000000001</c:v>
                </c:pt>
                <c:pt idx="1687">
                  <c:v>0.132352941</c:v>
                </c:pt>
                <c:pt idx="1688">
                  <c:v>0.13243137299999999</c:v>
                </c:pt>
                <c:pt idx="1689">
                  <c:v>0.13250980400000001</c:v>
                </c:pt>
                <c:pt idx="1690">
                  <c:v>0.132588235</c:v>
                </c:pt>
                <c:pt idx="1691">
                  <c:v>0.13266666699999999</c:v>
                </c:pt>
                <c:pt idx="1692">
                  <c:v>0.13274509800000001</c:v>
                </c:pt>
                <c:pt idx="1693">
                  <c:v>0.132823529</c:v>
                </c:pt>
                <c:pt idx="1694">
                  <c:v>0.13290196100000001</c:v>
                </c:pt>
                <c:pt idx="1695">
                  <c:v>0.132980392</c:v>
                </c:pt>
                <c:pt idx="1696">
                  <c:v>0.13305882399999999</c:v>
                </c:pt>
                <c:pt idx="1697">
                  <c:v>0.13313725500000001</c:v>
                </c:pt>
                <c:pt idx="1698">
                  <c:v>0.133215686</c:v>
                </c:pt>
                <c:pt idx="1699">
                  <c:v>0.13329411799999999</c:v>
                </c:pt>
                <c:pt idx="1700">
                  <c:v>0.13337254900000001</c:v>
                </c:pt>
                <c:pt idx="1701">
                  <c:v>0.13345098</c:v>
                </c:pt>
                <c:pt idx="1702">
                  <c:v>0.13352941199999999</c:v>
                </c:pt>
                <c:pt idx="1703">
                  <c:v>0.133607843</c:v>
                </c:pt>
                <c:pt idx="1704">
                  <c:v>0.13368627499999999</c:v>
                </c:pt>
                <c:pt idx="1705">
                  <c:v>0.13376470600000001</c:v>
                </c:pt>
                <c:pt idx="1706">
                  <c:v>0.133843137</c:v>
                </c:pt>
                <c:pt idx="1707">
                  <c:v>0.13392156899999999</c:v>
                </c:pt>
                <c:pt idx="1708">
                  <c:v>0.13400000000000001</c:v>
                </c:pt>
                <c:pt idx="1709">
                  <c:v>0.134078431</c:v>
                </c:pt>
                <c:pt idx="1710">
                  <c:v>0.13415686299999999</c:v>
                </c:pt>
                <c:pt idx="1711">
                  <c:v>0.134235294</c:v>
                </c:pt>
                <c:pt idx="1712">
                  <c:v>0.13431372499999999</c:v>
                </c:pt>
                <c:pt idx="1713">
                  <c:v>0.13439215700000001</c:v>
                </c:pt>
                <c:pt idx="1714">
                  <c:v>0.134470588</c:v>
                </c:pt>
                <c:pt idx="1715">
                  <c:v>0.13454901999999999</c:v>
                </c:pt>
                <c:pt idx="1716">
                  <c:v>0.13462745100000001</c:v>
                </c:pt>
                <c:pt idx="1717">
                  <c:v>0.134705882</c:v>
                </c:pt>
                <c:pt idx="1718">
                  <c:v>0.13478431399999999</c:v>
                </c:pt>
                <c:pt idx="1719">
                  <c:v>0.13486274500000001</c:v>
                </c:pt>
                <c:pt idx="1720">
                  <c:v>0.134941176</c:v>
                </c:pt>
                <c:pt idx="1721">
                  <c:v>0.13501960800000001</c:v>
                </c:pt>
                <c:pt idx="1722">
                  <c:v>0.135098039</c:v>
                </c:pt>
                <c:pt idx="1723">
                  <c:v>0.13517647099999999</c:v>
                </c:pt>
                <c:pt idx="1724">
                  <c:v>0.13525490200000001</c:v>
                </c:pt>
                <c:pt idx="1725">
                  <c:v>0.135333333</c:v>
                </c:pt>
                <c:pt idx="1726">
                  <c:v>0.13541176499999999</c:v>
                </c:pt>
                <c:pt idx="1727">
                  <c:v>0.13549019600000001</c:v>
                </c:pt>
                <c:pt idx="1728">
                  <c:v>0.135568627</c:v>
                </c:pt>
                <c:pt idx="1729">
                  <c:v>0.13564705899999999</c:v>
                </c:pt>
                <c:pt idx="1730">
                  <c:v>0.13572549</c:v>
                </c:pt>
                <c:pt idx="1731">
                  <c:v>0.13580392199999999</c:v>
                </c:pt>
                <c:pt idx="1732">
                  <c:v>0.13588235300000001</c:v>
                </c:pt>
                <c:pt idx="1733">
                  <c:v>0.135960784</c:v>
                </c:pt>
                <c:pt idx="1734">
                  <c:v>0.13603921599999999</c:v>
                </c:pt>
                <c:pt idx="1735">
                  <c:v>0.13611764700000001</c:v>
                </c:pt>
                <c:pt idx="1736">
                  <c:v>0.136196078</c:v>
                </c:pt>
                <c:pt idx="1737">
                  <c:v>0.13627450999999999</c:v>
                </c:pt>
                <c:pt idx="1738">
                  <c:v>0.13635294100000001</c:v>
                </c:pt>
                <c:pt idx="1739">
                  <c:v>0.13643137299999999</c:v>
                </c:pt>
                <c:pt idx="1740">
                  <c:v>0.13650980400000001</c:v>
                </c:pt>
                <c:pt idx="1741">
                  <c:v>0.136588235</c:v>
                </c:pt>
                <c:pt idx="1742">
                  <c:v>0.13666666699999999</c:v>
                </c:pt>
                <c:pt idx="1743">
                  <c:v>0.13674509800000001</c:v>
                </c:pt>
                <c:pt idx="1744">
                  <c:v>0.136823529</c:v>
                </c:pt>
                <c:pt idx="1745">
                  <c:v>0.13690196099999999</c:v>
                </c:pt>
                <c:pt idx="1746">
                  <c:v>0.13698039200000001</c:v>
                </c:pt>
                <c:pt idx="1747">
                  <c:v>0.137058824</c:v>
                </c:pt>
                <c:pt idx="1748">
                  <c:v>0.13713725500000001</c:v>
                </c:pt>
                <c:pt idx="1749">
                  <c:v>0.137215686</c:v>
                </c:pt>
                <c:pt idx="1750">
                  <c:v>0.13729411799999999</c:v>
                </c:pt>
                <c:pt idx="1751">
                  <c:v>0.13737254900000001</c:v>
                </c:pt>
                <c:pt idx="1752">
                  <c:v>0.13745098</c:v>
                </c:pt>
                <c:pt idx="1753">
                  <c:v>0.13752941199999999</c:v>
                </c:pt>
                <c:pt idx="1754">
                  <c:v>0.13760784300000001</c:v>
                </c:pt>
                <c:pt idx="1755">
                  <c:v>0.137686275</c:v>
                </c:pt>
                <c:pt idx="1756">
                  <c:v>0.13776470599999999</c:v>
                </c:pt>
                <c:pt idx="1757">
                  <c:v>0.137843137</c:v>
                </c:pt>
                <c:pt idx="1758">
                  <c:v>0.13792156899999999</c:v>
                </c:pt>
                <c:pt idx="1759">
                  <c:v>0.13800000000000001</c:v>
                </c:pt>
                <c:pt idx="1760">
                  <c:v>0.138078431</c:v>
                </c:pt>
                <c:pt idx="1761">
                  <c:v>0.13815686299999999</c:v>
                </c:pt>
                <c:pt idx="1762">
                  <c:v>0.13823529400000001</c:v>
                </c:pt>
                <c:pt idx="1763">
                  <c:v>0.138313725</c:v>
                </c:pt>
                <c:pt idx="1764">
                  <c:v>0.13839215699999999</c:v>
                </c:pt>
                <c:pt idx="1765">
                  <c:v>0.13847058800000001</c:v>
                </c:pt>
                <c:pt idx="1766">
                  <c:v>0.13854901999999999</c:v>
                </c:pt>
                <c:pt idx="1767">
                  <c:v>0.13862745100000001</c:v>
                </c:pt>
                <c:pt idx="1768">
                  <c:v>0.138705882</c:v>
                </c:pt>
                <c:pt idx="1769">
                  <c:v>0.13878431399999999</c:v>
                </c:pt>
                <c:pt idx="1770">
                  <c:v>0.13886274500000001</c:v>
                </c:pt>
                <c:pt idx="1771">
                  <c:v>0.138941176</c:v>
                </c:pt>
                <c:pt idx="1772">
                  <c:v>0.13901960799999999</c:v>
                </c:pt>
                <c:pt idx="1773">
                  <c:v>0.13909803900000001</c:v>
                </c:pt>
                <c:pt idx="1774">
                  <c:v>0.139176471</c:v>
                </c:pt>
                <c:pt idx="1775">
                  <c:v>0.13925490200000001</c:v>
                </c:pt>
                <c:pt idx="1776">
                  <c:v>0.139333333</c:v>
                </c:pt>
                <c:pt idx="1777">
                  <c:v>0.13941176499999999</c:v>
                </c:pt>
                <c:pt idx="1778">
                  <c:v>0.13949019600000001</c:v>
                </c:pt>
                <c:pt idx="1779">
                  <c:v>0.139568627</c:v>
                </c:pt>
                <c:pt idx="1780">
                  <c:v>0.13964705899999999</c:v>
                </c:pt>
                <c:pt idx="1781">
                  <c:v>0.13972549000000001</c:v>
                </c:pt>
                <c:pt idx="1782">
                  <c:v>0.139803922</c:v>
                </c:pt>
                <c:pt idx="1783">
                  <c:v>0.13988235299999999</c:v>
                </c:pt>
                <c:pt idx="1784">
                  <c:v>0.139960784</c:v>
                </c:pt>
                <c:pt idx="1785">
                  <c:v>0.14003921599999999</c:v>
                </c:pt>
                <c:pt idx="1786">
                  <c:v>0.14011764700000001</c:v>
                </c:pt>
                <c:pt idx="1787">
                  <c:v>0.140196078</c:v>
                </c:pt>
                <c:pt idx="1788">
                  <c:v>0.14027450999999999</c:v>
                </c:pt>
                <c:pt idx="1789">
                  <c:v>0.14035294100000001</c:v>
                </c:pt>
                <c:pt idx="1790">
                  <c:v>0.140431373</c:v>
                </c:pt>
                <c:pt idx="1791">
                  <c:v>0.14050980399999999</c:v>
                </c:pt>
                <c:pt idx="1792">
                  <c:v>0.14058823500000001</c:v>
                </c:pt>
                <c:pt idx="1793">
                  <c:v>0.140666667</c:v>
                </c:pt>
                <c:pt idx="1794">
                  <c:v>0.14074509800000001</c:v>
                </c:pt>
                <c:pt idx="1795">
                  <c:v>0.140823529</c:v>
                </c:pt>
                <c:pt idx="1796">
                  <c:v>0.14090196099999999</c:v>
                </c:pt>
                <c:pt idx="1797">
                  <c:v>0.14098039200000001</c:v>
                </c:pt>
                <c:pt idx="1798">
                  <c:v>0.141058824</c:v>
                </c:pt>
                <c:pt idx="1799">
                  <c:v>0.14113725499999999</c:v>
                </c:pt>
                <c:pt idx="1800">
                  <c:v>0.14121568600000001</c:v>
                </c:pt>
                <c:pt idx="1801">
                  <c:v>0.141294118</c:v>
                </c:pt>
                <c:pt idx="1802">
                  <c:v>0.14137254899999999</c:v>
                </c:pt>
                <c:pt idx="1803">
                  <c:v>0.14145098</c:v>
                </c:pt>
                <c:pt idx="1804">
                  <c:v>0.14152941199999999</c:v>
                </c:pt>
                <c:pt idx="1805">
                  <c:v>0.14160784300000001</c:v>
                </c:pt>
                <c:pt idx="1806">
                  <c:v>0.141686275</c:v>
                </c:pt>
                <c:pt idx="1807">
                  <c:v>0.14176470599999999</c:v>
                </c:pt>
                <c:pt idx="1808">
                  <c:v>0.14184313700000001</c:v>
                </c:pt>
                <c:pt idx="1809">
                  <c:v>0.141921569</c:v>
                </c:pt>
                <c:pt idx="1810">
                  <c:v>0.14199999999999999</c:v>
                </c:pt>
                <c:pt idx="1811">
                  <c:v>0.14207843100000001</c:v>
                </c:pt>
                <c:pt idx="1812">
                  <c:v>0.14215686299999999</c:v>
                </c:pt>
                <c:pt idx="1813">
                  <c:v>0.14223529400000001</c:v>
                </c:pt>
                <c:pt idx="1814">
                  <c:v>0.142313725</c:v>
                </c:pt>
                <c:pt idx="1815">
                  <c:v>0.14239215699999999</c:v>
                </c:pt>
                <c:pt idx="1816">
                  <c:v>0.14247058800000001</c:v>
                </c:pt>
                <c:pt idx="1817">
                  <c:v>0.14254902</c:v>
                </c:pt>
                <c:pt idx="1818">
                  <c:v>0.14262745099999999</c:v>
                </c:pt>
                <c:pt idx="1819">
                  <c:v>0.14270588200000001</c:v>
                </c:pt>
                <c:pt idx="1820">
                  <c:v>0.142784314</c:v>
                </c:pt>
                <c:pt idx="1821">
                  <c:v>0.14286274500000001</c:v>
                </c:pt>
                <c:pt idx="1822">
                  <c:v>0.142941176</c:v>
                </c:pt>
                <c:pt idx="1823">
                  <c:v>0.14301960799999999</c:v>
                </c:pt>
                <c:pt idx="1824">
                  <c:v>0.14309803900000001</c:v>
                </c:pt>
                <c:pt idx="1825">
                  <c:v>0.143176471</c:v>
                </c:pt>
                <c:pt idx="1826">
                  <c:v>0.14325490199999999</c:v>
                </c:pt>
                <c:pt idx="1827">
                  <c:v>0.14333333300000001</c:v>
                </c:pt>
                <c:pt idx="1828">
                  <c:v>0.143411765</c:v>
                </c:pt>
                <c:pt idx="1829">
                  <c:v>0.14349019599999999</c:v>
                </c:pt>
                <c:pt idx="1830">
                  <c:v>0.143568627</c:v>
                </c:pt>
                <c:pt idx="1831">
                  <c:v>0.14364705899999999</c:v>
                </c:pt>
                <c:pt idx="1832">
                  <c:v>0.14372549000000001</c:v>
                </c:pt>
                <c:pt idx="1833">
                  <c:v>0.143803922</c:v>
                </c:pt>
                <c:pt idx="1834">
                  <c:v>0.14388235299999999</c:v>
                </c:pt>
                <c:pt idx="1835">
                  <c:v>0.14396078400000001</c:v>
                </c:pt>
                <c:pt idx="1836">
                  <c:v>0.144039216</c:v>
                </c:pt>
                <c:pt idx="1837">
                  <c:v>0.14411764699999999</c:v>
                </c:pt>
                <c:pt idx="1838">
                  <c:v>0.14419607800000001</c:v>
                </c:pt>
                <c:pt idx="1839">
                  <c:v>0.14427450999999999</c:v>
                </c:pt>
                <c:pt idx="1840">
                  <c:v>0.14435294100000001</c:v>
                </c:pt>
                <c:pt idx="1841">
                  <c:v>0.144431373</c:v>
                </c:pt>
                <c:pt idx="1842">
                  <c:v>0.14450980399999999</c:v>
                </c:pt>
                <c:pt idx="1843">
                  <c:v>0.14458823500000001</c:v>
                </c:pt>
                <c:pt idx="1844">
                  <c:v>0.144666667</c:v>
                </c:pt>
                <c:pt idx="1845">
                  <c:v>0.14474509799999999</c:v>
                </c:pt>
                <c:pt idx="1846">
                  <c:v>0.14482352900000001</c:v>
                </c:pt>
                <c:pt idx="1847">
                  <c:v>0.144901961</c:v>
                </c:pt>
                <c:pt idx="1848">
                  <c:v>0.14498039200000001</c:v>
                </c:pt>
                <c:pt idx="1849">
                  <c:v>0.145058824</c:v>
                </c:pt>
                <c:pt idx="1850">
                  <c:v>0.14513725499999999</c:v>
                </c:pt>
                <c:pt idx="1851">
                  <c:v>0.14521568600000001</c:v>
                </c:pt>
                <c:pt idx="1852">
                  <c:v>0.145294118</c:v>
                </c:pt>
                <c:pt idx="1853">
                  <c:v>0.14537254899999999</c:v>
                </c:pt>
                <c:pt idx="1854">
                  <c:v>0.14545098000000001</c:v>
                </c:pt>
                <c:pt idx="1855">
                  <c:v>0.145529412</c:v>
                </c:pt>
                <c:pt idx="1856">
                  <c:v>0.14560784299999999</c:v>
                </c:pt>
                <c:pt idx="1857">
                  <c:v>0.145686275</c:v>
                </c:pt>
                <c:pt idx="1858">
                  <c:v>0.14576470599999999</c:v>
                </c:pt>
                <c:pt idx="1859">
                  <c:v>0.14584313700000001</c:v>
                </c:pt>
                <c:pt idx="1860">
                  <c:v>0.145921569</c:v>
                </c:pt>
                <c:pt idx="1861">
                  <c:v>0.14599999999999999</c:v>
                </c:pt>
                <c:pt idx="1862">
                  <c:v>0.14607843100000001</c:v>
                </c:pt>
                <c:pt idx="1863">
                  <c:v>0.146156863</c:v>
                </c:pt>
                <c:pt idx="1864">
                  <c:v>0.14623529399999999</c:v>
                </c:pt>
                <c:pt idx="1865">
                  <c:v>0.14631372500000001</c:v>
                </c:pt>
                <c:pt idx="1866">
                  <c:v>0.14639215699999999</c:v>
                </c:pt>
                <c:pt idx="1867">
                  <c:v>0.14647058800000001</c:v>
                </c:pt>
                <c:pt idx="1868">
                  <c:v>0.14654902</c:v>
                </c:pt>
                <c:pt idx="1869">
                  <c:v>0.14662745099999999</c:v>
                </c:pt>
                <c:pt idx="1870">
                  <c:v>0.14670588200000001</c:v>
                </c:pt>
                <c:pt idx="1871">
                  <c:v>0.146784314</c:v>
                </c:pt>
                <c:pt idx="1872">
                  <c:v>0.14686274499999999</c:v>
                </c:pt>
                <c:pt idx="1873">
                  <c:v>0.14694117600000001</c:v>
                </c:pt>
                <c:pt idx="1874">
                  <c:v>0.147019608</c:v>
                </c:pt>
                <c:pt idx="1875">
                  <c:v>0.14709803900000001</c:v>
                </c:pt>
                <c:pt idx="1876">
                  <c:v>0.147176471</c:v>
                </c:pt>
                <c:pt idx="1877">
                  <c:v>0.14725490199999999</c:v>
                </c:pt>
                <c:pt idx="1878">
                  <c:v>0.14733333300000001</c:v>
                </c:pt>
                <c:pt idx="1879">
                  <c:v>0.147411765</c:v>
                </c:pt>
                <c:pt idx="1880">
                  <c:v>0.14749019599999999</c:v>
                </c:pt>
                <c:pt idx="1881">
                  <c:v>0.14756862700000001</c:v>
                </c:pt>
                <c:pt idx="1882">
                  <c:v>0.147647059</c:v>
                </c:pt>
                <c:pt idx="1883">
                  <c:v>0.14772548999999999</c:v>
                </c:pt>
                <c:pt idx="1884">
                  <c:v>0.147803922</c:v>
                </c:pt>
                <c:pt idx="1885">
                  <c:v>0.14788235299999999</c:v>
                </c:pt>
                <c:pt idx="1886">
                  <c:v>0.14796078400000001</c:v>
                </c:pt>
                <c:pt idx="1887">
                  <c:v>0.148039216</c:v>
                </c:pt>
                <c:pt idx="1888">
                  <c:v>0.14811764699999999</c:v>
                </c:pt>
                <c:pt idx="1889">
                  <c:v>0.14819607800000001</c:v>
                </c:pt>
                <c:pt idx="1890">
                  <c:v>0.14827451</c:v>
                </c:pt>
                <c:pt idx="1891">
                  <c:v>0.14835294099999999</c:v>
                </c:pt>
                <c:pt idx="1892">
                  <c:v>0.14843137300000001</c:v>
                </c:pt>
                <c:pt idx="1893">
                  <c:v>0.148509804</c:v>
                </c:pt>
                <c:pt idx="1894">
                  <c:v>0.14858823500000001</c:v>
                </c:pt>
                <c:pt idx="1895">
                  <c:v>0.148666667</c:v>
                </c:pt>
                <c:pt idx="1896">
                  <c:v>0.14874509799999999</c:v>
                </c:pt>
                <c:pt idx="1897">
                  <c:v>0.14882352900000001</c:v>
                </c:pt>
                <c:pt idx="1898">
                  <c:v>0.148901961</c:v>
                </c:pt>
                <c:pt idx="1899">
                  <c:v>0.14898039199999999</c:v>
                </c:pt>
                <c:pt idx="1900">
                  <c:v>0.14905882400000001</c:v>
                </c:pt>
                <c:pt idx="1901">
                  <c:v>0.149137255</c:v>
                </c:pt>
                <c:pt idx="1902">
                  <c:v>0.14921568599999999</c:v>
                </c:pt>
                <c:pt idx="1903">
                  <c:v>0.149294118</c:v>
                </c:pt>
                <c:pt idx="1904">
                  <c:v>0.14937254899999999</c:v>
                </c:pt>
                <c:pt idx="1905">
                  <c:v>0.14945098000000001</c:v>
                </c:pt>
                <c:pt idx="1906">
                  <c:v>0.149529412</c:v>
                </c:pt>
                <c:pt idx="1907">
                  <c:v>0.14960784299999999</c:v>
                </c:pt>
                <c:pt idx="1908">
                  <c:v>0.14968627500000001</c:v>
                </c:pt>
                <c:pt idx="1909">
                  <c:v>0.149764706</c:v>
                </c:pt>
                <c:pt idx="1910">
                  <c:v>0.14984313699999999</c:v>
                </c:pt>
                <c:pt idx="1911">
                  <c:v>0.149921569</c:v>
                </c:pt>
                <c:pt idx="1912">
                  <c:v>0.15</c:v>
                </c:pt>
                <c:pt idx="1913">
                  <c:v>0.15007843100000001</c:v>
                </c:pt>
                <c:pt idx="1914">
                  <c:v>0.150156863</c:v>
                </c:pt>
                <c:pt idx="1915">
                  <c:v>0.15023529399999999</c:v>
                </c:pt>
                <c:pt idx="1916">
                  <c:v>0.15031372500000001</c:v>
                </c:pt>
                <c:pt idx="1917">
                  <c:v>0.150392157</c:v>
                </c:pt>
                <c:pt idx="1918">
                  <c:v>0.15047058799999999</c:v>
                </c:pt>
                <c:pt idx="1919">
                  <c:v>0.15054902000000001</c:v>
                </c:pt>
                <c:pt idx="1920">
                  <c:v>0.150627451</c:v>
                </c:pt>
                <c:pt idx="1921">
                  <c:v>0.15070588200000001</c:v>
                </c:pt>
                <c:pt idx="1922">
                  <c:v>0.150784314</c:v>
                </c:pt>
                <c:pt idx="1923">
                  <c:v>0.15086274499999999</c:v>
                </c:pt>
                <c:pt idx="1924">
                  <c:v>0.15094117600000001</c:v>
                </c:pt>
                <c:pt idx="1925">
                  <c:v>0.151019608</c:v>
                </c:pt>
                <c:pt idx="1926">
                  <c:v>0.15109803899999999</c:v>
                </c:pt>
                <c:pt idx="1927">
                  <c:v>0.15117647100000001</c:v>
                </c:pt>
                <c:pt idx="1928">
                  <c:v>0.151254902</c:v>
                </c:pt>
                <c:pt idx="1929">
                  <c:v>0.15133333299999999</c:v>
                </c:pt>
                <c:pt idx="1930">
                  <c:v>0.151411765</c:v>
                </c:pt>
                <c:pt idx="1931">
                  <c:v>0.15149019599999999</c:v>
                </c:pt>
                <c:pt idx="1932">
                  <c:v>0.15156862700000001</c:v>
                </c:pt>
                <c:pt idx="1933">
                  <c:v>0.151647059</c:v>
                </c:pt>
                <c:pt idx="1934">
                  <c:v>0.15172548999999999</c:v>
                </c:pt>
                <c:pt idx="1935">
                  <c:v>0.15180392200000001</c:v>
                </c:pt>
                <c:pt idx="1936">
                  <c:v>0.151882353</c:v>
                </c:pt>
                <c:pt idx="1937">
                  <c:v>0.15196078399999999</c:v>
                </c:pt>
                <c:pt idx="1938">
                  <c:v>0.152039216</c:v>
                </c:pt>
                <c:pt idx="1939">
                  <c:v>0.15211764699999999</c:v>
                </c:pt>
                <c:pt idx="1940">
                  <c:v>0.15219607800000001</c:v>
                </c:pt>
                <c:pt idx="1941">
                  <c:v>0.15227451</c:v>
                </c:pt>
                <c:pt idx="1942">
                  <c:v>0.15235294099999999</c:v>
                </c:pt>
                <c:pt idx="1943">
                  <c:v>0.15243137300000001</c:v>
                </c:pt>
                <c:pt idx="1944">
                  <c:v>0.152509804</c:v>
                </c:pt>
                <c:pt idx="1945">
                  <c:v>0.15258823499999999</c:v>
                </c:pt>
                <c:pt idx="1946">
                  <c:v>0.15266666700000001</c:v>
                </c:pt>
                <c:pt idx="1947">
                  <c:v>0.152745098</c:v>
                </c:pt>
                <c:pt idx="1948">
                  <c:v>0.15282352900000001</c:v>
                </c:pt>
                <c:pt idx="1949">
                  <c:v>0.152901961</c:v>
                </c:pt>
                <c:pt idx="1950">
                  <c:v>0.15298039199999999</c:v>
                </c:pt>
                <c:pt idx="1951">
                  <c:v>0.15305882400000001</c:v>
                </c:pt>
                <c:pt idx="1952">
                  <c:v>0.153137255</c:v>
                </c:pt>
                <c:pt idx="1953">
                  <c:v>0.15321568599999999</c:v>
                </c:pt>
                <c:pt idx="1954">
                  <c:v>0.15329411800000001</c:v>
                </c:pt>
                <c:pt idx="1955">
                  <c:v>0.153372549</c:v>
                </c:pt>
                <c:pt idx="1956">
                  <c:v>0.15345097999999999</c:v>
                </c:pt>
                <c:pt idx="1957">
                  <c:v>0.153529412</c:v>
                </c:pt>
                <c:pt idx="1958">
                  <c:v>0.15360784299999999</c:v>
                </c:pt>
                <c:pt idx="1959">
                  <c:v>0.15368627500000001</c:v>
                </c:pt>
                <c:pt idx="1960">
                  <c:v>0.153764706</c:v>
                </c:pt>
                <c:pt idx="1961">
                  <c:v>0.15384313699999999</c:v>
                </c:pt>
                <c:pt idx="1962">
                  <c:v>0.15392156900000001</c:v>
                </c:pt>
                <c:pt idx="1963">
                  <c:v>0.154</c:v>
                </c:pt>
                <c:pt idx="1964">
                  <c:v>0.15407843099999999</c:v>
                </c:pt>
                <c:pt idx="1965">
                  <c:v>0.15415686300000001</c:v>
                </c:pt>
                <c:pt idx="1966">
                  <c:v>0.154235294</c:v>
                </c:pt>
                <c:pt idx="1967">
                  <c:v>0.15431372500000001</c:v>
                </c:pt>
                <c:pt idx="1968">
                  <c:v>0.154392157</c:v>
                </c:pt>
                <c:pt idx="1969">
                  <c:v>0.15447058799999999</c:v>
                </c:pt>
                <c:pt idx="1970">
                  <c:v>0.15454902000000001</c:v>
                </c:pt>
                <c:pt idx="1971">
                  <c:v>0.154627451</c:v>
                </c:pt>
                <c:pt idx="1972">
                  <c:v>0.15470588199999999</c:v>
                </c:pt>
                <c:pt idx="1973">
                  <c:v>0.15478431400000001</c:v>
                </c:pt>
                <c:pt idx="1974">
                  <c:v>0.154862745</c:v>
                </c:pt>
                <c:pt idx="1975">
                  <c:v>0.15494117600000001</c:v>
                </c:pt>
                <c:pt idx="1976">
                  <c:v>0.155019608</c:v>
                </c:pt>
                <c:pt idx="1977">
                  <c:v>0.15509803899999999</c:v>
                </c:pt>
                <c:pt idx="1978">
                  <c:v>0.15517647100000001</c:v>
                </c:pt>
                <c:pt idx="1979">
                  <c:v>0.155254902</c:v>
                </c:pt>
                <c:pt idx="1980">
                  <c:v>0.15533333299999999</c:v>
                </c:pt>
                <c:pt idx="1981">
                  <c:v>0.15541176500000001</c:v>
                </c:pt>
                <c:pt idx="1982">
                  <c:v>0.155490196</c:v>
                </c:pt>
                <c:pt idx="1983">
                  <c:v>0.15556862699999999</c:v>
                </c:pt>
                <c:pt idx="1984">
                  <c:v>0.155647059</c:v>
                </c:pt>
                <c:pt idx="1985">
                  <c:v>0.15572548999999999</c:v>
                </c:pt>
                <c:pt idx="1986">
                  <c:v>0.15580392200000001</c:v>
                </c:pt>
                <c:pt idx="1987">
                  <c:v>0.155882353</c:v>
                </c:pt>
                <c:pt idx="1988">
                  <c:v>0.15596078399999999</c:v>
                </c:pt>
                <c:pt idx="1989">
                  <c:v>0.15603921600000001</c:v>
                </c:pt>
                <c:pt idx="1990">
                  <c:v>0.156117647</c:v>
                </c:pt>
                <c:pt idx="1991">
                  <c:v>0.15619607799999999</c:v>
                </c:pt>
                <c:pt idx="1992">
                  <c:v>0.15627451000000001</c:v>
                </c:pt>
                <c:pt idx="1993">
                  <c:v>0.156352941</c:v>
                </c:pt>
                <c:pt idx="1994">
                  <c:v>0.15643137300000001</c:v>
                </c:pt>
                <c:pt idx="1995">
                  <c:v>0.156509804</c:v>
                </c:pt>
                <c:pt idx="1996">
                  <c:v>0.15658823499999999</c:v>
                </c:pt>
                <c:pt idx="1997">
                  <c:v>0.15666666700000001</c:v>
                </c:pt>
                <c:pt idx="1998">
                  <c:v>0.156745098</c:v>
                </c:pt>
                <c:pt idx="1999">
                  <c:v>0.15682352899999999</c:v>
                </c:pt>
                <c:pt idx="2000">
                  <c:v>0.15690196100000001</c:v>
                </c:pt>
                <c:pt idx="2001">
                  <c:v>0.156980392</c:v>
                </c:pt>
                <c:pt idx="2002">
                  <c:v>0.15705882400000001</c:v>
                </c:pt>
                <c:pt idx="2003">
                  <c:v>0.157137255</c:v>
                </c:pt>
                <c:pt idx="2004">
                  <c:v>0.15721568599999999</c:v>
                </c:pt>
                <c:pt idx="2005">
                  <c:v>0.15729411800000001</c:v>
                </c:pt>
                <c:pt idx="2006">
                  <c:v>0.157372549</c:v>
                </c:pt>
                <c:pt idx="2007">
                  <c:v>0.15745097999999999</c:v>
                </c:pt>
                <c:pt idx="2008">
                  <c:v>0.15752941200000001</c:v>
                </c:pt>
                <c:pt idx="2009">
                  <c:v>0.157607843</c:v>
                </c:pt>
                <c:pt idx="2010">
                  <c:v>0.15768627499999999</c:v>
                </c:pt>
                <c:pt idx="2011">
                  <c:v>0.157764706</c:v>
                </c:pt>
                <c:pt idx="2012">
                  <c:v>0.15784313699999999</c:v>
                </c:pt>
                <c:pt idx="2013">
                  <c:v>0.15792156900000001</c:v>
                </c:pt>
                <c:pt idx="2014">
                  <c:v>0.158</c:v>
                </c:pt>
                <c:pt idx="2015">
                  <c:v>0.15807843099999999</c:v>
                </c:pt>
                <c:pt idx="2016">
                  <c:v>0.15815686300000001</c:v>
                </c:pt>
                <c:pt idx="2017">
                  <c:v>0.158235294</c:v>
                </c:pt>
                <c:pt idx="2018">
                  <c:v>0.15831372499999999</c:v>
                </c:pt>
                <c:pt idx="2019">
                  <c:v>0.15839215700000001</c:v>
                </c:pt>
                <c:pt idx="2020">
                  <c:v>0.158470588</c:v>
                </c:pt>
                <c:pt idx="2021">
                  <c:v>0.15854902000000001</c:v>
                </c:pt>
                <c:pt idx="2022">
                  <c:v>0.158627451</c:v>
                </c:pt>
                <c:pt idx="2023">
                  <c:v>0.15870588199999999</c:v>
                </c:pt>
                <c:pt idx="2024">
                  <c:v>0.15878431400000001</c:v>
                </c:pt>
                <c:pt idx="2025">
                  <c:v>0.158862745</c:v>
                </c:pt>
                <c:pt idx="2026">
                  <c:v>0.15894117599999999</c:v>
                </c:pt>
                <c:pt idx="2027">
                  <c:v>0.15901960800000001</c:v>
                </c:pt>
                <c:pt idx="2028">
                  <c:v>0.159098039</c:v>
                </c:pt>
                <c:pt idx="2029">
                  <c:v>0.15917647100000001</c:v>
                </c:pt>
                <c:pt idx="2030">
                  <c:v>0.159254902</c:v>
                </c:pt>
                <c:pt idx="2031">
                  <c:v>0.15933333299999999</c:v>
                </c:pt>
                <c:pt idx="2032">
                  <c:v>0.15941176500000001</c:v>
                </c:pt>
                <c:pt idx="2033">
                  <c:v>0.159490196</c:v>
                </c:pt>
                <c:pt idx="2034">
                  <c:v>0.15956862699999999</c:v>
                </c:pt>
                <c:pt idx="2035">
                  <c:v>0.15964705900000001</c:v>
                </c:pt>
                <c:pt idx="2036">
                  <c:v>0.15972549</c:v>
                </c:pt>
                <c:pt idx="2037">
                  <c:v>0.15980392199999999</c:v>
                </c:pt>
                <c:pt idx="2038">
                  <c:v>0.159882353</c:v>
                </c:pt>
                <c:pt idx="2039">
                  <c:v>0.15996078399999999</c:v>
                </c:pt>
                <c:pt idx="2040">
                  <c:v>0.16003921600000001</c:v>
                </c:pt>
                <c:pt idx="2041">
                  <c:v>0.160117647</c:v>
                </c:pt>
                <c:pt idx="2042">
                  <c:v>0.16019607799999999</c:v>
                </c:pt>
                <c:pt idx="2043">
                  <c:v>0.16027451000000001</c:v>
                </c:pt>
                <c:pt idx="2044">
                  <c:v>0.160352941</c:v>
                </c:pt>
                <c:pt idx="2045">
                  <c:v>0.16043137299999999</c:v>
                </c:pt>
                <c:pt idx="2046">
                  <c:v>0.16050980400000001</c:v>
                </c:pt>
                <c:pt idx="2047">
                  <c:v>0.160588235</c:v>
                </c:pt>
                <c:pt idx="2048">
                  <c:v>0.16066666700000001</c:v>
                </c:pt>
                <c:pt idx="2049">
                  <c:v>0.160745098</c:v>
                </c:pt>
                <c:pt idx="2050">
                  <c:v>0.16082352899999999</c:v>
                </c:pt>
                <c:pt idx="2051">
                  <c:v>0.16090196100000001</c:v>
                </c:pt>
                <c:pt idx="2052">
                  <c:v>0.160980392</c:v>
                </c:pt>
                <c:pt idx="2053">
                  <c:v>0.16105882399999999</c:v>
                </c:pt>
                <c:pt idx="2054">
                  <c:v>0.16113725500000001</c:v>
                </c:pt>
                <c:pt idx="2055">
                  <c:v>0.161215686</c:v>
                </c:pt>
                <c:pt idx="2056">
                  <c:v>0.16129411799999999</c:v>
                </c:pt>
                <c:pt idx="2057">
                  <c:v>0.161372549</c:v>
                </c:pt>
                <c:pt idx="2058">
                  <c:v>0.16145097999999999</c:v>
                </c:pt>
                <c:pt idx="2059">
                  <c:v>0.16152941200000001</c:v>
                </c:pt>
                <c:pt idx="2060">
                  <c:v>0.161607843</c:v>
                </c:pt>
                <c:pt idx="2061">
                  <c:v>0.16168627499999999</c:v>
                </c:pt>
                <c:pt idx="2062">
                  <c:v>0.16176470600000001</c:v>
                </c:pt>
                <c:pt idx="2063">
                  <c:v>0.161843137</c:v>
                </c:pt>
                <c:pt idx="2064">
                  <c:v>0.16192156899999999</c:v>
                </c:pt>
                <c:pt idx="2065">
                  <c:v>0.16200000000000001</c:v>
                </c:pt>
                <c:pt idx="2066">
                  <c:v>0.162078431</c:v>
                </c:pt>
                <c:pt idx="2067">
                  <c:v>0.16215686300000001</c:v>
                </c:pt>
                <c:pt idx="2068">
                  <c:v>0.162235294</c:v>
                </c:pt>
                <c:pt idx="2069">
                  <c:v>0.16231372499999999</c:v>
                </c:pt>
                <c:pt idx="2070">
                  <c:v>0.16239215700000001</c:v>
                </c:pt>
                <c:pt idx="2071">
                  <c:v>0.162470588</c:v>
                </c:pt>
                <c:pt idx="2072">
                  <c:v>0.16254901999999999</c:v>
                </c:pt>
                <c:pt idx="2073">
                  <c:v>0.16262745100000001</c:v>
                </c:pt>
                <c:pt idx="2074">
                  <c:v>0.162705882</c:v>
                </c:pt>
                <c:pt idx="2075">
                  <c:v>0.16278431400000001</c:v>
                </c:pt>
                <c:pt idx="2076">
                  <c:v>0.162862745</c:v>
                </c:pt>
                <c:pt idx="2077">
                  <c:v>0.16294117599999999</c:v>
                </c:pt>
                <c:pt idx="2078">
                  <c:v>0.16301960800000001</c:v>
                </c:pt>
                <c:pt idx="2079">
                  <c:v>0.163098039</c:v>
                </c:pt>
                <c:pt idx="2080">
                  <c:v>0.16317647099999999</c:v>
                </c:pt>
                <c:pt idx="2081">
                  <c:v>0.16325490200000001</c:v>
                </c:pt>
                <c:pt idx="2082">
                  <c:v>0.163333333</c:v>
                </c:pt>
                <c:pt idx="2083">
                  <c:v>0.16341176499999999</c:v>
                </c:pt>
                <c:pt idx="2084">
                  <c:v>0.163490196</c:v>
                </c:pt>
                <c:pt idx="2085">
                  <c:v>0.16356862699999999</c:v>
                </c:pt>
                <c:pt idx="2086">
                  <c:v>0.16364705900000001</c:v>
                </c:pt>
                <c:pt idx="2087">
                  <c:v>0.16372549</c:v>
                </c:pt>
                <c:pt idx="2088">
                  <c:v>0.16380392199999999</c:v>
                </c:pt>
                <c:pt idx="2089">
                  <c:v>0.16388235300000001</c:v>
                </c:pt>
                <c:pt idx="2090">
                  <c:v>0.163960784</c:v>
                </c:pt>
                <c:pt idx="2091">
                  <c:v>0.16403921599999999</c:v>
                </c:pt>
                <c:pt idx="2092">
                  <c:v>0.16411764700000001</c:v>
                </c:pt>
                <c:pt idx="2093">
                  <c:v>0.164196078</c:v>
                </c:pt>
                <c:pt idx="2094">
                  <c:v>0.16427451000000001</c:v>
                </c:pt>
                <c:pt idx="2095">
                  <c:v>0.164352941</c:v>
                </c:pt>
                <c:pt idx="2096">
                  <c:v>0.16443137299999999</c:v>
                </c:pt>
                <c:pt idx="2097">
                  <c:v>0.16450980400000001</c:v>
                </c:pt>
                <c:pt idx="2098">
                  <c:v>0.164588235</c:v>
                </c:pt>
                <c:pt idx="2099">
                  <c:v>0.16466666699999999</c:v>
                </c:pt>
                <c:pt idx="2100">
                  <c:v>0.16474509800000001</c:v>
                </c:pt>
                <c:pt idx="2101">
                  <c:v>0.164823529</c:v>
                </c:pt>
                <c:pt idx="2102">
                  <c:v>0.16490196100000001</c:v>
                </c:pt>
                <c:pt idx="2103">
                  <c:v>0.164980392</c:v>
                </c:pt>
                <c:pt idx="2104">
                  <c:v>0.16505882399999999</c:v>
                </c:pt>
                <c:pt idx="2105">
                  <c:v>0.16513725500000001</c:v>
                </c:pt>
                <c:pt idx="2106">
                  <c:v>0.165215686</c:v>
                </c:pt>
                <c:pt idx="2107">
                  <c:v>0.16529411799999999</c:v>
                </c:pt>
                <c:pt idx="2108">
                  <c:v>0.16537254900000001</c:v>
                </c:pt>
                <c:pt idx="2109">
                  <c:v>0.16545098</c:v>
                </c:pt>
                <c:pt idx="2110">
                  <c:v>0.16552941199999999</c:v>
                </c:pt>
                <c:pt idx="2111">
                  <c:v>0.165607843</c:v>
                </c:pt>
                <c:pt idx="2112">
                  <c:v>0.16568627499999999</c:v>
                </c:pt>
                <c:pt idx="2113">
                  <c:v>0.16576470600000001</c:v>
                </c:pt>
                <c:pt idx="2114">
                  <c:v>0.165843137</c:v>
                </c:pt>
                <c:pt idx="2115">
                  <c:v>0.16592156899999999</c:v>
                </c:pt>
                <c:pt idx="2116">
                  <c:v>0.16600000000000001</c:v>
                </c:pt>
                <c:pt idx="2117">
                  <c:v>0.166078431</c:v>
                </c:pt>
                <c:pt idx="2118">
                  <c:v>0.16615686299999999</c:v>
                </c:pt>
                <c:pt idx="2119">
                  <c:v>0.16623529400000001</c:v>
                </c:pt>
                <c:pt idx="2120">
                  <c:v>0.166313725</c:v>
                </c:pt>
                <c:pt idx="2121">
                  <c:v>0.16639215700000001</c:v>
                </c:pt>
                <c:pt idx="2122">
                  <c:v>0.166470588</c:v>
                </c:pt>
                <c:pt idx="2123">
                  <c:v>0.16654901999999999</c:v>
                </c:pt>
                <c:pt idx="2124">
                  <c:v>0.16662745100000001</c:v>
                </c:pt>
                <c:pt idx="2125">
                  <c:v>0.166705882</c:v>
                </c:pt>
                <c:pt idx="2126">
                  <c:v>0.16678431399999999</c:v>
                </c:pt>
                <c:pt idx="2127">
                  <c:v>0.16686274500000001</c:v>
                </c:pt>
                <c:pt idx="2128">
                  <c:v>0.166941176</c:v>
                </c:pt>
                <c:pt idx="2129">
                  <c:v>0.16701960800000001</c:v>
                </c:pt>
                <c:pt idx="2130">
                  <c:v>0.167098039</c:v>
                </c:pt>
                <c:pt idx="2131">
                  <c:v>0.16717647099999999</c:v>
                </c:pt>
                <c:pt idx="2132">
                  <c:v>0.16725490200000001</c:v>
                </c:pt>
                <c:pt idx="2133">
                  <c:v>0.167333333</c:v>
                </c:pt>
                <c:pt idx="2134">
                  <c:v>0.16741176499999999</c:v>
                </c:pt>
                <c:pt idx="2135">
                  <c:v>0.16749019600000001</c:v>
                </c:pt>
                <c:pt idx="2136">
                  <c:v>0.167568627</c:v>
                </c:pt>
                <c:pt idx="2137">
                  <c:v>0.16764705899999999</c:v>
                </c:pt>
                <c:pt idx="2138">
                  <c:v>0.16772549</c:v>
                </c:pt>
                <c:pt idx="2139">
                  <c:v>0.16780392199999999</c:v>
                </c:pt>
                <c:pt idx="2140">
                  <c:v>0.16788235300000001</c:v>
                </c:pt>
                <c:pt idx="2141">
                  <c:v>0.167960784</c:v>
                </c:pt>
                <c:pt idx="2142">
                  <c:v>0.16803921599999999</c:v>
                </c:pt>
                <c:pt idx="2143">
                  <c:v>0.16811764700000001</c:v>
                </c:pt>
                <c:pt idx="2144">
                  <c:v>0.168196078</c:v>
                </c:pt>
                <c:pt idx="2145">
                  <c:v>0.16827450999999999</c:v>
                </c:pt>
                <c:pt idx="2146">
                  <c:v>0.16835294100000001</c:v>
                </c:pt>
                <c:pt idx="2147">
                  <c:v>0.168431373</c:v>
                </c:pt>
                <c:pt idx="2148">
                  <c:v>0.16850980400000001</c:v>
                </c:pt>
                <c:pt idx="2149">
                  <c:v>0.168588235</c:v>
                </c:pt>
                <c:pt idx="2150">
                  <c:v>0.16866666699999999</c:v>
                </c:pt>
                <c:pt idx="2151">
                  <c:v>0.16874509800000001</c:v>
                </c:pt>
                <c:pt idx="2152">
                  <c:v>0.168823529</c:v>
                </c:pt>
                <c:pt idx="2153">
                  <c:v>0.16890196099999999</c:v>
                </c:pt>
                <c:pt idx="2154">
                  <c:v>0.16898039200000001</c:v>
                </c:pt>
                <c:pt idx="2155">
                  <c:v>0.169058824</c:v>
                </c:pt>
                <c:pt idx="2156">
                  <c:v>0.16913725499999999</c:v>
                </c:pt>
                <c:pt idx="2157">
                  <c:v>0.169215686</c:v>
                </c:pt>
                <c:pt idx="2158">
                  <c:v>0.16929411799999999</c:v>
                </c:pt>
                <c:pt idx="2159">
                  <c:v>0.16937254900000001</c:v>
                </c:pt>
                <c:pt idx="2160">
                  <c:v>0.16945098</c:v>
                </c:pt>
                <c:pt idx="2161">
                  <c:v>0.16952941199999999</c:v>
                </c:pt>
                <c:pt idx="2162">
                  <c:v>0.16960784300000001</c:v>
                </c:pt>
                <c:pt idx="2163">
                  <c:v>0.169686275</c:v>
                </c:pt>
                <c:pt idx="2164">
                  <c:v>0.16976470599999999</c:v>
                </c:pt>
                <c:pt idx="2165">
                  <c:v>0.16984313700000001</c:v>
                </c:pt>
                <c:pt idx="2166">
                  <c:v>0.16992156899999999</c:v>
                </c:pt>
                <c:pt idx="2167">
                  <c:v>0.17</c:v>
                </c:pt>
                <c:pt idx="2168">
                  <c:v>0.170078431</c:v>
                </c:pt>
                <c:pt idx="2169">
                  <c:v>0.17015686299999999</c:v>
                </c:pt>
                <c:pt idx="2170">
                  <c:v>0.17023529400000001</c:v>
                </c:pt>
                <c:pt idx="2171">
                  <c:v>0.170313725</c:v>
                </c:pt>
                <c:pt idx="2172">
                  <c:v>0.17039215699999999</c:v>
                </c:pt>
                <c:pt idx="2173">
                  <c:v>0.17047058800000001</c:v>
                </c:pt>
                <c:pt idx="2174">
                  <c:v>0.17054902</c:v>
                </c:pt>
                <c:pt idx="2175">
                  <c:v>0.17062745100000001</c:v>
                </c:pt>
                <c:pt idx="2176">
                  <c:v>0.170705882</c:v>
                </c:pt>
                <c:pt idx="2177">
                  <c:v>0.17078431399999999</c:v>
                </c:pt>
                <c:pt idx="2178">
                  <c:v>0.17086274500000001</c:v>
                </c:pt>
                <c:pt idx="2179">
                  <c:v>0.170941176</c:v>
                </c:pt>
                <c:pt idx="2180">
                  <c:v>0.17101960799999999</c:v>
                </c:pt>
                <c:pt idx="2181">
                  <c:v>0.17109803900000001</c:v>
                </c:pt>
                <c:pt idx="2182">
                  <c:v>0.171176471</c:v>
                </c:pt>
                <c:pt idx="2183">
                  <c:v>0.17125490199999999</c:v>
                </c:pt>
                <c:pt idx="2184">
                  <c:v>0.171333333</c:v>
                </c:pt>
                <c:pt idx="2185">
                  <c:v>0.17141176499999999</c:v>
                </c:pt>
                <c:pt idx="2186">
                  <c:v>0.17149019600000001</c:v>
                </c:pt>
                <c:pt idx="2187">
                  <c:v>0.171568627</c:v>
                </c:pt>
                <c:pt idx="2188">
                  <c:v>0.17164705899999999</c:v>
                </c:pt>
                <c:pt idx="2189">
                  <c:v>0.17172549000000001</c:v>
                </c:pt>
                <c:pt idx="2190">
                  <c:v>0.171803922</c:v>
                </c:pt>
                <c:pt idx="2191">
                  <c:v>0.17188235299999999</c:v>
                </c:pt>
                <c:pt idx="2192">
                  <c:v>0.17196078400000001</c:v>
                </c:pt>
                <c:pt idx="2193">
                  <c:v>0.17203921599999999</c:v>
                </c:pt>
                <c:pt idx="2194">
                  <c:v>0.17211764700000001</c:v>
                </c:pt>
                <c:pt idx="2195">
                  <c:v>0.172196078</c:v>
                </c:pt>
                <c:pt idx="2196">
                  <c:v>0.17227450999999999</c:v>
                </c:pt>
                <c:pt idx="2197">
                  <c:v>0.17235294100000001</c:v>
                </c:pt>
                <c:pt idx="2198">
                  <c:v>0.172431373</c:v>
                </c:pt>
                <c:pt idx="2199">
                  <c:v>0.17250980399999999</c:v>
                </c:pt>
                <c:pt idx="2200">
                  <c:v>0.17258823500000001</c:v>
                </c:pt>
                <c:pt idx="2201">
                  <c:v>0.172666667</c:v>
                </c:pt>
                <c:pt idx="2202">
                  <c:v>0.17274509800000001</c:v>
                </c:pt>
                <c:pt idx="2203">
                  <c:v>0.172823529</c:v>
                </c:pt>
                <c:pt idx="2204">
                  <c:v>0.17290196099999999</c:v>
                </c:pt>
                <c:pt idx="2205">
                  <c:v>0.17298039200000001</c:v>
                </c:pt>
                <c:pt idx="2206">
                  <c:v>0.173058824</c:v>
                </c:pt>
                <c:pt idx="2207">
                  <c:v>0.17313725499999999</c:v>
                </c:pt>
                <c:pt idx="2208">
                  <c:v>0.17321568600000001</c:v>
                </c:pt>
                <c:pt idx="2209">
                  <c:v>0.173294118</c:v>
                </c:pt>
                <c:pt idx="2210">
                  <c:v>0.17337254899999999</c:v>
                </c:pt>
                <c:pt idx="2211">
                  <c:v>0.17345098</c:v>
                </c:pt>
                <c:pt idx="2212">
                  <c:v>0.17352941199999999</c:v>
                </c:pt>
                <c:pt idx="2213">
                  <c:v>0.17360784300000001</c:v>
                </c:pt>
                <c:pt idx="2214">
                  <c:v>0.173686275</c:v>
                </c:pt>
                <c:pt idx="2215">
                  <c:v>0.17376470599999999</c:v>
                </c:pt>
                <c:pt idx="2216">
                  <c:v>0.17384313700000001</c:v>
                </c:pt>
                <c:pt idx="2217">
                  <c:v>0.173921569</c:v>
                </c:pt>
                <c:pt idx="2218">
                  <c:v>0.17399999999999999</c:v>
                </c:pt>
                <c:pt idx="2219">
                  <c:v>0.17407843100000001</c:v>
                </c:pt>
                <c:pt idx="2220">
                  <c:v>0.174156863</c:v>
                </c:pt>
                <c:pt idx="2221">
                  <c:v>0.17423529400000001</c:v>
                </c:pt>
                <c:pt idx="2222">
                  <c:v>0.174313725</c:v>
                </c:pt>
                <c:pt idx="2223">
                  <c:v>0.17439215699999999</c:v>
                </c:pt>
                <c:pt idx="2224">
                  <c:v>0.17447058800000001</c:v>
                </c:pt>
                <c:pt idx="2225">
                  <c:v>0.17454902</c:v>
                </c:pt>
                <c:pt idx="2226">
                  <c:v>0.17462745099999999</c:v>
                </c:pt>
                <c:pt idx="2227">
                  <c:v>0.17470588200000001</c:v>
                </c:pt>
                <c:pt idx="2228">
                  <c:v>0.174784314</c:v>
                </c:pt>
                <c:pt idx="2229">
                  <c:v>0.17486274500000001</c:v>
                </c:pt>
                <c:pt idx="2230">
                  <c:v>0.174941176</c:v>
                </c:pt>
                <c:pt idx="2231">
                  <c:v>0.17501960799999999</c:v>
                </c:pt>
                <c:pt idx="2232">
                  <c:v>0.17509803900000001</c:v>
                </c:pt>
                <c:pt idx="2233">
                  <c:v>0.175176471</c:v>
                </c:pt>
                <c:pt idx="2234">
                  <c:v>0.17525490199999999</c:v>
                </c:pt>
                <c:pt idx="2235">
                  <c:v>0.17533333300000001</c:v>
                </c:pt>
                <c:pt idx="2236">
                  <c:v>0.175411765</c:v>
                </c:pt>
                <c:pt idx="2237">
                  <c:v>0.17549019599999999</c:v>
                </c:pt>
                <c:pt idx="2238">
                  <c:v>0.175568627</c:v>
                </c:pt>
                <c:pt idx="2239">
                  <c:v>0.17564705899999999</c:v>
                </c:pt>
                <c:pt idx="2240">
                  <c:v>0.17572549000000001</c:v>
                </c:pt>
                <c:pt idx="2241">
                  <c:v>0.175803922</c:v>
                </c:pt>
                <c:pt idx="2242">
                  <c:v>0.17588235299999999</c:v>
                </c:pt>
                <c:pt idx="2243">
                  <c:v>0.17596078400000001</c:v>
                </c:pt>
                <c:pt idx="2244">
                  <c:v>0.176039216</c:v>
                </c:pt>
                <c:pt idx="2245">
                  <c:v>0.17611764699999999</c:v>
                </c:pt>
                <c:pt idx="2246">
                  <c:v>0.17619607800000001</c:v>
                </c:pt>
                <c:pt idx="2247">
                  <c:v>0.17627451</c:v>
                </c:pt>
                <c:pt idx="2248">
                  <c:v>0.17635294100000001</c:v>
                </c:pt>
                <c:pt idx="2249">
                  <c:v>0.176431373</c:v>
                </c:pt>
                <c:pt idx="2250">
                  <c:v>0.17650980399999999</c:v>
                </c:pt>
                <c:pt idx="2251">
                  <c:v>0.17658823500000001</c:v>
                </c:pt>
                <c:pt idx="2252">
                  <c:v>0.176666667</c:v>
                </c:pt>
                <c:pt idx="2253">
                  <c:v>0.17674509799999999</c:v>
                </c:pt>
                <c:pt idx="2254">
                  <c:v>0.17682352900000001</c:v>
                </c:pt>
                <c:pt idx="2255">
                  <c:v>0.176901961</c:v>
                </c:pt>
                <c:pt idx="2256">
                  <c:v>0.17698039199999999</c:v>
                </c:pt>
                <c:pt idx="2257">
                  <c:v>0.177058824</c:v>
                </c:pt>
                <c:pt idx="2258">
                  <c:v>0.17713725499999999</c:v>
                </c:pt>
                <c:pt idx="2259">
                  <c:v>0.17721568600000001</c:v>
                </c:pt>
                <c:pt idx="2260">
                  <c:v>0.177294118</c:v>
                </c:pt>
                <c:pt idx="2261">
                  <c:v>0.17737254899999999</c:v>
                </c:pt>
                <c:pt idx="2262">
                  <c:v>0.17745098000000001</c:v>
                </c:pt>
                <c:pt idx="2263">
                  <c:v>0.177529412</c:v>
                </c:pt>
                <c:pt idx="2264">
                  <c:v>0.17760784299999999</c:v>
                </c:pt>
                <c:pt idx="2265">
                  <c:v>0.177686275</c:v>
                </c:pt>
                <c:pt idx="2266">
                  <c:v>0.17776470599999999</c:v>
                </c:pt>
                <c:pt idx="2267">
                  <c:v>0.17784313700000001</c:v>
                </c:pt>
                <c:pt idx="2268">
                  <c:v>0.177921569</c:v>
                </c:pt>
                <c:pt idx="2269">
                  <c:v>0.17799999999999999</c:v>
                </c:pt>
                <c:pt idx="2270">
                  <c:v>0.17807843100000001</c:v>
                </c:pt>
                <c:pt idx="2271">
                  <c:v>0.178156863</c:v>
                </c:pt>
                <c:pt idx="2272">
                  <c:v>0.17823529399999999</c:v>
                </c:pt>
                <c:pt idx="2273">
                  <c:v>0.17831372500000001</c:v>
                </c:pt>
                <c:pt idx="2274">
                  <c:v>0.178392157</c:v>
                </c:pt>
                <c:pt idx="2275">
                  <c:v>0.17847058800000001</c:v>
                </c:pt>
                <c:pt idx="2276">
                  <c:v>0.17854902</c:v>
                </c:pt>
                <c:pt idx="2277">
                  <c:v>0.17862745099999999</c:v>
                </c:pt>
                <c:pt idx="2278">
                  <c:v>0.17870588200000001</c:v>
                </c:pt>
                <c:pt idx="2279">
                  <c:v>0.178784314</c:v>
                </c:pt>
                <c:pt idx="2280">
                  <c:v>0.17886274499999999</c:v>
                </c:pt>
                <c:pt idx="2281">
                  <c:v>0.17894117600000001</c:v>
                </c:pt>
                <c:pt idx="2282">
                  <c:v>0.179019608</c:v>
                </c:pt>
                <c:pt idx="2283">
                  <c:v>0.17909803899999999</c:v>
                </c:pt>
                <c:pt idx="2284">
                  <c:v>0.179176471</c:v>
                </c:pt>
                <c:pt idx="2285">
                  <c:v>0.17925490199999999</c:v>
                </c:pt>
                <c:pt idx="2286">
                  <c:v>0.17933333300000001</c:v>
                </c:pt>
                <c:pt idx="2287">
                  <c:v>0.179411765</c:v>
                </c:pt>
                <c:pt idx="2288">
                  <c:v>0.17949019599999999</c:v>
                </c:pt>
                <c:pt idx="2289">
                  <c:v>0.17956862700000001</c:v>
                </c:pt>
                <c:pt idx="2290">
                  <c:v>0.179647059</c:v>
                </c:pt>
                <c:pt idx="2291">
                  <c:v>0.17972548999999999</c:v>
                </c:pt>
                <c:pt idx="2292">
                  <c:v>0.179803922</c:v>
                </c:pt>
                <c:pt idx="2293">
                  <c:v>0.17988235299999999</c:v>
                </c:pt>
                <c:pt idx="2294">
                  <c:v>0.17996078400000001</c:v>
                </c:pt>
                <c:pt idx="2295">
                  <c:v>0.180039216</c:v>
                </c:pt>
                <c:pt idx="2296">
                  <c:v>0.18011764699999999</c:v>
                </c:pt>
                <c:pt idx="2297">
                  <c:v>0.18019607800000001</c:v>
                </c:pt>
                <c:pt idx="2298">
                  <c:v>0.18027451</c:v>
                </c:pt>
                <c:pt idx="2299">
                  <c:v>0.18035294099999999</c:v>
                </c:pt>
                <c:pt idx="2300">
                  <c:v>0.18043137300000001</c:v>
                </c:pt>
                <c:pt idx="2301">
                  <c:v>0.180509804</c:v>
                </c:pt>
                <c:pt idx="2302">
                  <c:v>0.18058823500000001</c:v>
                </c:pt>
                <c:pt idx="2303">
                  <c:v>0.180666667</c:v>
                </c:pt>
                <c:pt idx="2304">
                  <c:v>0.18074509799999999</c:v>
                </c:pt>
                <c:pt idx="2305">
                  <c:v>0.18082352900000001</c:v>
                </c:pt>
                <c:pt idx="2306">
                  <c:v>0.180901961</c:v>
                </c:pt>
                <c:pt idx="2307">
                  <c:v>0.18098039199999999</c:v>
                </c:pt>
                <c:pt idx="2308">
                  <c:v>0.18105882400000001</c:v>
                </c:pt>
                <c:pt idx="2309">
                  <c:v>0.181137255</c:v>
                </c:pt>
                <c:pt idx="2310">
                  <c:v>0.18121568599999999</c:v>
                </c:pt>
                <c:pt idx="2311">
                  <c:v>0.181294118</c:v>
                </c:pt>
                <c:pt idx="2312">
                  <c:v>0.18137254899999999</c:v>
                </c:pt>
                <c:pt idx="2313">
                  <c:v>0.18145098000000001</c:v>
                </c:pt>
                <c:pt idx="2314">
                  <c:v>0.181529412</c:v>
                </c:pt>
                <c:pt idx="2315">
                  <c:v>0.18160784299999999</c:v>
                </c:pt>
                <c:pt idx="2316">
                  <c:v>0.18168627500000001</c:v>
                </c:pt>
                <c:pt idx="2317">
                  <c:v>0.181764706</c:v>
                </c:pt>
                <c:pt idx="2318">
                  <c:v>0.18184313699999999</c:v>
                </c:pt>
                <c:pt idx="2319">
                  <c:v>0.18192156900000001</c:v>
                </c:pt>
                <c:pt idx="2320">
                  <c:v>0.182</c:v>
                </c:pt>
                <c:pt idx="2321">
                  <c:v>0.18207843100000001</c:v>
                </c:pt>
                <c:pt idx="2322">
                  <c:v>0.182156863</c:v>
                </c:pt>
                <c:pt idx="2323">
                  <c:v>0.18223529399999999</c:v>
                </c:pt>
                <c:pt idx="2324">
                  <c:v>0.18231372500000001</c:v>
                </c:pt>
                <c:pt idx="2325">
                  <c:v>0.182392157</c:v>
                </c:pt>
                <c:pt idx="2326">
                  <c:v>0.18247058799999999</c:v>
                </c:pt>
                <c:pt idx="2327">
                  <c:v>0.18254902000000001</c:v>
                </c:pt>
                <c:pt idx="2328">
                  <c:v>0.182627451</c:v>
                </c:pt>
                <c:pt idx="2329">
                  <c:v>0.18270588199999999</c:v>
                </c:pt>
                <c:pt idx="2330">
                  <c:v>0.182784314</c:v>
                </c:pt>
                <c:pt idx="2331">
                  <c:v>0.18286274499999999</c:v>
                </c:pt>
                <c:pt idx="2332">
                  <c:v>0.18294117600000001</c:v>
                </c:pt>
                <c:pt idx="2333">
                  <c:v>0.183019608</c:v>
                </c:pt>
                <c:pt idx="2334">
                  <c:v>0.18309803899999999</c:v>
                </c:pt>
                <c:pt idx="2335">
                  <c:v>0.18317647100000001</c:v>
                </c:pt>
                <c:pt idx="2336">
                  <c:v>0.183254902</c:v>
                </c:pt>
                <c:pt idx="2337">
                  <c:v>0.18333333299999999</c:v>
                </c:pt>
                <c:pt idx="2338">
                  <c:v>0.183411765</c:v>
                </c:pt>
                <c:pt idx="2339">
                  <c:v>0.18349019599999999</c:v>
                </c:pt>
                <c:pt idx="2340">
                  <c:v>0.18356862700000001</c:v>
                </c:pt>
                <c:pt idx="2341">
                  <c:v>0.183647059</c:v>
                </c:pt>
                <c:pt idx="2342">
                  <c:v>0.18372548999999999</c:v>
                </c:pt>
                <c:pt idx="2343">
                  <c:v>0.18380392200000001</c:v>
                </c:pt>
                <c:pt idx="2344">
                  <c:v>0.183882353</c:v>
                </c:pt>
                <c:pt idx="2345">
                  <c:v>0.18396078399999999</c:v>
                </c:pt>
                <c:pt idx="2346">
                  <c:v>0.18403921600000001</c:v>
                </c:pt>
                <c:pt idx="2347">
                  <c:v>0.184117647</c:v>
                </c:pt>
                <c:pt idx="2348">
                  <c:v>0.18419607800000001</c:v>
                </c:pt>
                <c:pt idx="2349">
                  <c:v>0.18427451</c:v>
                </c:pt>
                <c:pt idx="2350">
                  <c:v>0.18435294099999999</c:v>
                </c:pt>
                <c:pt idx="2351">
                  <c:v>0.18443137300000001</c:v>
                </c:pt>
                <c:pt idx="2352">
                  <c:v>0.184509804</c:v>
                </c:pt>
                <c:pt idx="2353">
                  <c:v>0.18458823499999999</c:v>
                </c:pt>
                <c:pt idx="2354">
                  <c:v>0.18466666700000001</c:v>
                </c:pt>
                <c:pt idx="2355">
                  <c:v>0.184745098</c:v>
                </c:pt>
                <c:pt idx="2356">
                  <c:v>0.18482352899999999</c:v>
                </c:pt>
                <c:pt idx="2357">
                  <c:v>0.184901961</c:v>
                </c:pt>
                <c:pt idx="2358">
                  <c:v>0.18498039199999999</c:v>
                </c:pt>
                <c:pt idx="2359">
                  <c:v>0.18505882400000001</c:v>
                </c:pt>
                <c:pt idx="2360">
                  <c:v>0.185137255</c:v>
                </c:pt>
                <c:pt idx="2361">
                  <c:v>0.18521568599999999</c:v>
                </c:pt>
                <c:pt idx="2362">
                  <c:v>0.18529411800000001</c:v>
                </c:pt>
                <c:pt idx="2363">
                  <c:v>0.185372549</c:v>
                </c:pt>
                <c:pt idx="2364">
                  <c:v>0.18545097999999999</c:v>
                </c:pt>
                <c:pt idx="2365">
                  <c:v>0.185529412</c:v>
                </c:pt>
                <c:pt idx="2366">
                  <c:v>0.18560784299999999</c:v>
                </c:pt>
                <c:pt idx="2367">
                  <c:v>0.18568627500000001</c:v>
                </c:pt>
                <c:pt idx="2368">
                  <c:v>0.185764706</c:v>
                </c:pt>
                <c:pt idx="2369">
                  <c:v>0.18584313699999999</c:v>
                </c:pt>
                <c:pt idx="2370">
                  <c:v>0.18592156900000001</c:v>
                </c:pt>
                <c:pt idx="2371">
                  <c:v>0.186</c:v>
                </c:pt>
                <c:pt idx="2372">
                  <c:v>0.18607843099999999</c:v>
                </c:pt>
                <c:pt idx="2373">
                  <c:v>0.18615686300000001</c:v>
                </c:pt>
                <c:pt idx="2374">
                  <c:v>0.186235294</c:v>
                </c:pt>
                <c:pt idx="2375">
                  <c:v>0.18631372500000001</c:v>
                </c:pt>
                <c:pt idx="2376">
                  <c:v>0.186392157</c:v>
                </c:pt>
                <c:pt idx="2377">
                  <c:v>0.18647058799999999</c:v>
                </c:pt>
                <c:pt idx="2378">
                  <c:v>0.18654902000000001</c:v>
                </c:pt>
                <c:pt idx="2379">
                  <c:v>0.186627451</c:v>
                </c:pt>
                <c:pt idx="2380">
                  <c:v>0.18670588199999999</c:v>
                </c:pt>
                <c:pt idx="2381">
                  <c:v>0.18678431400000001</c:v>
                </c:pt>
                <c:pt idx="2382">
                  <c:v>0.186862745</c:v>
                </c:pt>
                <c:pt idx="2383">
                  <c:v>0.18694117599999999</c:v>
                </c:pt>
                <c:pt idx="2384">
                  <c:v>0.187019608</c:v>
                </c:pt>
                <c:pt idx="2385">
                  <c:v>0.18709803899999999</c:v>
                </c:pt>
                <c:pt idx="2386">
                  <c:v>0.18717647100000001</c:v>
                </c:pt>
                <c:pt idx="2387">
                  <c:v>0.187254902</c:v>
                </c:pt>
                <c:pt idx="2388">
                  <c:v>0.18733333299999999</c:v>
                </c:pt>
                <c:pt idx="2389">
                  <c:v>0.18741176500000001</c:v>
                </c:pt>
                <c:pt idx="2390">
                  <c:v>0.187490196</c:v>
                </c:pt>
                <c:pt idx="2391">
                  <c:v>0.18756862699999999</c:v>
                </c:pt>
                <c:pt idx="2392">
                  <c:v>0.187647059</c:v>
                </c:pt>
                <c:pt idx="2393">
                  <c:v>0.18772548999999999</c:v>
                </c:pt>
                <c:pt idx="2394">
                  <c:v>0.18780392200000001</c:v>
                </c:pt>
                <c:pt idx="2395">
                  <c:v>0.187882353</c:v>
                </c:pt>
                <c:pt idx="2396">
                  <c:v>0.18796078399999999</c:v>
                </c:pt>
                <c:pt idx="2397">
                  <c:v>0.18803921600000001</c:v>
                </c:pt>
                <c:pt idx="2398">
                  <c:v>0.188117647</c:v>
                </c:pt>
                <c:pt idx="2399">
                  <c:v>0.18819607799999999</c:v>
                </c:pt>
                <c:pt idx="2400">
                  <c:v>0.18827451000000001</c:v>
                </c:pt>
                <c:pt idx="2401">
                  <c:v>0.188352941</c:v>
                </c:pt>
                <c:pt idx="2402">
                  <c:v>0.18843137300000001</c:v>
                </c:pt>
                <c:pt idx="2403">
                  <c:v>0.188509804</c:v>
                </c:pt>
                <c:pt idx="2404">
                  <c:v>0.18858823499999999</c:v>
                </c:pt>
                <c:pt idx="2405">
                  <c:v>0.18866666700000001</c:v>
                </c:pt>
                <c:pt idx="2406">
                  <c:v>0.188745098</c:v>
                </c:pt>
                <c:pt idx="2407">
                  <c:v>0.18882352899999999</c:v>
                </c:pt>
                <c:pt idx="2408">
                  <c:v>0.18890196100000001</c:v>
                </c:pt>
                <c:pt idx="2409">
                  <c:v>0.188980392</c:v>
                </c:pt>
                <c:pt idx="2410">
                  <c:v>0.18905882399999999</c:v>
                </c:pt>
                <c:pt idx="2411">
                  <c:v>0.189137255</c:v>
                </c:pt>
                <c:pt idx="2412">
                  <c:v>0.18921568599999999</c:v>
                </c:pt>
                <c:pt idx="2413">
                  <c:v>0.18929411800000001</c:v>
                </c:pt>
                <c:pt idx="2414">
                  <c:v>0.189372549</c:v>
                </c:pt>
                <c:pt idx="2415">
                  <c:v>0.18945097999999999</c:v>
                </c:pt>
                <c:pt idx="2416">
                  <c:v>0.18952941200000001</c:v>
                </c:pt>
                <c:pt idx="2417">
                  <c:v>0.189607843</c:v>
                </c:pt>
                <c:pt idx="2418">
                  <c:v>0.18968627499999999</c:v>
                </c:pt>
                <c:pt idx="2419">
                  <c:v>0.18976470600000001</c:v>
                </c:pt>
                <c:pt idx="2420">
                  <c:v>0.189843137</c:v>
                </c:pt>
                <c:pt idx="2421">
                  <c:v>0.18992156900000001</c:v>
                </c:pt>
                <c:pt idx="2422">
                  <c:v>0.19</c:v>
                </c:pt>
                <c:pt idx="2423">
                  <c:v>0.19007843099999999</c:v>
                </c:pt>
                <c:pt idx="2424">
                  <c:v>0.19015686300000001</c:v>
                </c:pt>
                <c:pt idx="2425">
                  <c:v>0.190235294</c:v>
                </c:pt>
                <c:pt idx="2426">
                  <c:v>0.19031372499999999</c:v>
                </c:pt>
                <c:pt idx="2427">
                  <c:v>0.19039215700000001</c:v>
                </c:pt>
                <c:pt idx="2428">
                  <c:v>0.190470588</c:v>
                </c:pt>
                <c:pt idx="2429">
                  <c:v>0.19054902000000001</c:v>
                </c:pt>
                <c:pt idx="2430">
                  <c:v>0.190627451</c:v>
                </c:pt>
                <c:pt idx="2431">
                  <c:v>0.19070588199999999</c:v>
                </c:pt>
                <c:pt idx="2432">
                  <c:v>0.19078431400000001</c:v>
                </c:pt>
                <c:pt idx="2433">
                  <c:v>0.190862745</c:v>
                </c:pt>
                <c:pt idx="2434">
                  <c:v>0.19094117599999999</c:v>
                </c:pt>
                <c:pt idx="2435">
                  <c:v>0.19101960800000001</c:v>
                </c:pt>
                <c:pt idx="2436">
                  <c:v>0.191098039</c:v>
                </c:pt>
                <c:pt idx="2437">
                  <c:v>0.19117647099999999</c:v>
                </c:pt>
                <c:pt idx="2438">
                  <c:v>0.191254902</c:v>
                </c:pt>
                <c:pt idx="2439">
                  <c:v>0.19133333299999999</c:v>
                </c:pt>
                <c:pt idx="2440">
                  <c:v>0.19141176500000001</c:v>
                </c:pt>
                <c:pt idx="2441">
                  <c:v>0.191490196</c:v>
                </c:pt>
                <c:pt idx="2442">
                  <c:v>0.19156862699999999</c:v>
                </c:pt>
                <c:pt idx="2443">
                  <c:v>0.19164705900000001</c:v>
                </c:pt>
                <c:pt idx="2444">
                  <c:v>0.19172549</c:v>
                </c:pt>
                <c:pt idx="2445">
                  <c:v>0.19180392199999999</c:v>
                </c:pt>
                <c:pt idx="2446">
                  <c:v>0.19188235300000001</c:v>
                </c:pt>
                <c:pt idx="2447">
                  <c:v>0.191960784</c:v>
                </c:pt>
                <c:pt idx="2448">
                  <c:v>0.19203921600000001</c:v>
                </c:pt>
                <c:pt idx="2449">
                  <c:v>0.192117647</c:v>
                </c:pt>
                <c:pt idx="2450">
                  <c:v>0.19219607799999999</c:v>
                </c:pt>
                <c:pt idx="2451">
                  <c:v>0.19227451000000001</c:v>
                </c:pt>
                <c:pt idx="2452">
                  <c:v>0.192352941</c:v>
                </c:pt>
                <c:pt idx="2453">
                  <c:v>0.19243137299999999</c:v>
                </c:pt>
                <c:pt idx="2454">
                  <c:v>0.19250980400000001</c:v>
                </c:pt>
                <c:pt idx="2455">
                  <c:v>0.192588235</c:v>
                </c:pt>
                <c:pt idx="2456">
                  <c:v>0.19266666700000001</c:v>
                </c:pt>
                <c:pt idx="2457">
                  <c:v>0.192745098</c:v>
                </c:pt>
                <c:pt idx="2458">
                  <c:v>0.19282352899999999</c:v>
                </c:pt>
                <c:pt idx="2459">
                  <c:v>0.19290196100000001</c:v>
                </c:pt>
                <c:pt idx="2460">
                  <c:v>0.192980392</c:v>
                </c:pt>
                <c:pt idx="2461">
                  <c:v>0.19305882399999999</c:v>
                </c:pt>
                <c:pt idx="2462">
                  <c:v>0.19313725500000001</c:v>
                </c:pt>
                <c:pt idx="2463">
                  <c:v>0.193215686</c:v>
                </c:pt>
                <c:pt idx="2464">
                  <c:v>0.19329411799999999</c:v>
                </c:pt>
                <c:pt idx="2465">
                  <c:v>0.193372549</c:v>
                </c:pt>
                <c:pt idx="2466">
                  <c:v>0.19345097999999999</c:v>
                </c:pt>
                <c:pt idx="2467">
                  <c:v>0.19352941200000001</c:v>
                </c:pt>
                <c:pt idx="2468">
                  <c:v>0.193607843</c:v>
                </c:pt>
                <c:pt idx="2469">
                  <c:v>0.19368627499999999</c:v>
                </c:pt>
                <c:pt idx="2470">
                  <c:v>0.19376470600000001</c:v>
                </c:pt>
                <c:pt idx="2471">
                  <c:v>0.193843137</c:v>
                </c:pt>
                <c:pt idx="2472">
                  <c:v>0.19392156899999999</c:v>
                </c:pt>
                <c:pt idx="2473">
                  <c:v>0.19400000000000001</c:v>
                </c:pt>
                <c:pt idx="2474">
                  <c:v>0.194078431</c:v>
                </c:pt>
                <c:pt idx="2475">
                  <c:v>0.19415686300000001</c:v>
                </c:pt>
                <c:pt idx="2476">
                  <c:v>0.194235294</c:v>
                </c:pt>
                <c:pt idx="2477">
                  <c:v>0.19431372499999999</c:v>
                </c:pt>
                <c:pt idx="2478">
                  <c:v>0.19439215700000001</c:v>
                </c:pt>
                <c:pt idx="2479">
                  <c:v>0.194470588</c:v>
                </c:pt>
                <c:pt idx="2480">
                  <c:v>0.19454901999999999</c:v>
                </c:pt>
                <c:pt idx="2481">
                  <c:v>0.19462745100000001</c:v>
                </c:pt>
                <c:pt idx="2482">
                  <c:v>0.194705882</c:v>
                </c:pt>
                <c:pt idx="2483">
                  <c:v>0.19478431399999999</c:v>
                </c:pt>
                <c:pt idx="2484">
                  <c:v>0.194862745</c:v>
                </c:pt>
                <c:pt idx="2485">
                  <c:v>0.19494117599999999</c:v>
                </c:pt>
                <c:pt idx="2486">
                  <c:v>0.19501960800000001</c:v>
                </c:pt>
                <c:pt idx="2487">
                  <c:v>0.195098039</c:v>
                </c:pt>
                <c:pt idx="2488">
                  <c:v>0.19517647099999999</c:v>
                </c:pt>
                <c:pt idx="2489">
                  <c:v>0.19525490200000001</c:v>
                </c:pt>
                <c:pt idx="2490">
                  <c:v>0.195333333</c:v>
                </c:pt>
                <c:pt idx="2491">
                  <c:v>0.19541176499999999</c:v>
                </c:pt>
                <c:pt idx="2492">
                  <c:v>0.195490196</c:v>
                </c:pt>
                <c:pt idx="2493">
                  <c:v>0.19556862699999999</c:v>
                </c:pt>
                <c:pt idx="2494">
                  <c:v>0.19564705900000001</c:v>
                </c:pt>
                <c:pt idx="2495">
                  <c:v>0.19572549</c:v>
                </c:pt>
                <c:pt idx="2496">
                  <c:v>0.19580392199999999</c:v>
                </c:pt>
                <c:pt idx="2497">
                  <c:v>0.19588235300000001</c:v>
                </c:pt>
                <c:pt idx="2498">
                  <c:v>0.195960784</c:v>
                </c:pt>
                <c:pt idx="2499">
                  <c:v>0.19603921599999999</c:v>
                </c:pt>
                <c:pt idx="2500">
                  <c:v>0.19611764700000001</c:v>
                </c:pt>
                <c:pt idx="2501">
                  <c:v>0.196196078</c:v>
                </c:pt>
                <c:pt idx="2502">
                  <c:v>0.19627451000000001</c:v>
                </c:pt>
                <c:pt idx="2503">
                  <c:v>0.196352941</c:v>
                </c:pt>
                <c:pt idx="2504">
                  <c:v>0.19643137299999999</c:v>
                </c:pt>
                <c:pt idx="2505">
                  <c:v>0.19650980400000001</c:v>
                </c:pt>
                <c:pt idx="2506">
                  <c:v>0.196588235</c:v>
                </c:pt>
                <c:pt idx="2507">
                  <c:v>0.19666666699999999</c:v>
                </c:pt>
                <c:pt idx="2508">
                  <c:v>0.19674509800000001</c:v>
                </c:pt>
                <c:pt idx="2509">
                  <c:v>0.196823529</c:v>
                </c:pt>
                <c:pt idx="2510">
                  <c:v>0.19690196099999999</c:v>
                </c:pt>
                <c:pt idx="2511">
                  <c:v>0.196980392</c:v>
                </c:pt>
                <c:pt idx="2512">
                  <c:v>0.19705882399999999</c:v>
                </c:pt>
                <c:pt idx="2513">
                  <c:v>0.19713725500000001</c:v>
                </c:pt>
                <c:pt idx="2514">
                  <c:v>0.197215686</c:v>
                </c:pt>
                <c:pt idx="2515">
                  <c:v>0.19729411799999999</c:v>
                </c:pt>
                <c:pt idx="2516">
                  <c:v>0.19737254900000001</c:v>
                </c:pt>
                <c:pt idx="2517">
                  <c:v>0.19745098</c:v>
                </c:pt>
                <c:pt idx="2518">
                  <c:v>0.19752941199999999</c:v>
                </c:pt>
                <c:pt idx="2519">
                  <c:v>0.19760784300000001</c:v>
                </c:pt>
                <c:pt idx="2520">
                  <c:v>0.19768627499999999</c:v>
                </c:pt>
                <c:pt idx="2521">
                  <c:v>0.19776470600000001</c:v>
                </c:pt>
                <c:pt idx="2522">
                  <c:v>0.197843137</c:v>
                </c:pt>
                <c:pt idx="2523">
                  <c:v>0.19792156899999999</c:v>
                </c:pt>
                <c:pt idx="2524">
                  <c:v>0.19800000000000001</c:v>
                </c:pt>
                <c:pt idx="2525">
                  <c:v>0.198078431</c:v>
                </c:pt>
                <c:pt idx="2526">
                  <c:v>0.19815686299999999</c:v>
                </c:pt>
                <c:pt idx="2527">
                  <c:v>0.19823529400000001</c:v>
                </c:pt>
                <c:pt idx="2528">
                  <c:v>0.198313725</c:v>
                </c:pt>
                <c:pt idx="2529">
                  <c:v>0.19839215700000001</c:v>
                </c:pt>
                <c:pt idx="2530">
                  <c:v>0.198470588</c:v>
                </c:pt>
                <c:pt idx="2531">
                  <c:v>0.19854901999999999</c:v>
                </c:pt>
                <c:pt idx="2532">
                  <c:v>0.19862745100000001</c:v>
                </c:pt>
                <c:pt idx="2533">
                  <c:v>0.198705882</c:v>
                </c:pt>
                <c:pt idx="2534">
                  <c:v>0.19878431399999999</c:v>
                </c:pt>
                <c:pt idx="2535">
                  <c:v>0.19886274500000001</c:v>
                </c:pt>
                <c:pt idx="2536">
                  <c:v>0.198941176</c:v>
                </c:pt>
                <c:pt idx="2537">
                  <c:v>0.19901960799999999</c:v>
                </c:pt>
                <c:pt idx="2538">
                  <c:v>0.199098039</c:v>
                </c:pt>
                <c:pt idx="2539">
                  <c:v>0.19917647099999999</c:v>
                </c:pt>
                <c:pt idx="2540">
                  <c:v>0.19925490200000001</c:v>
                </c:pt>
                <c:pt idx="2541">
                  <c:v>0.199333333</c:v>
                </c:pt>
                <c:pt idx="2542">
                  <c:v>0.19941176499999999</c:v>
                </c:pt>
                <c:pt idx="2543">
                  <c:v>0.19949019600000001</c:v>
                </c:pt>
                <c:pt idx="2544">
                  <c:v>0.199568627</c:v>
                </c:pt>
                <c:pt idx="2545">
                  <c:v>0.19964705899999999</c:v>
                </c:pt>
                <c:pt idx="2546">
                  <c:v>0.19972549000000001</c:v>
                </c:pt>
                <c:pt idx="2547">
                  <c:v>0.19980392199999999</c:v>
                </c:pt>
                <c:pt idx="2548">
                  <c:v>0.19988235300000001</c:v>
                </c:pt>
                <c:pt idx="2549">
                  <c:v>0.199960784</c:v>
                </c:pt>
                <c:pt idx="2550">
                  <c:v>0.20003921599999999</c:v>
                </c:pt>
                <c:pt idx="2551">
                  <c:v>0.20011764700000001</c:v>
                </c:pt>
                <c:pt idx="2552">
                  <c:v>0.200196078</c:v>
                </c:pt>
                <c:pt idx="2553">
                  <c:v>0.20027450999999999</c:v>
                </c:pt>
                <c:pt idx="2554">
                  <c:v>0.20035294100000001</c:v>
                </c:pt>
                <c:pt idx="2555">
                  <c:v>0.200431373</c:v>
                </c:pt>
                <c:pt idx="2556">
                  <c:v>0.20050980400000001</c:v>
                </c:pt>
                <c:pt idx="2557">
                  <c:v>0.200588235</c:v>
                </c:pt>
                <c:pt idx="2558">
                  <c:v>0.20066666699999999</c:v>
                </c:pt>
                <c:pt idx="2559">
                  <c:v>0.20074509800000001</c:v>
                </c:pt>
                <c:pt idx="2560">
                  <c:v>0.200823529</c:v>
                </c:pt>
                <c:pt idx="2561">
                  <c:v>0.20090196099999999</c:v>
                </c:pt>
                <c:pt idx="2562">
                  <c:v>0.20098039200000001</c:v>
                </c:pt>
                <c:pt idx="2563">
                  <c:v>0.201058824</c:v>
                </c:pt>
                <c:pt idx="2564">
                  <c:v>0.20113725499999999</c:v>
                </c:pt>
                <c:pt idx="2565">
                  <c:v>0.201215686</c:v>
                </c:pt>
                <c:pt idx="2566">
                  <c:v>0.20129411799999999</c:v>
                </c:pt>
                <c:pt idx="2567">
                  <c:v>0.20137254900000001</c:v>
                </c:pt>
                <c:pt idx="2568">
                  <c:v>0.20145098</c:v>
                </c:pt>
                <c:pt idx="2569">
                  <c:v>0.20152941199999999</c:v>
                </c:pt>
                <c:pt idx="2570">
                  <c:v>0.20160784300000001</c:v>
                </c:pt>
                <c:pt idx="2571">
                  <c:v>0.201686275</c:v>
                </c:pt>
                <c:pt idx="2572">
                  <c:v>0.20176470599999999</c:v>
                </c:pt>
                <c:pt idx="2573">
                  <c:v>0.20184313700000001</c:v>
                </c:pt>
                <c:pt idx="2574">
                  <c:v>0.201921569</c:v>
                </c:pt>
                <c:pt idx="2575">
                  <c:v>0.20200000000000001</c:v>
                </c:pt>
                <c:pt idx="2576">
                  <c:v>0.202078431</c:v>
                </c:pt>
                <c:pt idx="2577">
                  <c:v>0.20215686299999999</c:v>
                </c:pt>
                <c:pt idx="2578">
                  <c:v>0.20223529400000001</c:v>
                </c:pt>
                <c:pt idx="2579">
                  <c:v>0.202313725</c:v>
                </c:pt>
                <c:pt idx="2580">
                  <c:v>0.20239215699999999</c:v>
                </c:pt>
                <c:pt idx="2581">
                  <c:v>0.20247058800000001</c:v>
                </c:pt>
                <c:pt idx="2582">
                  <c:v>0.20254902</c:v>
                </c:pt>
                <c:pt idx="2583">
                  <c:v>0.20262745099999999</c:v>
                </c:pt>
                <c:pt idx="2584">
                  <c:v>0.202705882</c:v>
                </c:pt>
                <c:pt idx="2585">
                  <c:v>0.20278431399999999</c:v>
                </c:pt>
                <c:pt idx="2586">
                  <c:v>0.20286274500000001</c:v>
                </c:pt>
                <c:pt idx="2587">
                  <c:v>0.202941176</c:v>
                </c:pt>
                <c:pt idx="2588">
                  <c:v>0.20301960799999999</c:v>
                </c:pt>
                <c:pt idx="2589">
                  <c:v>0.20309803900000001</c:v>
                </c:pt>
                <c:pt idx="2590">
                  <c:v>0.203176471</c:v>
                </c:pt>
                <c:pt idx="2591">
                  <c:v>0.20325490199999999</c:v>
                </c:pt>
                <c:pt idx="2592">
                  <c:v>0.203333333</c:v>
                </c:pt>
                <c:pt idx="2593">
                  <c:v>0.20341176499999999</c:v>
                </c:pt>
                <c:pt idx="2594">
                  <c:v>0.20349019600000001</c:v>
                </c:pt>
                <c:pt idx="2595">
                  <c:v>0.203568627</c:v>
                </c:pt>
                <c:pt idx="2596">
                  <c:v>0.20364705899999999</c:v>
                </c:pt>
                <c:pt idx="2597">
                  <c:v>0.20372549000000001</c:v>
                </c:pt>
                <c:pt idx="2598">
                  <c:v>0.203803922</c:v>
                </c:pt>
                <c:pt idx="2599">
                  <c:v>0.20388235299999999</c:v>
                </c:pt>
                <c:pt idx="2600">
                  <c:v>0.20396078400000001</c:v>
                </c:pt>
                <c:pt idx="2601">
                  <c:v>0.204039216</c:v>
                </c:pt>
                <c:pt idx="2602">
                  <c:v>0.20411764700000001</c:v>
                </c:pt>
                <c:pt idx="2603">
                  <c:v>0.204196078</c:v>
                </c:pt>
                <c:pt idx="2604">
                  <c:v>0.20427450999999999</c:v>
                </c:pt>
                <c:pt idx="2605">
                  <c:v>0.20435294100000001</c:v>
                </c:pt>
                <c:pt idx="2606">
                  <c:v>0.204431373</c:v>
                </c:pt>
                <c:pt idx="2607">
                  <c:v>0.20450980399999999</c:v>
                </c:pt>
                <c:pt idx="2608">
                  <c:v>0.20458823500000001</c:v>
                </c:pt>
                <c:pt idx="2609">
                  <c:v>0.204666667</c:v>
                </c:pt>
                <c:pt idx="2610">
                  <c:v>0.20474509799999999</c:v>
                </c:pt>
                <c:pt idx="2611">
                  <c:v>0.204823529</c:v>
                </c:pt>
                <c:pt idx="2612">
                  <c:v>0.20490196099999999</c:v>
                </c:pt>
                <c:pt idx="2613">
                  <c:v>0.20498039200000001</c:v>
                </c:pt>
                <c:pt idx="2614">
                  <c:v>0.205058824</c:v>
                </c:pt>
                <c:pt idx="2615">
                  <c:v>0.20513725499999999</c:v>
                </c:pt>
                <c:pt idx="2616">
                  <c:v>0.20521568600000001</c:v>
                </c:pt>
                <c:pt idx="2617">
                  <c:v>0.205294118</c:v>
                </c:pt>
                <c:pt idx="2618">
                  <c:v>0.20537254899999999</c:v>
                </c:pt>
                <c:pt idx="2619">
                  <c:v>0.20545098000000001</c:v>
                </c:pt>
                <c:pt idx="2620">
                  <c:v>0.20552941199999999</c:v>
                </c:pt>
                <c:pt idx="2621">
                  <c:v>0.20560784300000001</c:v>
                </c:pt>
                <c:pt idx="2622">
                  <c:v>0.205686275</c:v>
                </c:pt>
                <c:pt idx="2623">
                  <c:v>0.20576470599999999</c:v>
                </c:pt>
                <c:pt idx="2624">
                  <c:v>0.20584313700000001</c:v>
                </c:pt>
                <c:pt idx="2625">
                  <c:v>0.205921569</c:v>
                </c:pt>
                <c:pt idx="2626">
                  <c:v>0.20599999999999999</c:v>
                </c:pt>
                <c:pt idx="2627">
                  <c:v>0.20607843100000001</c:v>
                </c:pt>
                <c:pt idx="2628">
                  <c:v>0.206156863</c:v>
                </c:pt>
                <c:pt idx="2629">
                  <c:v>0.20623529400000001</c:v>
                </c:pt>
                <c:pt idx="2630">
                  <c:v>0.206313725</c:v>
                </c:pt>
                <c:pt idx="2631">
                  <c:v>0.20639215699999999</c:v>
                </c:pt>
                <c:pt idx="2632">
                  <c:v>0.20647058800000001</c:v>
                </c:pt>
                <c:pt idx="2633">
                  <c:v>0.20654902</c:v>
                </c:pt>
                <c:pt idx="2634">
                  <c:v>0.20662745099999999</c:v>
                </c:pt>
                <c:pt idx="2635">
                  <c:v>0.20670588200000001</c:v>
                </c:pt>
                <c:pt idx="2636">
                  <c:v>0.206784314</c:v>
                </c:pt>
                <c:pt idx="2637">
                  <c:v>0.20686274499999999</c:v>
                </c:pt>
                <c:pt idx="2638">
                  <c:v>0.206941176</c:v>
                </c:pt>
                <c:pt idx="2639">
                  <c:v>0.20701960799999999</c:v>
                </c:pt>
                <c:pt idx="2640">
                  <c:v>0.20709803900000001</c:v>
                </c:pt>
                <c:pt idx="2641">
                  <c:v>0.207176471</c:v>
                </c:pt>
                <c:pt idx="2642">
                  <c:v>0.20725490199999999</c:v>
                </c:pt>
                <c:pt idx="2643">
                  <c:v>0.20733333300000001</c:v>
                </c:pt>
                <c:pt idx="2644">
                  <c:v>0.207411765</c:v>
                </c:pt>
                <c:pt idx="2645">
                  <c:v>0.20749019599999999</c:v>
                </c:pt>
                <c:pt idx="2646">
                  <c:v>0.20756862700000001</c:v>
                </c:pt>
                <c:pt idx="2647">
                  <c:v>0.20764705899999999</c:v>
                </c:pt>
                <c:pt idx="2648">
                  <c:v>0.20772549000000001</c:v>
                </c:pt>
                <c:pt idx="2649">
                  <c:v>0.207803922</c:v>
                </c:pt>
                <c:pt idx="2650">
                  <c:v>0.20788235299999999</c:v>
                </c:pt>
                <c:pt idx="2651">
                  <c:v>0.20796078400000001</c:v>
                </c:pt>
                <c:pt idx="2652">
                  <c:v>0.208039216</c:v>
                </c:pt>
                <c:pt idx="2653">
                  <c:v>0.20811764699999999</c:v>
                </c:pt>
                <c:pt idx="2654">
                  <c:v>0.20819607800000001</c:v>
                </c:pt>
                <c:pt idx="2655">
                  <c:v>0.20827451</c:v>
                </c:pt>
                <c:pt idx="2656">
                  <c:v>0.20835294100000001</c:v>
                </c:pt>
                <c:pt idx="2657">
                  <c:v>0.208431373</c:v>
                </c:pt>
                <c:pt idx="2658">
                  <c:v>0.20850980399999999</c:v>
                </c:pt>
                <c:pt idx="2659">
                  <c:v>0.20858823500000001</c:v>
                </c:pt>
                <c:pt idx="2660">
                  <c:v>0.208666667</c:v>
                </c:pt>
                <c:pt idx="2661">
                  <c:v>0.20874509799999999</c:v>
                </c:pt>
                <c:pt idx="2662">
                  <c:v>0.20882352900000001</c:v>
                </c:pt>
                <c:pt idx="2663">
                  <c:v>0.208901961</c:v>
                </c:pt>
                <c:pt idx="2664">
                  <c:v>0.20898039199999999</c:v>
                </c:pt>
                <c:pt idx="2665">
                  <c:v>0.209058824</c:v>
                </c:pt>
                <c:pt idx="2666">
                  <c:v>0.20913725499999999</c:v>
                </c:pt>
                <c:pt idx="2667">
                  <c:v>0.20921568600000001</c:v>
                </c:pt>
                <c:pt idx="2668">
                  <c:v>0.209294118</c:v>
                </c:pt>
                <c:pt idx="2669">
                  <c:v>0.20937254899999999</c:v>
                </c:pt>
                <c:pt idx="2670">
                  <c:v>0.20945098000000001</c:v>
                </c:pt>
                <c:pt idx="2671">
                  <c:v>0.209529412</c:v>
                </c:pt>
                <c:pt idx="2672">
                  <c:v>0.20960784299999999</c:v>
                </c:pt>
                <c:pt idx="2673">
                  <c:v>0.20968627500000001</c:v>
                </c:pt>
                <c:pt idx="2674">
                  <c:v>0.209764706</c:v>
                </c:pt>
                <c:pt idx="2675">
                  <c:v>0.20984313700000001</c:v>
                </c:pt>
                <c:pt idx="2676">
                  <c:v>0.209921569</c:v>
                </c:pt>
                <c:pt idx="2677">
                  <c:v>0.21</c:v>
                </c:pt>
                <c:pt idx="2678">
                  <c:v>0.21007843100000001</c:v>
                </c:pt>
                <c:pt idx="2679">
                  <c:v>0.210156863</c:v>
                </c:pt>
                <c:pt idx="2680">
                  <c:v>0.21023529399999999</c:v>
                </c:pt>
                <c:pt idx="2681">
                  <c:v>0.21031372500000001</c:v>
                </c:pt>
                <c:pt idx="2682">
                  <c:v>0.210392157</c:v>
                </c:pt>
                <c:pt idx="2683">
                  <c:v>0.21047058799999999</c:v>
                </c:pt>
                <c:pt idx="2684">
                  <c:v>0.21054902</c:v>
                </c:pt>
                <c:pt idx="2685">
                  <c:v>0.21062745099999999</c:v>
                </c:pt>
                <c:pt idx="2686">
                  <c:v>0.21070588200000001</c:v>
                </c:pt>
                <c:pt idx="2687">
                  <c:v>0.210784314</c:v>
                </c:pt>
                <c:pt idx="2688">
                  <c:v>0.21086274499999999</c:v>
                </c:pt>
                <c:pt idx="2689">
                  <c:v>0.21094117600000001</c:v>
                </c:pt>
                <c:pt idx="2690">
                  <c:v>0.211019608</c:v>
                </c:pt>
                <c:pt idx="2691">
                  <c:v>0.21109803899999999</c:v>
                </c:pt>
                <c:pt idx="2692">
                  <c:v>0.211176471</c:v>
                </c:pt>
                <c:pt idx="2693">
                  <c:v>0.21125490199999999</c:v>
                </c:pt>
                <c:pt idx="2694">
                  <c:v>0.21133333300000001</c:v>
                </c:pt>
                <c:pt idx="2695">
                  <c:v>0.211411765</c:v>
                </c:pt>
                <c:pt idx="2696">
                  <c:v>0.21149019599999999</c:v>
                </c:pt>
                <c:pt idx="2697">
                  <c:v>0.21156862700000001</c:v>
                </c:pt>
                <c:pt idx="2698">
                  <c:v>0.211647059</c:v>
                </c:pt>
                <c:pt idx="2699">
                  <c:v>0.21172548999999999</c:v>
                </c:pt>
                <c:pt idx="2700">
                  <c:v>0.21180392200000001</c:v>
                </c:pt>
                <c:pt idx="2701">
                  <c:v>0.211882353</c:v>
                </c:pt>
                <c:pt idx="2702">
                  <c:v>0.21196078400000001</c:v>
                </c:pt>
                <c:pt idx="2703">
                  <c:v>0.212039216</c:v>
                </c:pt>
                <c:pt idx="2704">
                  <c:v>0.21211764699999999</c:v>
                </c:pt>
                <c:pt idx="2705">
                  <c:v>0.21219607800000001</c:v>
                </c:pt>
                <c:pt idx="2706">
                  <c:v>0.21227451</c:v>
                </c:pt>
                <c:pt idx="2707">
                  <c:v>0.21235294099999999</c:v>
                </c:pt>
                <c:pt idx="2708">
                  <c:v>0.21243137300000001</c:v>
                </c:pt>
                <c:pt idx="2709">
                  <c:v>0.212509804</c:v>
                </c:pt>
                <c:pt idx="2710">
                  <c:v>0.21258823499999999</c:v>
                </c:pt>
                <c:pt idx="2711">
                  <c:v>0.212666667</c:v>
                </c:pt>
                <c:pt idx="2712">
                  <c:v>0.21274509799999999</c:v>
                </c:pt>
                <c:pt idx="2713">
                  <c:v>0.21282352900000001</c:v>
                </c:pt>
                <c:pt idx="2714">
                  <c:v>0.212901961</c:v>
                </c:pt>
                <c:pt idx="2715">
                  <c:v>0.21298039199999999</c:v>
                </c:pt>
                <c:pt idx="2716">
                  <c:v>0.21305882400000001</c:v>
                </c:pt>
                <c:pt idx="2717">
                  <c:v>0.213137255</c:v>
                </c:pt>
                <c:pt idx="2718">
                  <c:v>0.21321568599999999</c:v>
                </c:pt>
                <c:pt idx="2719">
                  <c:v>0.213294118</c:v>
                </c:pt>
                <c:pt idx="2720">
                  <c:v>0.21337254899999999</c:v>
                </c:pt>
                <c:pt idx="2721">
                  <c:v>0.21345098000000001</c:v>
                </c:pt>
                <c:pt idx="2722">
                  <c:v>0.213529412</c:v>
                </c:pt>
                <c:pt idx="2723">
                  <c:v>0.21360784299999999</c:v>
                </c:pt>
                <c:pt idx="2724">
                  <c:v>0.21368627500000001</c:v>
                </c:pt>
                <c:pt idx="2725">
                  <c:v>0.213764706</c:v>
                </c:pt>
                <c:pt idx="2726">
                  <c:v>0.21384313699999999</c:v>
                </c:pt>
                <c:pt idx="2727">
                  <c:v>0.21392156900000001</c:v>
                </c:pt>
                <c:pt idx="2728">
                  <c:v>0.214</c:v>
                </c:pt>
                <c:pt idx="2729">
                  <c:v>0.21407843100000001</c:v>
                </c:pt>
                <c:pt idx="2730">
                  <c:v>0.214156863</c:v>
                </c:pt>
                <c:pt idx="2731">
                  <c:v>0.21423529399999999</c:v>
                </c:pt>
                <c:pt idx="2732">
                  <c:v>0.21431372500000001</c:v>
                </c:pt>
                <c:pt idx="2733">
                  <c:v>0.214392157</c:v>
                </c:pt>
                <c:pt idx="2734">
                  <c:v>0.21447058799999999</c:v>
                </c:pt>
                <c:pt idx="2735">
                  <c:v>0.21454902000000001</c:v>
                </c:pt>
                <c:pt idx="2736">
                  <c:v>0.214627451</c:v>
                </c:pt>
                <c:pt idx="2737">
                  <c:v>0.21470588199999999</c:v>
                </c:pt>
                <c:pt idx="2738">
                  <c:v>0.214784314</c:v>
                </c:pt>
                <c:pt idx="2739">
                  <c:v>0.21486274499999999</c:v>
                </c:pt>
                <c:pt idx="2740">
                  <c:v>0.21494117600000001</c:v>
                </c:pt>
                <c:pt idx="2741">
                  <c:v>0.215019608</c:v>
                </c:pt>
                <c:pt idx="2742">
                  <c:v>0.21509803899999999</c:v>
                </c:pt>
                <c:pt idx="2743">
                  <c:v>0.21517647100000001</c:v>
                </c:pt>
                <c:pt idx="2744">
                  <c:v>0.215254902</c:v>
                </c:pt>
                <c:pt idx="2745">
                  <c:v>0.21533333299999999</c:v>
                </c:pt>
                <c:pt idx="2746">
                  <c:v>0.21541176500000001</c:v>
                </c:pt>
                <c:pt idx="2747">
                  <c:v>0.21549019599999999</c:v>
                </c:pt>
                <c:pt idx="2748">
                  <c:v>0.21556862700000001</c:v>
                </c:pt>
                <c:pt idx="2749">
                  <c:v>0.215647059</c:v>
                </c:pt>
                <c:pt idx="2750">
                  <c:v>0.21572548999999999</c:v>
                </c:pt>
                <c:pt idx="2751">
                  <c:v>0.21580392200000001</c:v>
                </c:pt>
                <c:pt idx="2752">
                  <c:v>0.215882353</c:v>
                </c:pt>
                <c:pt idx="2753">
                  <c:v>0.21596078399999999</c:v>
                </c:pt>
                <c:pt idx="2754">
                  <c:v>0.21603921600000001</c:v>
                </c:pt>
                <c:pt idx="2755">
                  <c:v>0.216117647</c:v>
                </c:pt>
                <c:pt idx="2756">
                  <c:v>0.21619607800000001</c:v>
                </c:pt>
                <c:pt idx="2757">
                  <c:v>0.21627451</c:v>
                </c:pt>
                <c:pt idx="2758">
                  <c:v>0.21635294099999999</c:v>
                </c:pt>
                <c:pt idx="2759">
                  <c:v>0.21643137300000001</c:v>
                </c:pt>
                <c:pt idx="2760">
                  <c:v>0.216509804</c:v>
                </c:pt>
                <c:pt idx="2761">
                  <c:v>0.21658823499999999</c:v>
                </c:pt>
                <c:pt idx="2762">
                  <c:v>0.21666666700000001</c:v>
                </c:pt>
                <c:pt idx="2763">
                  <c:v>0.216745098</c:v>
                </c:pt>
                <c:pt idx="2764">
                  <c:v>0.21682352899999999</c:v>
                </c:pt>
                <c:pt idx="2765">
                  <c:v>0.216901961</c:v>
                </c:pt>
                <c:pt idx="2766">
                  <c:v>0.21698039199999999</c:v>
                </c:pt>
                <c:pt idx="2767">
                  <c:v>0.21705882400000001</c:v>
                </c:pt>
                <c:pt idx="2768">
                  <c:v>0.217137255</c:v>
                </c:pt>
                <c:pt idx="2769">
                  <c:v>0.21721568599999999</c:v>
                </c:pt>
                <c:pt idx="2770">
                  <c:v>0.21729411800000001</c:v>
                </c:pt>
                <c:pt idx="2771">
                  <c:v>0.217372549</c:v>
                </c:pt>
                <c:pt idx="2772">
                  <c:v>0.21745097999999999</c:v>
                </c:pt>
                <c:pt idx="2773">
                  <c:v>0.21752941200000001</c:v>
                </c:pt>
                <c:pt idx="2774">
                  <c:v>0.217607843</c:v>
                </c:pt>
                <c:pt idx="2775">
                  <c:v>0.21768627500000001</c:v>
                </c:pt>
                <c:pt idx="2776">
                  <c:v>0.217764706</c:v>
                </c:pt>
                <c:pt idx="2777">
                  <c:v>0.21784313699999999</c:v>
                </c:pt>
                <c:pt idx="2778">
                  <c:v>0.21792156900000001</c:v>
                </c:pt>
                <c:pt idx="2779">
                  <c:v>0.218</c:v>
                </c:pt>
                <c:pt idx="2780">
                  <c:v>0.21807843099999999</c:v>
                </c:pt>
                <c:pt idx="2781">
                  <c:v>0.21815686300000001</c:v>
                </c:pt>
                <c:pt idx="2782">
                  <c:v>0.218235294</c:v>
                </c:pt>
                <c:pt idx="2783">
                  <c:v>0.21831372499999999</c:v>
                </c:pt>
                <c:pt idx="2784">
                  <c:v>0.218392157</c:v>
                </c:pt>
                <c:pt idx="2785">
                  <c:v>0.21847058799999999</c:v>
                </c:pt>
                <c:pt idx="2786">
                  <c:v>0.21854902000000001</c:v>
                </c:pt>
                <c:pt idx="2787">
                  <c:v>0.218627451</c:v>
                </c:pt>
                <c:pt idx="2788">
                  <c:v>0.21870588199999999</c:v>
                </c:pt>
                <c:pt idx="2789">
                  <c:v>0.21878431400000001</c:v>
                </c:pt>
                <c:pt idx="2790">
                  <c:v>0.218862745</c:v>
                </c:pt>
                <c:pt idx="2791">
                  <c:v>0.21894117599999999</c:v>
                </c:pt>
                <c:pt idx="2792">
                  <c:v>0.219019608</c:v>
                </c:pt>
                <c:pt idx="2793">
                  <c:v>0.21909803899999999</c:v>
                </c:pt>
                <c:pt idx="2794">
                  <c:v>0.21917647100000001</c:v>
                </c:pt>
                <c:pt idx="2795">
                  <c:v>0.219254902</c:v>
                </c:pt>
                <c:pt idx="2796">
                  <c:v>0.21933333299999999</c:v>
                </c:pt>
                <c:pt idx="2797">
                  <c:v>0.21941176500000001</c:v>
                </c:pt>
                <c:pt idx="2798">
                  <c:v>0.219490196</c:v>
                </c:pt>
                <c:pt idx="2799">
                  <c:v>0.21956862699999999</c:v>
                </c:pt>
                <c:pt idx="2800">
                  <c:v>0.21964705900000001</c:v>
                </c:pt>
                <c:pt idx="2801">
                  <c:v>0.21972549</c:v>
                </c:pt>
                <c:pt idx="2802">
                  <c:v>0.21980392200000001</c:v>
                </c:pt>
                <c:pt idx="2803">
                  <c:v>0.219882353</c:v>
                </c:pt>
                <c:pt idx="2804">
                  <c:v>0.21996078399999999</c:v>
                </c:pt>
                <c:pt idx="2805">
                  <c:v>0.22003921600000001</c:v>
                </c:pt>
                <c:pt idx="2806">
                  <c:v>0.220117647</c:v>
                </c:pt>
                <c:pt idx="2807">
                  <c:v>0.22019607799999999</c:v>
                </c:pt>
                <c:pt idx="2808">
                  <c:v>0.22027451000000001</c:v>
                </c:pt>
                <c:pt idx="2809">
                  <c:v>0.220352941</c:v>
                </c:pt>
                <c:pt idx="2810">
                  <c:v>0.22043137300000001</c:v>
                </c:pt>
                <c:pt idx="2811">
                  <c:v>0.220509804</c:v>
                </c:pt>
                <c:pt idx="2812">
                  <c:v>0.22058823499999999</c:v>
                </c:pt>
                <c:pt idx="2813">
                  <c:v>0.22066666700000001</c:v>
                </c:pt>
                <c:pt idx="2814">
                  <c:v>0.220745098</c:v>
                </c:pt>
                <c:pt idx="2815">
                  <c:v>0.22082352899999999</c:v>
                </c:pt>
                <c:pt idx="2816">
                  <c:v>0.22090196100000001</c:v>
                </c:pt>
                <c:pt idx="2817">
                  <c:v>0.220980392</c:v>
                </c:pt>
                <c:pt idx="2818">
                  <c:v>0.22105882399999999</c:v>
                </c:pt>
                <c:pt idx="2819">
                  <c:v>0.221137255</c:v>
                </c:pt>
                <c:pt idx="2820">
                  <c:v>0.22121568599999999</c:v>
                </c:pt>
                <c:pt idx="2821">
                  <c:v>0.22129411800000001</c:v>
                </c:pt>
                <c:pt idx="2822">
                  <c:v>0.221372549</c:v>
                </c:pt>
                <c:pt idx="2823">
                  <c:v>0.22145097999999999</c:v>
                </c:pt>
                <c:pt idx="2824">
                  <c:v>0.22152941200000001</c:v>
                </c:pt>
                <c:pt idx="2825">
                  <c:v>0.221607843</c:v>
                </c:pt>
                <c:pt idx="2826">
                  <c:v>0.22168627499999999</c:v>
                </c:pt>
                <c:pt idx="2827">
                  <c:v>0.22176470600000001</c:v>
                </c:pt>
                <c:pt idx="2828">
                  <c:v>0.221843137</c:v>
                </c:pt>
                <c:pt idx="2829">
                  <c:v>0.22192156900000001</c:v>
                </c:pt>
                <c:pt idx="2830">
                  <c:v>0.222</c:v>
                </c:pt>
                <c:pt idx="2831">
                  <c:v>0.22207843099999999</c:v>
                </c:pt>
                <c:pt idx="2832">
                  <c:v>0.22215686300000001</c:v>
                </c:pt>
                <c:pt idx="2833">
                  <c:v>0.222235294</c:v>
                </c:pt>
                <c:pt idx="2834">
                  <c:v>0.22231372499999999</c:v>
                </c:pt>
                <c:pt idx="2835">
                  <c:v>0.22239215700000001</c:v>
                </c:pt>
                <c:pt idx="2836">
                  <c:v>0.222470588</c:v>
                </c:pt>
                <c:pt idx="2837">
                  <c:v>0.22254901999999999</c:v>
                </c:pt>
                <c:pt idx="2838">
                  <c:v>0.222627451</c:v>
                </c:pt>
                <c:pt idx="2839">
                  <c:v>0.22270588199999999</c:v>
                </c:pt>
                <c:pt idx="2840">
                  <c:v>0.22278431400000001</c:v>
                </c:pt>
                <c:pt idx="2841">
                  <c:v>0.222862745</c:v>
                </c:pt>
                <c:pt idx="2842">
                  <c:v>0.22294117599999999</c:v>
                </c:pt>
                <c:pt idx="2843">
                  <c:v>0.22301960800000001</c:v>
                </c:pt>
                <c:pt idx="2844">
                  <c:v>0.223098039</c:v>
                </c:pt>
                <c:pt idx="2845">
                  <c:v>0.22317647099999999</c:v>
                </c:pt>
                <c:pt idx="2846">
                  <c:v>0.22325490200000001</c:v>
                </c:pt>
                <c:pt idx="2847">
                  <c:v>0.22333333299999999</c:v>
                </c:pt>
                <c:pt idx="2848">
                  <c:v>0.22341176500000001</c:v>
                </c:pt>
                <c:pt idx="2849">
                  <c:v>0.223490196</c:v>
                </c:pt>
                <c:pt idx="2850">
                  <c:v>0.22356862699999999</c:v>
                </c:pt>
                <c:pt idx="2851">
                  <c:v>0.22364705900000001</c:v>
                </c:pt>
                <c:pt idx="2852">
                  <c:v>0.22372549</c:v>
                </c:pt>
                <c:pt idx="2853">
                  <c:v>0.22380392199999999</c:v>
                </c:pt>
                <c:pt idx="2854">
                  <c:v>0.22388235300000001</c:v>
                </c:pt>
                <c:pt idx="2855">
                  <c:v>0.223960784</c:v>
                </c:pt>
                <c:pt idx="2856">
                  <c:v>0.22403921600000001</c:v>
                </c:pt>
                <c:pt idx="2857">
                  <c:v>0.224117647</c:v>
                </c:pt>
                <c:pt idx="2858">
                  <c:v>0.22419607799999999</c:v>
                </c:pt>
                <c:pt idx="2859">
                  <c:v>0.22427451000000001</c:v>
                </c:pt>
                <c:pt idx="2860">
                  <c:v>0.224352941</c:v>
                </c:pt>
                <c:pt idx="2861">
                  <c:v>0.22443137299999999</c:v>
                </c:pt>
                <c:pt idx="2862">
                  <c:v>0.22450980400000001</c:v>
                </c:pt>
                <c:pt idx="2863">
                  <c:v>0.224588235</c:v>
                </c:pt>
                <c:pt idx="2864">
                  <c:v>0.22466666699999999</c:v>
                </c:pt>
                <c:pt idx="2865">
                  <c:v>0.224745098</c:v>
                </c:pt>
                <c:pt idx="2866">
                  <c:v>0.22482352899999999</c:v>
                </c:pt>
                <c:pt idx="2867">
                  <c:v>0.22490196100000001</c:v>
                </c:pt>
                <c:pt idx="2868">
                  <c:v>0.224980392</c:v>
                </c:pt>
                <c:pt idx="2869">
                  <c:v>0.22505882399999999</c:v>
                </c:pt>
                <c:pt idx="2870">
                  <c:v>0.22513725500000001</c:v>
                </c:pt>
                <c:pt idx="2871">
                  <c:v>0.225215686</c:v>
                </c:pt>
                <c:pt idx="2872">
                  <c:v>0.22529411799999999</c:v>
                </c:pt>
                <c:pt idx="2873">
                  <c:v>0.22537254900000001</c:v>
                </c:pt>
                <c:pt idx="2874">
                  <c:v>0.22545098</c:v>
                </c:pt>
                <c:pt idx="2875">
                  <c:v>0.22552941200000001</c:v>
                </c:pt>
                <c:pt idx="2876">
                  <c:v>0.225607843</c:v>
                </c:pt>
                <c:pt idx="2877">
                  <c:v>0.22568627499999999</c:v>
                </c:pt>
                <c:pt idx="2878">
                  <c:v>0.22576470600000001</c:v>
                </c:pt>
                <c:pt idx="2879">
                  <c:v>0.225843137</c:v>
                </c:pt>
                <c:pt idx="2880">
                  <c:v>0.22592156899999999</c:v>
                </c:pt>
                <c:pt idx="2881">
                  <c:v>0.22600000000000001</c:v>
                </c:pt>
                <c:pt idx="2882">
                  <c:v>0.226078431</c:v>
                </c:pt>
                <c:pt idx="2883">
                  <c:v>0.22615686300000001</c:v>
                </c:pt>
                <c:pt idx="2884">
                  <c:v>0.226235294</c:v>
                </c:pt>
                <c:pt idx="2885">
                  <c:v>0.22631372499999999</c:v>
                </c:pt>
                <c:pt idx="2886">
                  <c:v>0.22639215700000001</c:v>
                </c:pt>
                <c:pt idx="2887">
                  <c:v>0.226470588</c:v>
                </c:pt>
                <c:pt idx="2888">
                  <c:v>0.22654901999999999</c:v>
                </c:pt>
                <c:pt idx="2889">
                  <c:v>0.22662745100000001</c:v>
                </c:pt>
                <c:pt idx="2890">
                  <c:v>0.226705882</c:v>
                </c:pt>
                <c:pt idx="2891">
                  <c:v>0.22678431399999999</c:v>
                </c:pt>
                <c:pt idx="2892">
                  <c:v>0.226862745</c:v>
                </c:pt>
                <c:pt idx="2893">
                  <c:v>0.22694117599999999</c:v>
                </c:pt>
                <c:pt idx="2894">
                  <c:v>0.22701960800000001</c:v>
                </c:pt>
                <c:pt idx="2895">
                  <c:v>0.227098039</c:v>
                </c:pt>
                <c:pt idx="2896">
                  <c:v>0.22717647099999999</c:v>
                </c:pt>
                <c:pt idx="2897">
                  <c:v>0.22725490200000001</c:v>
                </c:pt>
                <c:pt idx="2898">
                  <c:v>0.227333333</c:v>
                </c:pt>
                <c:pt idx="2899">
                  <c:v>0.22741176499999999</c:v>
                </c:pt>
                <c:pt idx="2900">
                  <c:v>0.22749019600000001</c:v>
                </c:pt>
                <c:pt idx="2901">
                  <c:v>0.227568627</c:v>
                </c:pt>
                <c:pt idx="2902">
                  <c:v>0.22764705900000001</c:v>
                </c:pt>
                <c:pt idx="2903">
                  <c:v>0.22772549</c:v>
                </c:pt>
                <c:pt idx="2904">
                  <c:v>0.22780392199999999</c:v>
                </c:pt>
                <c:pt idx="2905">
                  <c:v>0.22788235300000001</c:v>
                </c:pt>
                <c:pt idx="2906">
                  <c:v>0.227960784</c:v>
                </c:pt>
                <c:pt idx="2907">
                  <c:v>0.22803921599999999</c:v>
                </c:pt>
                <c:pt idx="2908">
                  <c:v>0.22811764700000001</c:v>
                </c:pt>
                <c:pt idx="2909">
                  <c:v>0.228196078</c:v>
                </c:pt>
                <c:pt idx="2910">
                  <c:v>0.22827451000000001</c:v>
                </c:pt>
                <c:pt idx="2911">
                  <c:v>0.228352941</c:v>
                </c:pt>
                <c:pt idx="2912">
                  <c:v>0.22843137299999999</c:v>
                </c:pt>
                <c:pt idx="2913">
                  <c:v>0.22850980400000001</c:v>
                </c:pt>
                <c:pt idx="2914">
                  <c:v>0.228588235</c:v>
                </c:pt>
                <c:pt idx="2915">
                  <c:v>0.22866666699999999</c:v>
                </c:pt>
                <c:pt idx="2916">
                  <c:v>0.22874509800000001</c:v>
                </c:pt>
                <c:pt idx="2917">
                  <c:v>0.228823529</c:v>
                </c:pt>
                <c:pt idx="2918">
                  <c:v>0.22890196099999999</c:v>
                </c:pt>
                <c:pt idx="2919">
                  <c:v>0.228980392</c:v>
                </c:pt>
                <c:pt idx="2920">
                  <c:v>0.22905882399999999</c:v>
                </c:pt>
                <c:pt idx="2921">
                  <c:v>0.22913725500000001</c:v>
                </c:pt>
                <c:pt idx="2922">
                  <c:v>0.229215686</c:v>
                </c:pt>
                <c:pt idx="2923">
                  <c:v>0.22929411799999999</c:v>
                </c:pt>
                <c:pt idx="2924">
                  <c:v>0.22937254900000001</c:v>
                </c:pt>
                <c:pt idx="2925">
                  <c:v>0.22945098</c:v>
                </c:pt>
                <c:pt idx="2926">
                  <c:v>0.22952941199999999</c:v>
                </c:pt>
                <c:pt idx="2927">
                  <c:v>0.22960784300000001</c:v>
                </c:pt>
                <c:pt idx="2928">
                  <c:v>0.229686275</c:v>
                </c:pt>
                <c:pt idx="2929">
                  <c:v>0.22976470600000001</c:v>
                </c:pt>
                <c:pt idx="2930">
                  <c:v>0.229843137</c:v>
                </c:pt>
                <c:pt idx="2931">
                  <c:v>0.22992156899999999</c:v>
                </c:pt>
                <c:pt idx="2932">
                  <c:v>0.23</c:v>
                </c:pt>
                <c:pt idx="2933">
                  <c:v>0.230078431</c:v>
                </c:pt>
                <c:pt idx="2934">
                  <c:v>0.23015686299999999</c:v>
                </c:pt>
                <c:pt idx="2935">
                  <c:v>0.23023529400000001</c:v>
                </c:pt>
                <c:pt idx="2936">
                  <c:v>0.230313725</c:v>
                </c:pt>
                <c:pt idx="2937">
                  <c:v>0.23039215699999999</c:v>
                </c:pt>
                <c:pt idx="2938">
                  <c:v>0.230470588</c:v>
                </c:pt>
                <c:pt idx="2939">
                  <c:v>0.23054901999999999</c:v>
                </c:pt>
                <c:pt idx="2940">
                  <c:v>0.23062745100000001</c:v>
                </c:pt>
                <c:pt idx="2941">
                  <c:v>0.230705882</c:v>
                </c:pt>
                <c:pt idx="2942">
                  <c:v>0.23078431399999999</c:v>
                </c:pt>
                <c:pt idx="2943">
                  <c:v>0.23086274500000001</c:v>
                </c:pt>
                <c:pt idx="2944">
                  <c:v>0.230941176</c:v>
                </c:pt>
                <c:pt idx="2945">
                  <c:v>0.23101960799999999</c:v>
                </c:pt>
                <c:pt idx="2946">
                  <c:v>0.23109803900000001</c:v>
                </c:pt>
                <c:pt idx="2947">
                  <c:v>0.23117647099999999</c:v>
                </c:pt>
                <c:pt idx="2948">
                  <c:v>0.23125490200000001</c:v>
                </c:pt>
                <c:pt idx="2949">
                  <c:v>0.231333333</c:v>
                </c:pt>
                <c:pt idx="2950">
                  <c:v>0.23141176499999999</c:v>
                </c:pt>
                <c:pt idx="2951">
                  <c:v>0.23149019600000001</c:v>
                </c:pt>
                <c:pt idx="2952">
                  <c:v>0.231568627</c:v>
                </c:pt>
                <c:pt idx="2953">
                  <c:v>0.23164705899999999</c:v>
                </c:pt>
                <c:pt idx="2954">
                  <c:v>0.23172549000000001</c:v>
                </c:pt>
                <c:pt idx="2955">
                  <c:v>0.231803922</c:v>
                </c:pt>
                <c:pt idx="2956">
                  <c:v>0.23188235300000001</c:v>
                </c:pt>
                <c:pt idx="2957">
                  <c:v>0.231960784</c:v>
                </c:pt>
                <c:pt idx="2958">
                  <c:v>0.23203921599999999</c:v>
                </c:pt>
                <c:pt idx="2959">
                  <c:v>0.23211764700000001</c:v>
                </c:pt>
                <c:pt idx="2960">
                  <c:v>0.232196078</c:v>
                </c:pt>
                <c:pt idx="2961">
                  <c:v>0.23227450999999999</c:v>
                </c:pt>
                <c:pt idx="2962">
                  <c:v>0.23235294100000001</c:v>
                </c:pt>
                <c:pt idx="2963">
                  <c:v>0.232431373</c:v>
                </c:pt>
                <c:pt idx="2964">
                  <c:v>0.23250980399999999</c:v>
                </c:pt>
                <c:pt idx="2965">
                  <c:v>0.232588235</c:v>
                </c:pt>
                <c:pt idx="2966">
                  <c:v>0.23266666699999999</c:v>
                </c:pt>
                <c:pt idx="2967">
                  <c:v>0.23274509800000001</c:v>
                </c:pt>
                <c:pt idx="2968">
                  <c:v>0.232823529</c:v>
                </c:pt>
                <c:pt idx="2969">
                  <c:v>0.23290196099999999</c:v>
                </c:pt>
                <c:pt idx="2970">
                  <c:v>0.23298039200000001</c:v>
                </c:pt>
                <c:pt idx="2971">
                  <c:v>0.233058824</c:v>
                </c:pt>
                <c:pt idx="2972">
                  <c:v>0.23313725499999999</c:v>
                </c:pt>
                <c:pt idx="2973">
                  <c:v>0.23321568600000001</c:v>
                </c:pt>
                <c:pt idx="2974">
                  <c:v>0.23329411799999999</c:v>
                </c:pt>
                <c:pt idx="2975">
                  <c:v>0.23337254900000001</c:v>
                </c:pt>
                <c:pt idx="2976">
                  <c:v>0.23345098</c:v>
                </c:pt>
                <c:pt idx="2977">
                  <c:v>0.23352941199999999</c:v>
                </c:pt>
                <c:pt idx="2978">
                  <c:v>0.23360784300000001</c:v>
                </c:pt>
                <c:pt idx="2979">
                  <c:v>0.233686275</c:v>
                </c:pt>
                <c:pt idx="2980">
                  <c:v>0.23376470599999999</c:v>
                </c:pt>
                <c:pt idx="2981">
                  <c:v>0.23384313700000001</c:v>
                </c:pt>
                <c:pt idx="2982">
                  <c:v>0.233921569</c:v>
                </c:pt>
                <c:pt idx="2983">
                  <c:v>0.23400000000000001</c:v>
                </c:pt>
                <c:pt idx="2984">
                  <c:v>0.234078431</c:v>
                </c:pt>
                <c:pt idx="2985">
                  <c:v>0.23415686299999999</c:v>
                </c:pt>
                <c:pt idx="2986">
                  <c:v>0.23423529400000001</c:v>
                </c:pt>
                <c:pt idx="2987">
                  <c:v>0.234313725</c:v>
                </c:pt>
                <c:pt idx="2988">
                  <c:v>0.23439215699999999</c:v>
                </c:pt>
                <c:pt idx="2989">
                  <c:v>0.23447058800000001</c:v>
                </c:pt>
                <c:pt idx="2990">
                  <c:v>0.23454902</c:v>
                </c:pt>
                <c:pt idx="2991">
                  <c:v>0.23462745099999999</c:v>
                </c:pt>
                <c:pt idx="2992">
                  <c:v>0.234705882</c:v>
                </c:pt>
                <c:pt idx="2993">
                  <c:v>0.23478431399999999</c:v>
                </c:pt>
                <c:pt idx="2994">
                  <c:v>0.23486274500000001</c:v>
                </c:pt>
                <c:pt idx="2995">
                  <c:v>0.234941176</c:v>
                </c:pt>
                <c:pt idx="2996">
                  <c:v>0.23501960799999999</c:v>
                </c:pt>
                <c:pt idx="2997">
                  <c:v>0.23509803900000001</c:v>
                </c:pt>
                <c:pt idx="2998">
                  <c:v>0.235176471</c:v>
                </c:pt>
                <c:pt idx="2999">
                  <c:v>0.23525490199999999</c:v>
                </c:pt>
                <c:pt idx="3000">
                  <c:v>0.23533333300000001</c:v>
                </c:pt>
                <c:pt idx="3001">
                  <c:v>0.235411765</c:v>
                </c:pt>
                <c:pt idx="3002">
                  <c:v>0.23549019600000001</c:v>
                </c:pt>
                <c:pt idx="3003">
                  <c:v>0.235568627</c:v>
                </c:pt>
                <c:pt idx="3004">
                  <c:v>0.23564705899999999</c:v>
                </c:pt>
                <c:pt idx="3005">
                  <c:v>0.23572549000000001</c:v>
                </c:pt>
                <c:pt idx="3006">
                  <c:v>0.235803922</c:v>
                </c:pt>
                <c:pt idx="3007">
                  <c:v>0.23588235299999999</c:v>
                </c:pt>
                <c:pt idx="3008">
                  <c:v>0.23596078400000001</c:v>
                </c:pt>
                <c:pt idx="3009">
                  <c:v>0.236039216</c:v>
                </c:pt>
                <c:pt idx="3010">
                  <c:v>0.23611764700000001</c:v>
                </c:pt>
                <c:pt idx="3011">
                  <c:v>0.236196078</c:v>
                </c:pt>
                <c:pt idx="3012">
                  <c:v>0.23627450999999999</c:v>
                </c:pt>
                <c:pt idx="3013">
                  <c:v>0.23635294100000001</c:v>
                </c:pt>
                <c:pt idx="3014">
                  <c:v>0.236431373</c:v>
                </c:pt>
                <c:pt idx="3015">
                  <c:v>0.23650980399999999</c:v>
                </c:pt>
                <c:pt idx="3016">
                  <c:v>0.23658823500000001</c:v>
                </c:pt>
                <c:pt idx="3017">
                  <c:v>0.236666667</c:v>
                </c:pt>
                <c:pt idx="3018">
                  <c:v>0.23674509799999999</c:v>
                </c:pt>
                <c:pt idx="3019">
                  <c:v>0.236823529</c:v>
                </c:pt>
                <c:pt idx="3020">
                  <c:v>0.23690196099999999</c:v>
                </c:pt>
                <c:pt idx="3021">
                  <c:v>0.23698039200000001</c:v>
                </c:pt>
                <c:pt idx="3022">
                  <c:v>0.237058824</c:v>
                </c:pt>
                <c:pt idx="3023">
                  <c:v>0.23713725499999999</c:v>
                </c:pt>
                <c:pt idx="3024">
                  <c:v>0.23721568600000001</c:v>
                </c:pt>
                <c:pt idx="3025">
                  <c:v>0.237294118</c:v>
                </c:pt>
                <c:pt idx="3026">
                  <c:v>0.23737254899999999</c:v>
                </c:pt>
                <c:pt idx="3027">
                  <c:v>0.23745098000000001</c:v>
                </c:pt>
                <c:pt idx="3028">
                  <c:v>0.237529412</c:v>
                </c:pt>
                <c:pt idx="3029">
                  <c:v>0.23760784300000001</c:v>
                </c:pt>
                <c:pt idx="3030">
                  <c:v>0.237686275</c:v>
                </c:pt>
                <c:pt idx="3031">
                  <c:v>0.23776470599999999</c:v>
                </c:pt>
                <c:pt idx="3032">
                  <c:v>0.23784313700000001</c:v>
                </c:pt>
                <c:pt idx="3033">
                  <c:v>0.237921569</c:v>
                </c:pt>
                <c:pt idx="3034">
                  <c:v>0.23799999999999999</c:v>
                </c:pt>
                <c:pt idx="3035">
                  <c:v>0.23807843100000001</c:v>
                </c:pt>
                <c:pt idx="3036">
                  <c:v>0.238156863</c:v>
                </c:pt>
                <c:pt idx="3037">
                  <c:v>0.23823529399999999</c:v>
                </c:pt>
                <c:pt idx="3038">
                  <c:v>0.238313725</c:v>
                </c:pt>
                <c:pt idx="3039">
                  <c:v>0.23839215699999999</c:v>
                </c:pt>
                <c:pt idx="3040">
                  <c:v>0.23847058800000001</c:v>
                </c:pt>
                <c:pt idx="3041">
                  <c:v>0.23854902</c:v>
                </c:pt>
                <c:pt idx="3042">
                  <c:v>0.23862745099999999</c:v>
                </c:pt>
                <c:pt idx="3043">
                  <c:v>0.23870588200000001</c:v>
                </c:pt>
                <c:pt idx="3044">
                  <c:v>0.238784314</c:v>
                </c:pt>
                <c:pt idx="3045">
                  <c:v>0.23886274499999999</c:v>
                </c:pt>
                <c:pt idx="3046">
                  <c:v>0.23894117600000001</c:v>
                </c:pt>
                <c:pt idx="3047">
                  <c:v>0.23901960799999999</c:v>
                </c:pt>
                <c:pt idx="3048">
                  <c:v>0.23909803900000001</c:v>
                </c:pt>
                <c:pt idx="3049">
                  <c:v>0.239176471</c:v>
                </c:pt>
                <c:pt idx="3050">
                  <c:v>0.23925490199999999</c:v>
                </c:pt>
                <c:pt idx="3051">
                  <c:v>0.23933333300000001</c:v>
                </c:pt>
                <c:pt idx="3052">
                  <c:v>0.239411765</c:v>
                </c:pt>
                <c:pt idx="3053">
                  <c:v>0.23949019599999999</c:v>
                </c:pt>
                <c:pt idx="3054">
                  <c:v>0.23956862700000001</c:v>
                </c:pt>
                <c:pt idx="3055">
                  <c:v>0.239647059</c:v>
                </c:pt>
                <c:pt idx="3056">
                  <c:v>0.23972549000000001</c:v>
                </c:pt>
                <c:pt idx="3057">
                  <c:v>0.239803922</c:v>
                </c:pt>
                <c:pt idx="3058">
                  <c:v>0.23988235299999999</c:v>
                </c:pt>
                <c:pt idx="3059">
                  <c:v>0.23996078400000001</c:v>
                </c:pt>
                <c:pt idx="3060">
                  <c:v>0.240039216</c:v>
                </c:pt>
                <c:pt idx="3061">
                  <c:v>0.24011764699999999</c:v>
                </c:pt>
                <c:pt idx="3062">
                  <c:v>0.24019607800000001</c:v>
                </c:pt>
                <c:pt idx="3063">
                  <c:v>0.24027451</c:v>
                </c:pt>
                <c:pt idx="3064">
                  <c:v>0.24035294099999999</c:v>
                </c:pt>
                <c:pt idx="3065">
                  <c:v>0.240431373</c:v>
                </c:pt>
                <c:pt idx="3066">
                  <c:v>0.24050980399999999</c:v>
                </c:pt>
                <c:pt idx="3067">
                  <c:v>0.24058823500000001</c:v>
                </c:pt>
                <c:pt idx="3068">
                  <c:v>0.240666667</c:v>
                </c:pt>
                <c:pt idx="3069">
                  <c:v>0.24074509799999999</c:v>
                </c:pt>
                <c:pt idx="3070">
                  <c:v>0.24082352900000001</c:v>
                </c:pt>
                <c:pt idx="3071">
                  <c:v>0.240901961</c:v>
                </c:pt>
                <c:pt idx="3072">
                  <c:v>0.24098039199999999</c:v>
                </c:pt>
                <c:pt idx="3073">
                  <c:v>0.241058824</c:v>
                </c:pt>
                <c:pt idx="3074">
                  <c:v>0.24113725499999999</c:v>
                </c:pt>
                <c:pt idx="3075">
                  <c:v>0.24121568600000001</c:v>
                </c:pt>
                <c:pt idx="3076">
                  <c:v>0.241294118</c:v>
                </c:pt>
                <c:pt idx="3077">
                  <c:v>0.24137254899999999</c:v>
                </c:pt>
                <c:pt idx="3078">
                  <c:v>0.24145098000000001</c:v>
                </c:pt>
                <c:pt idx="3079">
                  <c:v>0.241529412</c:v>
                </c:pt>
                <c:pt idx="3080">
                  <c:v>0.24160784299999999</c:v>
                </c:pt>
                <c:pt idx="3081">
                  <c:v>0.24168627500000001</c:v>
                </c:pt>
                <c:pt idx="3082">
                  <c:v>0.241764706</c:v>
                </c:pt>
                <c:pt idx="3083">
                  <c:v>0.24184313700000001</c:v>
                </c:pt>
                <c:pt idx="3084">
                  <c:v>0.241921569</c:v>
                </c:pt>
                <c:pt idx="3085">
                  <c:v>0.24199999999999999</c:v>
                </c:pt>
                <c:pt idx="3086">
                  <c:v>0.24207843100000001</c:v>
                </c:pt>
                <c:pt idx="3087">
                  <c:v>0.242156863</c:v>
                </c:pt>
                <c:pt idx="3088">
                  <c:v>0.24223529399999999</c:v>
                </c:pt>
                <c:pt idx="3089">
                  <c:v>0.24231372500000001</c:v>
                </c:pt>
                <c:pt idx="3090">
                  <c:v>0.242392157</c:v>
                </c:pt>
                <c:pt idx="3091">
                  <c:v>0.24247058799999999</c:v>
                </c:pt>
                <c:pt idx="3092">
                  <c:v>0.24254902</c:v>
                </c:pt>
                <c:pt idx="3093">
                  <c:v>0.24262745099999999</c:v>
                </c:pt>
                <c:pt idx="3094">
                  <c:v>0.24270588200000001</c:v>
                </c:pt>
                <c:pt idx="3095">
                  <c:v>0.242784314</c:v>
                </c:pt>
                <c:pt idx="3096">
                  <c:v>0.24286274499999999</c:v>
                </c:pt>
                <c:pt idx="3097">
                  <c:v>0.24294117600000001</c:v>
                </c:pt>
                <c:pt idx="3098">
                  <c:v>0.243019608</c:v>
                </c:pt>
                <c:pt idx="3099">
                  <c:v>0.24309803899999999</c:v>
                </c:pt>
                <c:pt idx="3100">
                  <c:v>0.24317647100000001</c:v>
                </c:pt>
                <c:pt idx="3101">
                  <c:v>0.243254902</c:v>
                </c:pt>
                <c:pt idx="3102">
                  <c:v>0.24333333300000001</c:v>
                </c:pt>
                <c:pt idx="3103">
                  <c:v>0.243411765</c:v>
                </c:pt>
                <c:pt idx="3104">
                  <c:v>0.24349019599999999</c:v>
                </c:pt>
                <c:pt idx="3105">
                  <c:v>0.24356862700000001</c:v>
                </c:pt>
                <c:pt idx="3106">
                  <c:v>0.243647059</c:v>
                </c:pt>
                <c:pt idx="3107">
                  <c:v>0.24372548999999999</c:v>
                </c:pt>
                <c:pt idx="3108">
                  <c:v>0.24380392200000001</c:v>
                </c:pt>
                <c:pt idx="3109">
                  <c:v>0.243882353</c:v>
                </c:pt>
                <c:pt idx="3110">
                  <c:v>0.24396078400000001</c:v>
                </c:pt>
                <c:pt idx="3111">
                  <c:v>0.244039216</c:v>
                </c:pt>
                <c:pt idx="3112">
                  <c:v>0.24411764699999999</c:v>
                </c:pt>
                <c:pt idx="3113">
                  <c:v>0.24419607800000001</c:v>
                </c:pt>
                <c:pt idx="3114">
                  <c:v>0.24427451</c:v>
                </c:pt>
                <c:pt idx="3115">
                  <c:v>0.24435294099999999</c:v>
                </c:pt>
                <c:pt idx="3116">
                  <c:v>0.24443137300000001</c:v>
                </c:pt>
                <c:pt idx="3117">
                  <c:v>0.244509804</c:v>
                </c:pt>
                <c:pt idx="3118">
                  <c:v>0.24458823499999999</c:v>
                </c:pt>
                <c:pt idx="3119">
                  <c:v>0.244666667</c:v>
                </c:pt>
                <c:pt idx="3120">
                  <c:v>0.24474509799999999</c:v>
                </c:pt>
                <c:pt idx="3121">
                  <c:v>0.24482352900000001</c:v>
                </c:pt>
                <c:pt idx="3122">
                  <c:v>0.244901961</c:v>
                </c:pt>
                <c:pt idx="3123">
                  <c:v>0.24498039199999999</c:v>
                </c:pt>
                <c:pt idx="3124">
                  <c:v>0.24505882400000001</c:v>
                </c:pt>
                <c:pt idx="3125">
                  <c:v>0.245137255</c:v>
                </c:pt>
                <c:pt idx="3126">
                  <c:v>0.24521568599999999</c:v>
                </c:pt>
                <c:pt idx="3127">
                  <c:v>0.24529411800000001</c:v>
                </c:pt>
                <c:pt idx="3128">
                  <c:v>0.245372549</c:v>
                </c:pt>
                <c:pt idx="3129">
                  <c:v>0.24545098000000001</c:v>
                </c:pt>
                <c:pt idx="3130">
                  <c:v>0.245529412</c:v>
                </c:pt>
                <c:pt idx="3131">
                  <c:v>0.24560784299999999</c:v>
                </c:pt>
                <c:pt idx="3132">
                  <c:v>0.24568627500000001</c:v>
                </c:pt>
                <c:pt idx="3133">
                  <c:v>0.245764706</c:v>
                </c:pt>
                <c:pt idx="3134">
                  <c:v>0.24584313699999999</c:v>
                </c:pt>
                <c:pt idx="3135">
                  <c:v>0.24592156900000001</c:v>
                </c:pt>
                <c:pt idx="3136">
                  <c:v>0.246</c:v>
                </c:pt>
                <c:pt idx="3137">
                  <c:v>0.24607843099999999</c:v>
                </c:pt>
                <c:pt idx="3138">
                  <c:v>0.246156863</c:v>
                </c:pt>
                <c:pt idx="3139">
                  <c:v>0.24623529399999999</c:v>
                </c:pt>
                <c:pt idx="3140">
                  <c:v>0.24631372500000001</c:v>
                </c:pt>
                <c:pt idx="3141">
                  <c:v>0.246392157</c:v>
                </c:pt>
                <c:pt idx="3142">
                  <c:v>0.24647058799999999</c:v>
                </c:pt>
                <c:pt idx="3143">
                  <c:v>0.24654902000000001</c:v>
                </c:pt>
                <c:pt idx="3144">
                  <c:v>0.246627451</c:v>
                </c:pt>
                <c:pt idx="3145">
                  <c:v>0.24670588199999999</c:v>
                </c:pt>
                <c:pt idx="3146">
                  <c:v>0.246784314</c:v>
                </c:pt>
                <c:pt idx="3147">
                  <c:v>0.24686274499999999</c:v>
                </c:pt>
                <c:pt idx="3148">
                  <c:v>0.24694117600000001</c:v>
                </c:pt>
                <c:pt idx="3149">
                  <c:v>0.247019608</c:v>
                </c:pt>
                <c:pt idx="3150">
                  <c:v>0.24709803899999999</c:v>
                </c:pt>
                <c:pt idx="3151">
                  <c:v>0.24717647100000001</c:v>
                </c:pt>
                <c:pt idx="3152">
                  <c:v>0.247254902</c:v>
                </c:pt>
                <c:pt idx="3153">
                  <c:v>0.24733333299999999</c:v>
                </c:pt>
                <c:pt idx="3154">
                  <c:v>0.24741176500000001</c:v>
                </c:pt>
                <c:pt idx="3155">
                  <c:v>0.247490196</c:v>
                </c:pt>
                <c:pt idx="3156">
                  <c:v>0.24756862700000001</c:v>
                </c:pt>
                <c:pt idx="3157">
                  <c:v>0.247647059</c:v>
                </c:pt>
                <c:pt idx="3158">
                  <c:v>0.24772548999999999</c:v>
                </c:pt>
                <c:pt idx="3159">
                  <c:v>0.24780392200000001</c:v>
                </c:pt>
                <c:pt idx="3160">
                  <c:v>0.247882353</c:v>
                </c:pt>
                <c:pt idx="3161">
                  <c:v>0.24796078399999999</c:v>
                </c:pt>
                <c:pt idx="3162">
                  <c:v>0.24803921600000001</c:v>
                </c:pt>
                <c:pt idx="3163">
                  <c:v>0.248117647</c:v>
                </c:pt>
                <c:pt idx="3164">
                  <c:v>0.24819607799999999</c:v>
                </c:pt>
                <c:pt idx="3165">
                  <c:v>0.24827451</c:v>
                </c:pt>
                <c:pt idx="3166">
                  <c:v>0.24835294099999999</c:v>
                </c:pt>
                <c:pt idx="3167">
                  <c:v>0.24843137300000001</c:v>
                </c:pt>
                <c:pt idx="3168">
                  <c:v>0.248509804</c:v>
                </c:pt>
                <c:pt idx="3169">
                  <c:v>0.24858823499999999</c:v>
                </c:pt>
                <c:pt idx="3170">
                  <c:v>0.24866666700000001</c:v>
                </c:pt>
                <c:pt idx="3171">
                  <c:v>0.248745098</c:v>
                </c:pt>
                <c:pt idx="3172">
                  <c:v>0.24882352899999999</c:v>
                </c:pt>
                <c:pt idx="3173">
                  <c:v>0.248901961</c:v>
                </c:pt>
                <c:pt idx="3174">
                  <c:v>0.24898039199999999</c:v>
                </c:pt>
                <c:pt idx="3175">
                  <c:v>0.24905882400000001</c:v>
                </c:pt>
                <c:pt idx="3176">
                  <c:v>0.249137255</c:v>
                </c:pt>
                <c:pt idx="3177">
                  <c:v>0.24921568599999999</c:v>
                </c:pt>
                <c:pt idx="3178">
                  <c:v>0.24929411800000001</c:v>
                </c:pt>
                <c:pt idx="3179">
                  <c:v>0.249372549</c:v>
                </c:pt>
                <c:pt idx="3180">
                  <c:v>0.24945097999999999</c:v>
                </c:pt>
                <c:pt idx="3181">
                  <c:v>0.24952941200000001</c:v>
                </c:pt>
                <c:pt idx="3182">
                  <c:v>0.249607843</c:v>
                </c:pt>
                <c:pt idx="3183">
                  <c:v>0.24968627500000001</c:v>
                </c:pt>
                <c:pt idx="3184">
                  <c:v>0.249764706</c:v>
                </c:pt>
                <c:pt idx="3185">
                  <c:v>0.24984313699999999</c:v>
                </c:pt>
                <c:pt idx="3186">
                  <c:v>0.24992156900000001</c:v>
                </c:pt>
                <c:pt idx="3187">
                  <c:v>0.25</c:v>
                </c:pt>
                <c:pt idx="3188">
                  <c:v>0.25007843099999999</c:v>
                </c:pt>
                <c:pt idx="3189">
                  <c:v>0.25015686300000001</c:v>
                </c:pt>
                <c:pt idx="3190">
                  <c:v>0.250235294</c:v>
                </c:pt>
                <c:pt idx="3191">
                  <c:v>0.25031372499999999</c:v>
                </c:pt>
                <c:pt idx="3192">
                  <c:v>0.250392157</c:v>
                </c:pt>
                <c:pt idx="3193">
                  <c:v>0.25047058799999999</c:v>
                </c:pt>
                <c:pt idx="3194">
                  <c:v>0.25054902000000001</c:v>
                </c:pt>
                <c:pt idx="3195">
                  <c:v>0.250627451</c:v>
                </c:pt>
                <c:pt idx="3196">
                  <c:v>0.25070588199999999</c:v>
                </c:pt>
                <c:pt idx="3197">
                  <c:v>0.25078431400000001</c:v>
                </c:pt>
                <c:pt idx="3198">
                  <c:v>0.250862745</c:v>
                </c:pt>
                <c:pt idx="3199">
                  <c:v>0.25094117599999999</c:v>
                </c:pt>
                <c:pt idx="3200">
                  <c:v>0.25101960800000001</c:v>
                </c:pt>
                <c:pt idx="3201">
                  <c:v>0.251098039</c:v>
                </c:pt>
                <c:pt idx="3202">
                  <c:v>0.25117647100000001</c:v>
                </c:pt>
                <c:pt idx="3203">
                  <c:v>0.251254902</c:v>
                </c:pt>
                <c:pt idx="3204">
                  <c:v>0.25133333299999999</c:v>
                </c:pt>
                <c:pt idx="3205">
                  <c:v>0.25141176500000001</c:v>
                </c:pt>
                <c:pt idx="3206">
                  <c:v>0.251490196</c:v>
                </c:pt>
                <c:pt idx="3207">
                  <c:v>0.25156862699999999</c:v>
                </c:pt>
                <c:pt idx="3208">
                  <c:v>0.25164705900000001</c:v>
                </c:pt>
                <c:pt idx="3209">
                  <c:v>0.25172549</c:v>
                </c:pt>
                <c:pt idx="3210">
                  <c:v>0.25180392200000001</c:v>
                </c:pt>
                <c:pt idx="3211">
                  <c:v>0.251882353</c:v>
                </c:pt>
                <c:pt idx="3212">
                  <c:v>0.25196078399999999</c:v>
                </c:pt>
                <c:pt idx="3213">
                  <c:v>0.25203921600000001</c:v>
                </c:pt>
                <c:pt idx="3214">
                  <c:v>0.252117647</c:v>
                </c:pt>
                <c:pt idx="3215">
                  <c:v>0.25219607799999999</c:v>
                </c:pt>
                <c:pt idx="3216">
                  <c:v>0.25227451000000001</c:v>
                </c:pt>
                <c:pt idx="3217">
                  <c:v>0.252352941</c:v>
                </c:pt>
                <c:pt idx="3218">
                  <c:v>0.25243137300000001</c:v>
                </c:pt>
                <c:pt idx="3219">
                  <c:v>0.252509804</c:v>
                </c:pt>
                <c:pt idx="3220">
                  <c:v>0.25258823499999999</c:v>
                </c:pt>
                <c:pt idx="3221">
                  <c:v>0.25266666700000001</c:v>
                </c:pt>
                <c:pt idx="3222">
                  <c:v>0.252745098</c:v>
                </c:pt>
                <c:pt idx="3223">
                  <c:v>0.25282352899999999</c:v>
                </c:pt>
                <c:pt idx="3224">
                  <c:v>0.25290196100000001</c:v>
                </c:pt>
                <c:pt idx="3225">
                  <c:v>0.252980392</c:v>
                </c:pt>
                <c:pt idx="3226">
                  <c:v>0.25305882400000002</c:v>
                </c:pt>
                <c:pt idx="3227">
                  <c:v>0.25313725500000001</c:v>
                </c:pt>
                <c:pt idx="3228">
                  <c:v>0.253215686</c:v>
                </c:pt>
                <c:pt idx="3229">
                  <c:v>0.25329411800000001</c:v>
                </c:pt>
                <c:pt idx="3230">
                  <c:v>0.253372549</c:v>
                </c:pt>
                <c:pt idx="3231">
                  <c:v>0.25345097999999999</c:v>
                </c:pt>
                <c:pt idx="3232">
                  <c:v>0.25352941200000001</c:v>
                </c:pt>
                <c:pt idx="3233">
                  <c:v>0.253607843</c:v>
                </c:pt>
                <c:pt idx="3234">
                  <c:v>0.25368627500000002</c:v>
                </c:pt>
                <c:pt idx="3235">
                  <c:v>0.25376470600000001</c:v>
                </c:pt>
                <c:pt idx="3236">
                  <c:v>0.253843137</c:v>
                </c:pt>
                <c:pt idx="3237">
                  <c:v>0.25392156900000001</c:v>
                </c:pt>
                <c:pt idx="3238">
                  <c:v>0.254</c:v>
                </c:pt>
                <c:pt idx="3239">
                  <c:v>0.25407843099999999</c:v>
                </c:pt>
                <c:pt idx="3240">
                  <c:v>0.25415686300000001</c:v>
                </c:pt>
                <c:pt idx="3241">
                  <c:v>0.254235294</c:v>
                </c:pt>
                <c:pt idx="3242">
                  <c:v>0.25431372499999999</c:v>
                </c:pt>
                <c:pt idx="3243">
                  <c:v>0.25439215700000001</c:v>
                </c:pt>
                <c:pt idx="3244">
                  <c:v>0.254470588</c:v>
                </c:pt>
                <c:pt idx="3245">
                  <c:v>0.25454902000000001</c:v>
                </c:pt>
                <c:pt idx="3246">
                  <c:v>0.254627451</c:v>
                </c:pt>
                <c:pt idx="3247">
                  <c:v>0.25470588199999999</c:v>
                </c:pt>
                <c:pt idx="3248">
                  <c:v>0.25478431400000001</c:v>
                </c:pt>
                <c:pt idx="3249">
                  <c:v>0.254862745</c:v>
                </c:pt>
                <c:pt idx="3250">
                  <c:v>0.25494117599999999</c:v>
                </c:pt>
                <c:pt idx="3251">
                  <c:v>0.25501960800000001</c:v>
                </c:pt>
                <c:pt idx="3252">
                  <c:v>0.255098039</c:v>
                </c:pt>
                <c:pt idx="3253">
                  <c:v>0.25517647100000002</c:v>
                </c:pt>
                <c:pt idx="3254">
                  <c:v>0.25525490200000001</c:v>
                </c:pt>
                <c:pt idx="3255">
                  <c:v>0.255333333</c:v>
                </c:pt>
                <c:pt idx="3256">
                  <c:v>0.25541176500000001</c:v>
                </c:pt>
                <c:pt idx="3257">
                  <c:v>0.255490196</c:v>
                </c:pt>
                <c:pt idx="3258">
                  <c:v>0.25556862699999999</c:v>
                </c:pt>
                <c:pt idx="3259">
                  <c:v>0.25564705900000001</c:v>
                </c:pt>
                <c:pt idx="3260">
                  <c:v>0.25572549</c:v>
                </c:pt>
                <c:pt idx="3261">
                  <c:v>0.25580392200000002</c:v>
                </c:pt>
                <c:pt idx="3262">
                  <c:v>0.25588235300000001</c:v>
                </c:pt>
                <c:pt idx="3263">
                  <c:v>0.255960784</c:v>
                </c:pt>
                <c:pt idx="3264">
                  <c:v>0.25603921600000001</c:v>
                </c:pt>
                <c:pt idx="3265">
                  <c:v>0.256117647</c:v>
                </c:pt>
                <c:pt idx="3266">
                  <c:v>0.25619607799999999</c:v>
                </c:pt>
                <c:pt idx="3267">
                  <c:v>0.25627451000000001</c:v>
                </c:pt>
                <c:pt idx="3268">
                  <c:v>0.256352941</c:v>
                </c:pt>
                <c:pt idx="3269">
                  <c:v>0.25643137300000002</c:v>
                </c:pt>
                <c:pt idx="3270">
                  <c:v>0.25650980400000001</c:v>
                </c:pt>
                <c:pt idx="3271">
                  <c:v>0.256588235</c:v>
                </c:pt>
                <c:pt idx="3272">
                  <c:v>0.25666666700000001</c:v>
                </c:pt>
                <c:pt idx="3273">
                  <c:v>0.256745098</c:v>
                </c:pt>
                <c:pt idx="3274">
                  <c:v>0.25682352899999999</c:v>
                </c:pt>
                <c:pt idx="3275">
                  <c:v>0.25690196100000001</c:v>
                </c:pt>
                <c:pt idx="3276">
                  <c:v>0.256980392</c:v>
                </c:pt>
                <c:pt idx="3277">
                  <c:v>0.25705882400000002</c:v>
                </c:pt>
                <c:pt idx="3278">
                  <c:v>0.25713725500000001</c:v>
                </c:pt>
                <c:pt idx="3279">
                  <c:v>0.257215686</c:v>
                </c:pt>
                <c:pt idx="3280">
                  <c:v>0.25729411800000002</c:v>
                </c:pt>
                <c:pt idx="3281">
                  <c:v>0.25737254900000001</c:v>
                </c:pt>
                <c:pt idx="3282">
                  <c:v>0.25745098</c:v>
                </c:pt>
                <c:pt idx="3283">
                  <c:v>0.25752941200000001</c:v>
                </c:pt>
                <c:pt idx="3284">
                  <c:v>0.257607843</c:v>
                </c:pt>
                <c:pt idx="3285">
                  <c:v>0.25768627500000002</c:v>
                </c:pt>
                <c:pt idx="3286">
                  <c:v>0.25776470600000001</c:v>
                </c:pt>
                <c:pt idx="3287">
                  <c:v>0.257843137</c:v>
                </c:pt>
                <c:pt idx="3288">
                  <c:v>0.25792156900000002</c:v>
                </c:pt>
                <c:pt idx="3289">
                  <c:v>0.25800000000000001</c:v>
                </c:pt>
                <c:pt idx="3290">
                  <c:v>0.258078431</c:v>
                </c:pt>
                <c:pt idx="3291">
                  <c:v>0.25815686300000001</c:v>
                </c:pt>
                <c:pt idx="3292">
                  <c:v>0.258235294</c:v>
                </c:pt>
                <c:pt idx="3293">
                  <c:v>0.25831372499999999</c:v>
                </c:pt>
                <c:pt idx="3294">
                  <c:v>0.25839215700000001</c:v>
                </c:pt>
                <c:pt idx="3295">
                  <c:v>0.258470588</c:v>
                </c:pt>
                <c:pt idx="3296">
                  <c:v>0.25854902000000002</c:v>
                </c:pt>
                <c:pt idx="3297">
                  <c:v>0.25862745100000001</c:v>
                </c:pt>
                <c:pt idx="3298">
                  <c:v>0.258705882</c:v>
                </c:pt>
                <c:pt idx="3299">
                  <c:v>0.25878431400000002</c:v>
                </c:pt>
                <c:pt idx="3300">
                  <c:v>0.25886274500000001</c:v>
                </c:pt>
                <c:pt idx="3301">
                  <c:v>0.258941176</c:v>
                </c:pt>
                <c:pt idx="3302">
                  <c:v>0.25901960800000001</c:v>
                </c:pt>
                <c:pt idx="3303">
                  <c:v>0.259098039</c:v>
                </c:pt>
                <c:pt idx="3304">
                  <c:v>0.25917647100000002</c:v>
                </c:pt>
                <c:pt idx="3305">
                  <c:v>0.25925490200000001</c:v>
                </c:pt>
                <c:pt idx="3306">
                  <c:v>0.259333333</c:v>
                </c:pt>
                <c:pt idx="3307">
                  <c:v>0.25941176500000002</c:v>
                </c:pt>
                <c:pt idx="3308">
                  <c:v>0.25949019600000001</c:v>
                </c:pt>
                <c:pt idx="3309">
                  <c:v>0.259568627</c:v>
                </c:pt>
                <c:pt idx="3310">
                  <c:v>0.25964705900000001</c:v>
                </c:pt>
                <c:pt idx="3311">
                  <c:v>0.25972549</c:v>
                </c:pt>
                <c:pt idx="3312">
                  <c:v>0.25980392200000002</c:v>
                </c:pt>
                <c:pt idx="3313">
                  <c:v>0.25988235300000001</c:v>
                </c:pt>
                <c:pt idx="3314">
                  <c:v>0.259960784</c:v>
                </c:pt>
                <c:pt idx="3315">
                  <c:v>0.26003921600000002</c:v>
                </c:pt>
                <c:pt idx="3316">
                  <c:v>0.26011764700000001</c:v>
                </c:pt>
                <c:pt idx="3317">
                  <c:v>0.260196078</c:v>
                </c:pt>
                <c:pt idx="3318">
                  <c:v>0.26027451000000001</c:v>
                </c:pt>
                <c:pt idx="3319">
                  <c:v>0.260352941</c:v>
                </c:pt>
                <c:pt idx="3320">
                  <c:v>0.26043137300000002</c:v>
                </c:pt>
                <c:pt idx="3321">
                  <c:v>0.26050980400000001</c:v>
                </c:pt>
                <c:pt idx="3322">
                  <c:v>0.260588235</c:v>
                </c:pt>
                <c:pt idx="3323">
                  <c:v>0.26066666700000002</c:v>
                </c:pt>
                <c:pt idx="3324">
                  <c:v>0.26074509800000001</c:v>
                </c:pt>
                <c:pt idx="3325">
                  <c:v>0.260823529</c:v>
                </c:pt>
                <c:pt idx="3326">
                  <c:v>0.26090196100000002</c:v>
                </c:pt>
                <c:pt idx="3327">
                  <c:v>0.26098039200000001</c:v>
                </c:pt>
                <c:pt idx="3328">
                  <c:v>0.26105882400000002</c:v>
                </c:pt>
                <c:pt idx="3329">
                  <c:v>0.26113725500000001</c:v>
                </c:pt>
                <c:pt idx="3330">
                  <c:v>0.261215686</c:v>
                </c:pt>
                <c:pt idx="3331">
                  <c:v>0.26129411800000002</c:v>
                </c:pt>
                <c:pt idx="3332">
                  <c:v>0.26137254900000001</c:v>
                </c:pt>
                <c:pt idx="3333">
                  <c:v>0.26145098</c:v>
                </c:pt>
                <c:pt idx="3334">
                  <c:v>0.26152941200000002</c:v>
                </c:pt>
                <c:pt idx="3335">
                  <c:v>0.26160784300000001</c:v>
                </c:pt>
                <c:pt idx="3336">
                  <c:v>0.26168627500000002</c:v>
                </c:pt>
                <c:pt idx="3337">
                  <c:v>0.26176470600000001</c:v>
                </c:pt>
                <c:pt idx="3338">
                  <c:v>0.261843137</c:v>
                </c:pt>
                <c:pt idx="3339">
                  <c:v>0.26192156900000002</c:v>
                </c:pt>
                <c:pt idx="3340">
                  <c:v>0.26200000000000001</c:v>
                </c:pt>
                <c:pt idx="3341">
                  <c:v>0.262078431</c:v>
                </c:pt>
                <c:pt idx="3342">
                  <c:v>0.26215686300000002</c:v>
                </c:pt>
                <c:pt idx="3343">
                  <c:v>0.26223529400000001</c:v>
                </c:pt>
                <c:pt idx="3344">
                  <c:v>0.262313725</c:v>
                </c:pt>
                <c:pt idx="3345">
                  <c:v>0.26239215700000001</c:v>
                </c:pt>
                <c:pt idx="3346">
                  <c:v>0.262470588</c:v>
                </c:pt>
                <c:pt idx="3347">
                  <c:v>0.26254902000000002</c:v>
                </c:pt>
                <c:pt idx="3348">
                  <c:v>0.26262745100000001</c:v>
                </c:pt>
                <c:pt idx="3349">
                  <c:v>0.262705882</c:v>
                </c:pt>
                <c:pt idx="3350">
                  <c:v>0.26278431400000002</c:v>
                </c:pt>
                <c:pt idx="3351">
                  <c:v>0.26286274500000001</c:v>
                </c:pt>
                <c:pt idx="3352">
                  <c:v>0.262941176</c:v>
                </c:pt>
                <c:pt idx="3353">
                  <c:v>0.26301960800000002</c:v>
                </c:pt>
                <c:pt idx="3354">
                  <c:v>0.26309803900000001</c:v>
                </c:pt>
                <c:pt idx="3355">
                  <c:v>0.26317647100000002</c:v>
                </c:pt>
                <c:pt idx="3356">
                  <c:v>0.26325490200000001</c:v>
                </c:pt>
                <c:pt idx="3357">
                  <c:v>0.263333333</c:v>
                </c:pt>
                <c:pt idx="3358">
                  <c:v>0.26341176500000002</c:v>
                </c:pt>
                <c:pt idx="3359">
                  <c:v>0.26349019600000001</c:v>
                </c:pt>
                <c:pt idx="3360">
                  <c:v>0.263568627</c:v>
                </c:pt>
                <c:pt idx="3361">
                  <c:v>0.26364705900000002</c:v>
                </c:pt>
                <c:pt idx="3362">
                  <c:v>0.26372549000000001</c:v>
                </c:pt>
                <c:pt idx="3363">
                  <c:v>0.26380392200000002</c:v>
                </c:pt>
                <c:pt idx="3364">
                  <c:v>0.26388235300000001</c:v>
                </c:pt>
                <c:pt idx="3365">
                  <c:v>0.263960784</c:v>
                </c:pt>
                <c:pt idx="3366">
                  <c:v>0.26403921600000002</c:v>
                </c:pt>
                <c:pt idx="3367">
                  <c:v>0.26411764700000001</c:v>
                </c:pt>
                <c:pt idx="3368">
                  <c:v>0.264196078</c:v>
                </c:pt>
                <c:pt idx="3369">
                  <c:v>0.26427451000000002</c:v>
                </c:pt>
                <c:pt idx="3370">
                  <c:v>0.26435294100000001</c:v>
                </c:pt>
                <c:pt idx="3371">
                  <c:v>0.26443137300000003</c:v>
                </c:pt>
                <c:pt idx="3372">
                  <c:v>0.26450980400000002</c:v>
                </c:pt>
                <c:pt idx="3373">
                  <c:v>0.264588235</c:v>
                </c:pt>
                <c:pt idx="3374">
                  <c:v>0.26466666700000002</c:v>
                </c:pt>
                <c:pt idx="3375">
                  <c:v>0.26474509800000001</c:v>
                </c:pt>
                <c:pt idx="3376">
                  <c:v>0.264823529</c:v>
                </c:pt>
                <c:pt idx="3377">
                  <c:v>0.26490196100000002</c:v>
                </c:pt>
                <c:pt idx="3378">
                  <c:v>0.26498039200000001</c:v>
                </c:pt>
                <c:pt idx="3379">
                  <c:v>0.26505882400000003</c:v>
                </c:pt>
                <c:pt idx="3380">
                  <c:v>0.26513725500000002</c:v>
                </c:pt>
                <c:pt idx="3381">
                  <c:v>0.26521568600000001</c:v>
                </c:pt>
                <c:pt idx="3382">
                  <c:v>0.26529411800000002</c:v>
                </c:pt>
                <c:pt idx="3383">
                  <c:v>0.26537254900000001</c:v>
                </c:pt>
                <c:pt idx="3384">
                  <c:v>0.26545098</c:v>
                </c:pt>
                <c:pt idx="3385">
                  <c:v>0.26552941200000002</c:v>
                </c:pt>
                <c:pt idx="3386">
                  <c:v>0.26560784300000001</c:v>
                </c:pt>
                <c:pt idx="3387">
                  <c:v>0.26568627500000003</c:v>
                </c:pt>
                <c:pt idx="3388">
                  <c:v>0.26576470600000002</c:v>
                </c:pt>
                <c:pt idx="3389">
                  <c:v>0.26584313700000001</c:v>
                </c:pt>
                <c:pt idx="3390">
                  <c:v>0.26592156900000002</c:v>
                </c:pt>
                <c:pt idx="3391">
                  <c:v>0.26600000000000001</c:v>
                </c:pt>
                <c:pt idx="3392">
                  <c:v>0.266078431</c:v>
                </c:pt>
                <c:pt idx="3393">
                  <c:v>0.26615686300000002</c:v>
                </c:pt>
                <c:pt idx="3394">
                  <c:v>0.26623529400000001</c:v>
                </c:pt>
                <c:pt idx="3395">
                  <c:v>0.266313725</c:v>
                </c:pt>
                <c:pt idx="3396">
                  <c:v>0.26639215700000002</c:v>
                </c:pt>
                <c:pt idx="3397">
                  <c:v>0.26647058800000001</c:v>
                </c:pt>
                <c:pt idx="3398">
                  <c:v>0.26654902000000003</c:v>
                </c:pt>
                <c:pt idx="3399">
                  <c:v>0.26662745100000002</c:v>
                </c:pt>
                <c:pt idx="3400">
                  <c:v>0.26670588200000001</c:v>
                </c:pt>
                <c:pt idx="3401">
                  <c:v>0.26678431400000002</c:v>
                </c:pt>
                <c:pt idx="3402">
                  <c:v>0.26686274500000001</c:v>
                </c:pt>
                <c:pt idx="3403">
                  <c:v>0.266941176</c:v>
                </c:pt>
                <c:pt idx="3404">
                  <c:v>0.26701960800000002</c:v>
                </c:pt>
                <c:pt idx="3405">
                  <c:v>0.26709803900000001</c:v>
                </c:pt>
                <c:pt idx="3406">
                  <c:v>0.26717647100000003</c:v>
                </c:pt>
                <c:pt idx="3407">
                  <c:v>0.26725490200000002</c:v>
                </c:pt>
                <c:pt idx="3408">
                  <c:v>0.26733333300000001</c:v>
                </c:pt>
                <c:pt idx="3409">
                  <c:v>0.26741176500000002</c:v>
                </c:pt>
                <c:pt idx="3410">
                  <c:v>0.26749019600000001</c:v>
                </c:pt>
                <c:pt idx="3411">
                  <c:v>0.267568627</c:v>
                </c:pt>
                <c:pt idx="3412">
                  <c:v>0.26764705900000002</c:v>
                </c:pt>
                <c:pt idx="3413">
                  <c:v>0.26772549000000001</c:v>
                </c:pt>
                <c:pt idx="3414">
                  <c:v>0.26780392200000003</c:v>
                </c:pt>
                <c:pt idx="3415">
                  <c:v>0.26788235300000002</c:v>
                </c:pt>
                <c:pt idx="3416">
                  <c:v>0.26796078400000001</c:v>
                </c:pt>
                <c:pt idx="3417">
                  <c:v>0.26803921600000002</c:v>
                </c:pt>
                <c:pt idx="3418">
                  <c:v>0.26811764700000001</c:v>
                </c:pt>
                <c:pt idx="3419">
                  <c:v>0.268196078</c:v>
                </c:pt>
                <c:pt idx="3420">
                  <c:v>0.26827451000000002</c:v>
                </c:pt>
                <c:pt idx="3421">
                  <c:v>0.26835294100000001</c:v>
                </c:pt>
                <c:pt idx="3422">
                  <c:v>0.26843137299999997</c:v>
                </c:pt>
                <c:pt idx="3423">
                  <c:v>0.26850980400000002</c:v>
                </c:pt>
                <c:pt idx="3424">
                  <c:v>0.26858823500000001</c:v>
                </c:pt>
                <c:pt idx="3425">
                  <c:v>0.26866666700000003</c:v>
                </c:pt>
                <c:pt idx="3426">
                  <c:v>0.26874509800000002</c:v>
                </c:pt>
                <c:pt idx="3427">
                  <c:v>0.26882352900000001</c:v>
                </c:pt>
                <c:pt idx="3428">
                  <c:v>0.26890196100000002</c:v>
                </c:pt>
                <c:pt idx="3429">
                  <c:v>0.26898039200000001</c:v>
                </c:pt>
                <c:pt idx="3430">
                  <c:v>0.26905882399999997</c:v>
                </c:pt>
                <c:pt idx="3431">
                  <c:v>0.26913725500000002</c:v>
                </c:pt>
                <c:pt idx="3432">
                  <c:v>0.26921568600000001</c:v>
                </c:pt>
                <c:pt idx="3433">
                  <c:v>0.26929411800000003</c:v>
                </c:pt>
                <c:pt idx="3434">
                  <c:v>0.26937254900000002</c:v>
                </c:pt>
                <c:pt idx="3435">
                  <c:v>0.26945098000000001</c:v>
                </c:pt>
                <c:pt idx="3436">
                  <c:v>0.26952941200000002</c:v>
                </c:pt>
                <c:pt idx="3437">
                  <c:v>0.26960784300000001</c:v>
                </c:pt>
                <c:pt idx="3438">
                  <c:v>0.26968627499999998</c:v>
                </c:pt>
                <c:pt idx="3439">
                  <c:v>0.26976470600000002</c:v>
                </c:pt>
                <c:pt idx="3440">
                  <c:v>0.26984313700000001</c:v>
                </c:pt>
                <c:pt idx="3441">
                  <c:v>0.26992156899999997</c:v>
                </c:pt>
                <c:pt idx="3442">
                  <c:v>0.27</c:v>
                </c:pt>
                <c:pt idx="3443">
                  <c:v>0.27007843100000001</c:v>
                </c:pt>
                <c:pt idx="3444">
                  <c:v>0.27015686300000002</c:v>
                </c:pt>
                <c:pt idx="3445">
                  <c:v>0.27023529400000001</c:v>
                </c:pt>
                <c:pt idx="3446">
                  <c:v>0.270313725</c:v>
                </c:pt>
                <c:pt idx="3447">
                  <c:v>0.27039215700000002</c:v>
                </c:pt>
                <c:pt idx="3448">
                  <c:v>0.27047058800000001</c:v>
                </c:pt>
                <c:pt idx="3449">
                  <c:v>0.27054901999999997</c:v>
                </c:pt>
                <c:pt idx="3450">
                  <c:v>0.27062745100000002</c:v>
                </c:pt>
                <c:pt idx="3451">
                  <c:v>0.27070588200000001</c:v>
                </c:pt>
                <c:pt idx="3452">
                  <c:v>0.27078431400000003</c:v>
                </c:pt>
                <c:pt idx="3453">
                  <c:v>0.27086274500000002</c:v>
                </c:pt>
                <c:pt idx="3454">
                  <c:v>0.27094117600000001</c:v>
                </c:pt>
                <c:pt idx="3455">
                  <c:v>0.27101960800000002</c:v>
                </c:pt>
                <c:pt idx="3456">
                  <c:v>0.27109803900000001</c:v>
                </c:pt>
                <c:pt idx="3457">
                  <c:v>0.27117647099999997</c:v>
                </c:pt>
                <c:pt idx="3458">
                  <c:v>0.27125490200000002</c:v>
                </c:pt>
                <c:pt idx="3459">
                  <c:v>0.27133333300000001</c:v>
                </c:pt>
                <c:pt idx="3460">
                  <c:v>0.27141176500000003</c:v>
                </c:pt>
                <c:pt idx="3461">
                  <c:v>0.27149019600000002</c:v>
                </c:pt>
                <c:pt idx="3462">
                  <c:v>0.27156862700000001</c:v>
                </c:pt>
                <c:pt idx="3463">
                  <c:v>0.27164705900000002</c:v>
                </c:pt>
                <c:pt idx="3464">
                  <c:v>0.27172549000000001</c:v>
                </c:pt>
                <c:pt idx="3465">
                  <c:v>0.27180392199999998</c:v>
                </c:pt>
                <c:pt idx="3466">
                  <c:v>0.27188235300000002</c:v>
                </c:pt>
                <c:pt idx="3467">
                  <c:v>0.27196078400000001</c:v>
                </c:pt>
                <c:pt idx="3468">
                  <c:v>0.27203921599999997</c:v>
                </c:pt>
                <c:pt idx="3469">
                  <c:v>0.27211764700000002</c:v>
                </c:pt>
                <c:pt idx="3470">
                  <c:v>0.27219607800000001</c:v>
                </c:pt>
                <c:pt idx="3471">
                  <c:v>0.27227451000000003</c:v>
                </c:pt>
                <c:pt idx="3472">
                  <c:v>0.27235294100000002</c:v>
                </c:pt>
                <c:pt idx="3473">
                  <c:v>0.27243137299999998</c:v>
                </c:pt>
                <c:pt idx="3474">
                  <c:v>0.27250980400000002</c:v>
                </c:pt>
                <c:pt idx="3475">
                  <c:v>0.27258823500000001</c:v>
                </c:pt>
                <c:pt idx="3476">
                  <c:v>0.27266666699999997</c:v>
                </c:pt>
                <c:pt idx="3477">
                  <c:v>0.27274509800000002</c:v>
                </c:pt>
                <c:pt idx="3478">
                  <c:v>0.27282352900000001</c:v>
                </c:pt>
                <c:pt idx="3479">
                  <c:v>0.27290196100000003</c:v>
                </c:pt>
                <c:pt idx="3480">
                  <c:v>0.27298039200000002</c:v>
                </c:pt>
                <c:pt idx="3481">
                  <c:v>0.27305882399999998</c:v>
                </c:pt>
                <c:pt idx="3482">
                  <c:v>0.27313725500000002</c:v>
                </c:pt>
                <c:pt idx="3483">
                  <c:v>0.27321568600000001</c:v>
                </c:pt>
                <c:pt idx="3484">
                  <c:v>0.27329411799999997</c:v>
                </c:pt>
                <c:pt idx="3485">
                  <c:v>0.27337254900000002</c:v>
                </c:pt>
                <c:pt idx="3486">
                  <c:v>0.27345098000000001</c:v>
                </c:pt>
                <c:pt idx="3487">
                  <c:v>0.27352941200000003</c:v>
                </c:pt>
                <c:pt idx="3488">
                  <c:v>0.27360784300000002</c:v>
                </c:pt>
                <c:pt idx="3489">
                  <c:v>0.27368627499999998</c:v>
                </c:pt>
                <c:pt idx="3490">
                  <c:v>0.27376470600000002</c:v>
                </c:pt>
                <c:pt idx="3491">
                  <c:v>0.27384313700000001</c:v>
                </c:pt>
                <c:pt idx="3492">
                  <c:v>0.27392156899999998</c:v>
                </c:pt>
                <c:pt idx="3493">
                  <c:v>0.27400000000000002</c:v>
                </c:pt>
                <c:pt idx="3494">
                  <c:v>0.27407843100000001</c:v>
                </c:pt>
                <c:pt idx="3495">
                  <c:v>0.27415686299999997</c:v>
                </c:pt>
                <c:pt idx="3496">
                  <c:v>0.27423529400000002</c:v>
                </c:pt>
                <c:pt idx="3497">
                  <c:v>0.27431372500000001</c:v>
                </c:pt>
                <c:pt idx="3498">
                  <c:v>0.27439215700000003</c:v>
                </c:pt>
                <c:pt idx="3499">
                  <c:v>0.27447058800000002</c:v>
                </c:pt>
                <c:pt idx="3500">
                  <c:v>0.27454901999999998</c:v>
                </c:pt>
                <c:pt idx="3501">
                  <c:v>0.27462745100000002</c:v>
                </c:pt>
                <c:pt idx="3502">
                  <c:v>0.27470588200000001</c:v>
                </c:pt>
                <c:pt idx="3503">
                  <c:v>0.27478431399999997</c:v>
                </c:pt>
                <c:pt idx="3504">
                  <c:v>0.27486274500000002</c:v>
                </c:pt>
                <c:pt idx="3505">
                  <c:v>0.27494117600000001</c:v>
                </c:pt>
                <c:pt idx="3506">
                  <c:v>0.27501960800000003</c:v>
                </c:pt>
                <c:pt idx="3507">
                  <c:v>0.27509803900000002</c:v>
                </c:pt>
                <c:pt idx="3508">
                  <c:v>0.27517647099999998</c:v>
                </c:pt>
                <c:pt idx="3509">
                  <c:v>0.27525490200000002</c:v>
                </c:pt>
                <c:pt idx="3510">
                  <c:v>0.27533333300000001</c:v>
                </c:pt>
                <c:pt idx="3511">
                  <c:v>0.27541176499999998</c:v>
                </c:pt>
                <c:pt idx="3512">
                  <c:v>0.27549019600000002</c:v>
                </c:pt>
                <c:pt idx="3513">
                  <c:v>0.27556862700000001</c:v>
                </c:pt>
                <c:pt idx="3514">
                  <c:v>0.27564705900000003</c:v>
                </c:pt>
                <c:pt idx="3515">
                  <c:v>0.27572549000000002</c:v>
                </c:pt>
                <c:pt idx="3516">
                  <c:v>0.27580392199999998</c:v>
                </c:pt>
                <c:pt idx="3517">
                  <c:v>0.27588235300000002</c:v>
                </c:pt>
                <c:pt idx="3518">
                  <c:v>0.27596078400000001</c:v>
                </c:pt>
                <c:pt idx="3519">
                  <c:v>0.27603921599999998</c:v>
                </c:pt>
                <c:pt idx="3520">
                  <c:v>0.27611764700000002</c:v>
                </c:pt>
                <c:pt idx="3521">
                  <c:v>0.27619607800000001</c:v>
                </c:pt>
                <c:pt idx="3522">
                  <c:v>0.27627450999999997</c:v>
                </c:pt>
                <c:pt idx="3523">
                  <c:v>0.27635294100000002</c:v>
                </c:pt>
                <c:pt idx="3524">
                  <c:v>0.27643137299999998</c:v>
                </c:pt>
                <c:pt idx="3525">
                  <c:v>0.27650980400000003</c:v>
                </c:pt>
                <c:pt idx="3526">
                  <c:v>0.27658823500000002</c:v>
                </c:pt>
                <c:pt idx="3527">
                  <c:v>0.27666666699999998</c:v>
                </c:pt>
                <c:pt idx="3528">
                  <c:v>0.27674509800000002</c:v>
                </c:pt>
                <c:pt idx="3529">
                  <c:v>0.27682352900000001</c:v>
                </c:pt>
                <c:pt idx="3530">
                  <c:v>0.27690196099999997</c:v>
                </c:pt>
                <c:pt idx="3531">
                  <c:v>0.27698039200000002</c:v>
                </c:pt>
                <c:pt idx="3532">
                  <c:v>0.27705882399999998</c:v>
                </c:pt>
                <c:pt idx="3533">
                  <c:v>0.27713725500000003</c:v>
                </c:pt>
                <c:pt idx="3534">
                  <c:v>0.27721568600000002</c:v>
                </c:pt>
                <c:pt idx="3535">
                  <c:v>0.27729411799999998</c:v>
                </c:pt>
                <c:pt idx="3536">
                  <c:v>0.27737254900000002</c:v>
                </c:pt>
                <c:pt idx="3537">
                  <c:v>0.27745098000000001</c:v>
                </c:pt>
                <c:pt idx="3538">
                  <c:v>0.27752941199999998</c:v>
                </c:pt>
                <c:pt idx="3539">
                  <c:v>0.27760784300000002</c:v>
                </c:pt>
                <c:pt idx="3540">
                  <c:v>0.27768627499999998</c:v>
                </c:pt>
                <c:pt idx="3541">
                  <c:v>0.27776470599999997</c:v>
                </c:pt>
                <c:pt idx="3542">
                  <c:v>0.27784313700000002</c:v>
                </c:pt>
                <c:pt idx="3543">
                  <c:v>0.27792156899999998</c:v>
                </c:pt>
                <c:pt idx="3544">
                  <c:v>0.27800000000000002</c:v>
                </c:pt>
                <c:pt idx="3545">
                  <c:v>0.27807843100000001</c:v>
                </c:pt>
                <c:pt idx="3546">
                  <c:v>0.27815686299999998</c:v>
                </c:pt>
                <c:pt idx="3547">
                  <c:v>0.27823529400000002</c:v>
                </c:pt>
                <c:pt idx="3548">
                  <c:v>0.27831372500000001</c:v>
                </c:pt>
                <c:pt idx="3549">
                  <c:v>0.27839215699999997</c:v>
                </c:pt>
                <c:pt idx="3550">
                  <c:v>0.27847058800000002</c:v>
                </c:pt>
                <c:pt idx="3551">
                  <c:v>0.27854901999999998</c:v>
                </c:pt>
                <c:pt idx="3552">
                  <c:v>0.27862745100000003</c:v>
                </c:pt>
                <c:pt idx="3553">
                  <c:v>0.27870588200000002</c:v>
                </c:pt>
                <c:pt idx="3554">
                  <c:v>0.27878431399999998</c:v>
                </c:pt>
                <c:pt idx="3555">
                  <c:v>0.27886274500000002</c:v>
                </c:pt>
                <c:pt idx="3556">
                  <c:v>0.27894117600000001</c:v>
                </c:pt>
                <c:pt idx="3557">
                  <c:v>0.27901960799999997</c:v>
                </c:pt>
                <c:pt idx="3558">
                  <c:v>0.27909803900000002</c:v>
                </c:pt>
                <c:pt idx="3559">
                  <c:v>0.27917647099999998</c:v>
                </c:pt>
                <c:pt idx="3560">
                  <c:v>0.27925490200000003</c:v>
                </c:pt>
                <c:pt idx="3561">
                  <c:v>0.27933333300000002</c:v>
                </c:pt>
                <c:pt idx="3562">
                  <c:v>0.27941176499999998</c:v>
                </c:pt>
                <c:pt idx="3563">
                  <c:v>0.27949019600000002</c:v>
                </c:pt>
                <c:pt idx="3564">
                  <c:v>0.27956862700000001</c:v>
                </c:pt>
                <c:pt idx="3565">
                  <c:v>0.27964705899999998</c:v>
                </c:pt>
                <c:pt idx="3566">
                  <c:v>0.27972549000000002</c:v>
                </c:pt>
                <c:pt idx="3567">
                  <c:v>0.27980392199999998</c:v>
                </c:pt>
                <c:pt idx="3568">
                  <c:v>0.27988235299999997</c:v>
                </c:pt>
                <c:pt idx="3569">
                  <c:v>0.27996078400000002</c:v>
                </c:pt>
                <c:pt idx="3570">
                  <c:v>0.28003921599999998</c:v>
                </c:pt>
                <c:pt idx="3571">
                  <c:v>0.28011764700000003</c:v>
                </c:pt>
                <c:pt idx="3572">
                  <c:v>0.28019607800000002</c:v>
                </c:pt>
                <c:pt idx="3573">
                  <c:v>0.28027450999999998</c:v>
                </c:pt>
                <c:pt idx="3574">
                  <c:v>0.28035294100000002</c:v>
                </c:pt>
                <c:pt idx="3575">
                  <c:v>0.28043137299999998</c:v>
                </c:pt>
                <c:pt idx="3576">
                  <c:v>0.28050980399999997</c:v>
                </c:pt>
                <c:pt idx="3577">
                  <c:v>0.28058823500000002</c:v>
                </c:pt>
                <c:pt idx="3578">
                  <c:v>0.28066666699999998</c:v>
                </c:pt>
                <c:pt idx="3579">
                  <c:v>0.28074509800000003</c:v>
                </c:pt>
                <c:pt idx="3580">
                  <c:v>0.28082352900000002</c:v>
                </c:pt>
                <c:pt idx="3581">
                  <c:v>0.28090196099999998</c:v>
                </c:pt>
                <c:pt idx="3582">
                  <c:v>0.28098039200000002</c:v>
                </c:pt>
                <c:pt idx="3583">
                  <c:v>0.28105882399999998</c:v>
                </c:pt>
                <c:pt idx="3584">
                  <c:v>0.28113725499999997</c:v>
                </c:pt>
                <c:pt idx="3585">
                  <c:v>0.28121568600000002</c:v>
                </c:pt>
                <c:pt idx="3586">
                  <c:v>0.28129411799999998</c:v>
                </c:pt>
                <c:pt idx="3587">
                  <c:v>0.28137254900000003</c:v>
                </c:pt>
                <c:pt idx="3588">
                  <c:v>0.28145098000000002</c:v>
                </c:pt>
                <c:pt idx="3589">
                  <c:v>0.28152941199999998</c:v>
                </c:pt>
                <c:pt idx="3590">
                  <c:v>0.28160784300000002</c:v>
                </c:pt>
                <c:pt idx="3591">
                  <c:v>0.28168627499999999</c:v>
                </c:pt>
                <c:pt idx="3592">
                  <c:v>0.28176470599999998</c:v>
                </c:pt>
                <c:pt idx="3593">
                  <c:v>0.28184313700000002</c:v>
                </c:pt>
                <c:pt idx="3594">
                  <c:v>0.28192156899999998</c:v>
                </c:pt>
                <c:pt idx="3595">
                  <c:v>0.28199999999999997</c:v>
                </c:pt>
                <c:pt idx="3596">
                  <c:v>0.28207843100000002</c:v>
                </c:pt>
                <c:pt idx="3597">
                  <c:v>0.28215686299999998</c:v>
                </c:pt>
                <c:pt idx="3598">
                  <c:v>0.28223529400000003</c:v>
                </c:pt>
                <c:pt idx="3599">
                  <c:v>0.28231372500000002</c:v>
                </c:pt>
                <c:pt idx="3600">
                  <c:v>0.28239215699999998</c:v>
                </c:pt>
                <c:pt idx="3601">
                  <c:v>0.28247058800000002</c:v>
                </c:pt>
                <c:pt idx="3602">
                  <c:v>0.28254901999999998</c:v>
                </c:pt>
                <c:pt idx="3603">
                  <c:v>0.28262745099999997</c:v>
                </c:pt>
                <c:pt idx="3604">
                  <c:v>0.28270588200000002</c:v>
                </c:pt>
                <c:pt idx="3605">
                  <c:v>0.28278431399999998</c:v>
                </c:pt>
                <c:pt idx="3606">
                  <c:v>0.28286274500000003</c:v>
                </c:pt>
                <c:pt idx="3607">
                  <c:v>0.28294117600000002</c:v>
                </c:pt>
                <c:pt idx="3608">
                  <c:v>0.28301960799999998</c:v>
                </c:pt>
                <c:pt idx="3609">
                  <c:v>0.28309803900000002</c:v>
                </c:pt>
                <c:pt idx="3610">
                  <c:v>0.28317647099999999</c:v>
                </c:pt>
                <c:pt idx="3611">
                  <c:v>0.28325490199999998</c:v>
                </c:pt>
                <c:pt idx="3612">
                  <c:v>0.28333333300000002</c:v>
                </c:pt>
                <c:pt idx="3613">
                  <c:v>0.28341176499999998</c:v>
                </c:pt>
                <c:pt idx="3614">
                  <c:v>0.28349019600000003</c:v>
                </c:pt>
                <c:pt idx="3615">
                  <c:v>0.28356862700000002</c:v>
                </c:pt>
                <c:pt idx="3616">
                  <c:v>0.28364705899999998</c:v>
                </c:pt>
                <c:pt idx="3617">
                  <c:v>0.28372549000000002</c:v>
                </c:pt>
                <c:pt idx="3618">
                  <c:v>0.28380392199999999</c:v>
                </c:pt>
                <c:pt idx="3619">
                  <c:v>0.28388235299999998</c:v>
                </c:pt>
                <c:pt idx="3620">
                  <c:v>0.28396078400000002</c:v>
                </c:pt>
                <c:pt idx="3621">
                  <c:v>0.28403921599999998</c:v>
                </c:pt>
                <c:pt idx="3622">
                  <c:v>0.28411764699999997</c:v>
                </c:pt>
                <c:pt idx="3623">
                  <c:v>0.28419607800000002</c:v>
                </c:pt>
                <c:pt idx="3624">
                  <c:v>0.28427450999999998</c:v>
                </c:pt>
                <c:pt idx="3625">
                  <c:v>0.28435294100000003</c:v>
                </c:pt>
                <c:pt idx="3626">
                  <c:v>0.28443137299999999</c:v>
                </c:pt>
                <c:pt idx="3627">
                  <c:v>0.28450980399999998</c:v>
                </c:pt>
                <c:pt idx="3628">
                  <c:v>0.28458823500000002</c:v>
                </c:pt>
                <c:pt idx="3629">
                  <c:v>0.28466666699999998</c:v>
                </c:pt>
                <c:pt idx="3630">
                  <c:v>0.28474509799999997</c:v>
                </c:pt>
                <c:pt idx="3631">
                  <c:v>0.28482352900000002</c:v>
                </c:pt>
                <c:pt idx="3632">
                  <c:v>0.28490196099999998</c:v>
                </c:pt>
                <c:pt idx="3633">
                  <c:v>0.28498039200000003</c:v>
                </c:pt>
                <c:pt idx="3634">
                  <c:v>0.28505882399999999</c:v>
                </c:pt>
                <c:pt idx="3635">
                  <c:v>0.28513725499999998</c:v>
                </c:pt>
                <c:pt idx="3636">
                  <c:v>0.28521568600000002</c:v>
                </c:pt>
                <c:pt idx="3637">
                  <c:v>0.28529411799999999</c:v>
                </c:pt>
                <c:pt idx="3638">
                  <c:v>0.28537254899999998</c:v>
                </c:pt>
                <c:pt idx="3639">
                  <c:v>0.28545098000000002</c:v>
                </c:pt>
                <c:pt idx="3640">
                  <c:v>0.28552941199999998</c:v>
                </c:pt>
                <c:pt idx="3641">
                  <c:v>0.28560784299999997</c:v>
                </c:pt>
                <c:pt idx="3642">
                  <c:v>0.28568627499999999</c:v>
                </c:pt>
                <c:pt idx="3643">
                  <c:v>0.28576470599999998</c:v>
                </c:pt>
                <c:pt idx="3644">
                  <c:v>0.28584313700000002</c:v>
                </c:pt>
                <c:pt idx="3645">
                  <c:v>0.28592156899999999</c:v>
                </c:pt>
                <c:pt idx="3646">
                  <c:v>0.28599999999999998</c:v>
                </c:pt>
                <c:pt idx="3647">
                  <c:v>0.28607843100000002</c:v>
                </c:pt>
                <c:pt idx="3648">
                  <c:v>0.28615686299999998</c:v>
                </c:pt>
                <c:pt idx="3649">
                  <c:v>0.28623529399999997</c:v>
                </c:pt>
                <c:pt idx="3650">
                  <c:v>0.28631372500000002</c:v>
                </c:pt>
                <c:pt idx="3651">
                  <c:v>0.28639215699999998</c:v>
                </c:pt>
                <c:pt idx="3652">
                  <c:v>0.28647058800000003</c:v>
                </c:pt>
                <c:pt idx="3653">
                  <c:v>0.28654901999999999</c:v>
                </c:pt>
                <c:pt idx="3654">
                  <c:v>0.28662745099999998</c:v>
                </c:pt>
                <c:pt idx="3655">
                  <c:v>0.28670588200000002</c:v>
                </c:pt>
                <c:pt idx="3656">
                  <c:v>0.28678431399999998</c:v>
                </c:pt>
                <c:pt idx="3657">
                  <c:v>0.28686274499999997</c:v>
                </c:pt>
                <c:pt idx="3658">
                  <c:v>0.28694117600000002</c:v>
                </c:pt>
                <c:pt idx="3659">
                  <c:v>0.28701960799999998</c:v>
                </c:pt>
                <c:pt idx="3660">
                  <c:v>0.28709803900000003</c:v>
                </c:pt>
                <c:pt idx="3661">
                  <c:v>0.28717647099999999</c:v>
                </c:pt>
                <c:pt idx="3662">
                  <c:v>0.28725490199999998</c:v>
                </c:pt>
                <c:pt idx="3663">
                  <c:v>0.28733333300000002</c:v>
                </c:pt>
                <c:pt idx="3664">
                  <c:v>0.28741176499999999</c:v>
                </c:pt>
                <c:pt idx="3665">
                  <c:v>0.28749019599999998</c:v>
                </c:pt>
                <c:pt idx="3666">
                  <c:v>0.28756862700000002</c:v>
                </c:pt>
                <c:pt idx="3667">
                  <c:v>0.28764705899999998</c:v>
                </c:pt>
                <c:pt idx="3668">
                  <c:v>0.28772548999999997</c:v>
                </c:pt>
                <c:pt idx="3669">
                  <c:v>0.28780392199999999</c:v>
                </c:pt>
                <c:pt idx="3670">
                  <c:v>0.28788235299999998</c:v>
                </c:pt>
                <c:pt idx="3671">
                  <c:v>0.28796078400000003</c:v>
                </c:pt>
                <c:pt idx="3672">
                  <c:v>0.28803921599999999</c:v>
                </c:pt>
                <c:pt idx="3673">
                  <c:v>0.28811764699999998</c:v>
                </c:pt>
                <c:pt idx="3674">
                  <c:v>0.28819607800000002</c:v>
                </c:pt>
                <c:pt idx="3675">
                  <c:v>0.28827450999999998</c:v>
                </c:pt>
                <c:pt idx="3676">
                  <c:v>0.28835294099999997</c:v>
                </c:pt>
                <c:pt idx="3677">
                  <c:v>0.28843137299999999</c:v>
                </c:pt>
                <c:pt idx="3678">
                  <c:v>0.28850980399999998</c:v>
                </c:pt>
                <c:pt idx="3679">
                  <c:v>0.28858823500000003</c:v>
                </c:pt>
                <c:pt idx="3680">
                  <c:v>0.28866666699999999</c:v>
                </c:pt>
                <c:pt idx="3681">
                  <c:v>0.28874509799999998</c:v>
                </c:pt>
                <c:pt idx="3682">
                  <c:v>0.28882352900000002</c:v>
                </c:pt>
                <c:pt idx="3683">
                  <c:v>0.28890196099999998</c:v>
                </c:pt>
                <c:pt idx="3684">
                  <c:v>0.28898039199999997</c:v>
                </c:pt>
                <c:pt idx="3685">
                  <c:v>0.28905882399999999</c:v>
                </c:pt>
                <c:pt idx="3686">
                  <c:v>0.28913725499999998</c:v>
                </c:pt>
                <c:pt idx="3687">
                  <c:v>0.28921568600000003</c:v>
                </c:pt>
                <c:pt idx="3688">
                  <c:v>0.28929411799999999</c:v>
                </c:pt>
                <c:pt idx="3689">
                  <c:v>0.28937254899999998</c:v>
                </c:pt>
                <c:pt idx="3690">
                  <c:v>0.28945098000000002</c:v>
                </c:pt>
                <c:pt idx="3691">
                  <c:v>0.28952941199999999</c:v>
                </c:pt>
                <c:pt idx="3692">
                  <c:v>0.28960784299999998</c:v>
                </c:pt>
                <c:pt idx="3693">
                  <c:v>0.28968627499999999</c:v>
                </c:pt>
                <c:pt idx="3694">
                  <c:v>0.28976470599999998</c:v>
                </c:pt>
                <c:pt idx="3695">
                  <c:v>0.28984313699999997</c:v>
                </c:pt>
                <c:pt idx="3696">
                  <c:v>0.28992156899999999</c:v>
                </c:pt>
                <c:pt idx="3697">
                  <c:v>0.28999999999999998</c:v>
                </c:pt>
                <c:pt idx="3698">
                  <c:v>0.29007843100000003</c:v>
                </c:pt>
                <c:pt idx="3699">
                  <c:v>0.29015686299999999</c:v>
                </c:pt>
                <c:pt idx="3700">
                  <c:v>0.29023529399999998</c:v>
                </c:pt>
                <c:pt idx="3701">
                  <c:v>0.29031372500000002</c:v>
                </c:pt>
                <c:pt idx="3702">
                  <c:v>0.29039215699999998</c:v>
                </c:pt>
                <c:pt idx="3703">
                  <c:v>0.29047058799999997</c:v>
                </c:pt>
                <c:pt idx="3704">
                  <c:v>0.29054901999999999</c:v>
                </c:pt>
                <c:pt idx="3705">
                  <c:v>0.29062745099999998</c:v>
                </c:pt>
                <c:pt idx="3706">
                  <c:v>0.29070588200000003</c:v>
                </c:pt>
                <c:pt idx="3707">
                  <c:v>0.29078431399999999</c:v>
                </c:pt>
                <c:pt idx="3708">
                  <c:v>0.29086274499999998</c:v>
                </c:pt>
                <c:pt idx="3709">
                  <c:v>0.29094117600000002</c:v>
                </c:pt>
                <c:pt idx="3710">
                  <c:v>0.29101960799999999</c:v>
                </c:pt>
                <c:pt idx="3711">
                  <c:v>0.29109803899999998</c:v>
                </c:pt>
                <c:pt idx="3712">
                  <c:v>0.29117647099999999</c:v>
                </c:pt>
                <c:pt idx="3713">
                  <c:v>0.29125490199999998</c:v>
                </c:pt>
                <c:pt idx="3714">
                  <c:v>0.29133333300000003</c:v>
                </c:pt>
                <c:pt idx="3715">
                  <c:v>0.29141176499999999</c:v>
                </c:pt>
                <c:pt idx="3716">
                  <c:v>0.29149019599999998</c:v>
                </c:pt>
                <c:pt idx="3717">
                  <c:v>0.29156862700000002</c:v>
                </c:pt>
                <c:pt idx="3718">
                  <c:v>0.29164705899999999</c:v>
                </c:pt>
                <c:pt idx="3719">
                  <c:v>0.29172548999999998</c:v>
                </c:pt>
                <c:pt idx="3720">
                  <c:v>0.29180392199999999</c:v>
                </c:pt>
                <c:pt idx="3721">
                  <c:v>0.29188235299999998</c:v>
                </c:pt>
                <c:pt idx="3722">
                  <c:v>0.29196078399999997</c:v>
                </c:pt>
                <c:pt idx="3723">
                  <c:v>0.29203921599999999</c:v>
                </c:pt>
                <c:pt idx="3724">
                  <c:v>0.29211764699999998</c:v>
                </c:pt>
                <c:pt idx="3725">
                  <c:v>0.29219607800000003</c:v>
                </c:pt>
                <c:pt idx="3726">
                  <c:v>0.29227450999999999</c:v>
                </c:pt>
                <c:pt idx="3727">
                  <c:v>0.29235294099999998</c:v>
                </c:pt>
                <c:pt idx="3728">
                  <c:v>0.29243137299999999</c:v>
                </c:pt>
                <c:pt idx="3729">
                  <c:v>0.29250980399999998</c:v>
                </c:pt>
                <c:pt idx="3730">
                  <c:v>0.29258823499999997</c:v>
                </c:pt>
                <c:pt idx="3731">
                  <c:v>0.29266666699999999</c:v>
                </c:pt>
                <c:pt idx="3732">
                  <c:v>0.29274509799999998</c:v>
                </c:pt>
                <c:pt idx="3733">
                  <c:v>0.29282352900000003</c:v>
                </c:pt>
                <c:pt idx="3734">
                  <c:v>0.29290196099999999</c:v>
                </c:pt>
                <c:pt idx="3735">
                  <c:v>0.29298039199999998</c:v>
                </c:pt>
                <c:pt idx="3736">
                  <c:v>0.293058824</c:v>
                </c:pt>
                <c:pt idx="3737">
                  <c:v>0.29313725499999999</c:v>
                </c:pt>
                <c:pt idx="3738">
                  <c:v>0.29321568599999998</c:v>
                </c:pt>
                <c:pt idx="3739">
                  <c:v>0.29329411799999999</c:v>
                </c:pt>
                <c:pt idx="3740">
                  <c:v>0.29337254899999998</c:v>
                </c:pt>
                <c:pt idx="3741">
                  <c:v>0.29345097999999997</c:v>
                </c:pt>
                <c:pt idx="3742">
                  <c:v>0.29352941199999999</c:v>
                </c:pt>
                <c:pt idx="3743">
                  <c:v>0.29360784299999998</c:v>
                </c:pt>
                <c:pt idx="3744">
                  <c:v>0.293686275</c:v>
                </c:pt>
                <c:pt idx="3745">
                  <c:v>0.29376470599999999</c:v>
                </c:pt>
                <c:pt idx="3746">
                  <c:v>0.29384313699999998</c:v>
                </c:pt>
                <c:pt idx="3747">
                  <c:v>0.29392156899999999</c:v>
                </c:pt>
                <c:pt idx="3748">
                  <c:v>0.29399999999999998</c:v>
                </c:pt>
                <c:pt idx="3749">
                  <c:v>0.29407843099999997</c:v>
                </c:pt>
                <c:pt idx="3750">
                  <c:v>0.29415686299999999</c:v>
                </c:pt>
                <c:pt idx="3751">
                  <c:v>0.29423529399999998</c:v>
                </c:pt>
                <c:pt idx="3752">
                  <c:v>0.29431372500000003</c:v>
                </c:pt>
                <c:pt idx="3753">
                  <c:v>0.29439215699999999</c:v>
                </c:pt>
                <c:pt idx="3754">
                  <c:v>0.29447058799999998</c:v>
                </c:pt>
                <c:pt idx="3755">
                  <c:v>0.29454901999999999</c:v>
                </c:pt>
                <c:pt idx="3756">
                  <c:v>0.29462745099999998</c:v>
                </c:pt>
                <c:pt idx="3757">
                  <c:v>0.29470588199999997</c:v>
                </c:pt>
                <c:pt idx="3758">
                  <c:v>0.29478431399999999</c:v>
                </c:pt>
                <c:pt idx="3759">
                  <c:v>0.29486274499999998</c:v>
                </c:pt>
                <c:pt idx="3760">
                  <c:v>0.29494117600000003</c:v>
                </c:pt>
                <c:pt idx="3761">
                  <c:v>0.29501960799999999</c:v>
                </c:pt>
                <c:pt idx="3762">
                  <c:v>0.29509803899999998</c:v>
                </c:pt>
                <c:pt idx="3763">
                  <c:v>0.295176471</c:v>
                </c:pt>
                <c:pt idx="3764">
                  <c:v>0.29525490199999999</c:v>
                </c:pt>
                <c:pt idx="3765">
                  <c:v>0.29533333299999998</c:v>
                </c:pt>
                <c:pt idx="3766">
                  <c:v>0.29541176499999999</c:v>
                </c:pt>
                <c:pt idx="3767">
                  <c:v>0.29549019599999998</c:v>
                </c:pt>
                <c:pt idx="3768">
                  <c:v>0.29556862699999997</c:v>
                </c:pt>
                <c:pt idx="3769">
                  <c:v>0.29564705899999999</c:v>
                </c:pt>
                <c:pt idx="3770">
                  <c:v>0.29572548999999998</c:v>
                </c:pt>
                <c:pt idx="3771">
                  <c:v>0.295803922</c:v>
                </c:pt>
                <c:pt idx="3772">
                  <c:v>0.29588235299999999</c:v>
                </c:pt>
                <c:pt idx="3773">
                  <c:v>0.29596078399999998</c:v>
                </c:pt>
                <c:pt idx="3774">
                  <c:v>0.29603921599999999</c:v>
                </c:pt>
                <c:pt idx="3775">
                  <c:v>0.29611764699999998</c:v>
                </c:pt>
                <c:pt idx="3776">
                  <c:v>0.29619607799999997</c:v>
                </c:pt>
                <c:pt idx="3777">
                  <c:v>0.29627450999999999</c:v>
                </c:pt>
                <c:pt idx="3778">
                  <c:v>0.29635294099999998</c:v>
                </c:pt>
                <c:pt idx="3779">
                  <c:v>0.296431373</c:v>
                </c:pt>
                <c:pt idx="3780">
                  <c:v>0.29650980399999999</c:v>
                </c:pt>
                <c:pt idx="3781">
                  <c:v>0.29658823499999998</c:v>
                </c:pt>
                <c:pt idx="3782">
                  <c:v>0.296666667</c:v>
                </c:pt>
                <c:pt idx="3783">
                  <c:v>0.29674509799999998</c:v>
                </c:pt>
                <c:pt idx="3784">
                  <c:v>0.29682352899999997</c:v>
                </c:pt>
                <c:pt idx="3785">
                  <c:v>0.29690196099999999</c:v>
                </c:pt>
                <c:pt idx="3786">
                  <c:v>0.29698039199999998</c:v>
                </c:pt>
                <c:pt idx="3787">
                  <c:v>0.297058824</c:v>
                </c:pt>
                <c:pt idx="3788">
                  <c:v>0.29713725499999999</c:v>
                </c:pt>
                <c:pt idx="3789">
                  <c:v>0.29721568599999998</c:v>
                </c:pt>
                <c:pt idx="3790">
                  <c:v>0.297294118</c:v>
                </c:pt>
                <c:pt idx="3791">
                  <c:v>0.29737254899999999</c:v>
                </c:pt>
                <c:pt idx="3792">
                  <c:v>0.29745097999999998</c:v>
                </c:pt>
                <c:pt idx="3793">
                  <c:v>0.29752941199999999</c:v>
                </c:pt>
                <c:pt idx="3794">
                  <c:v>0.29760784299999998</c:v>
                </c:pt>
                <c:pt idx="3795">
                  <c:v>0.297686275</c:v>
                </c:pt>
                <c:pt idx="3796">
                  <c:v>0.29776470599999999</c:v>
                </c:pt>
                <c:pt idx="3797">
                  <c:v>0.29784313699999998</c:v>
                </c:pt>
                <c:pt idx="3798">
                  <c:v>0.297921569</c:v>
                </c:pt>
                <c:pt idx="3799">
                  <c:v>0.29799999999999999</c:v>
                </c:pt>
                <c:pt idx="3800">
                  <c:v>0.29807843099999998</c:v>
                </c:pt>
                <c:pt idx="3801">
                  <c:v>0.29815686299999999</c:v>
                </c:pt>
                <c:pt idx="3802">
                  <c:v>0.29823529399999998</c:v>
                </c:pt>
                <c:pt idx="3803">
                  <c:v>0.29831372499999997</c:v>
                </c:pt>
                <c:pt idx="3804">
                  <c:v>0.29839215699999999</c:v>
                </c:pt>
                <c:pt idx="3805">
                  <c:v>0.29847058799999998</c:v>
                </c:pt>
                <c:pt idx="3806">
                  <c:v>0.29854902</c:v>
                </c:pt>
                <c:pt idx="3807">
                  <c:v>0.29862745099999999</c:v>
                </c:pt>
                <c:pt idx="3808">
                  <c:v>0.29870588199999998</c:v>
                </c:pt>
                <c:pt idx="3809">
                  <c:v>0.298784314</c:v>
                </c:pt>
                <c:pt idx="3810">
                  <c:v>0.29886274499999999</c:v>
                </c:pt>
                <c:pt idx="3811">
                  <c:v>0.29894117599999998</c:v>
                </c:pt>
                <c:pt idx="3812">
                  <c:v>0.29901960799999999</c:v>
                </c:pt>
                <c:pt idx="3813">
                  <c:v>0.29909803899999998</c:v>
                </c:pt>
                <c:pt idx="3814">
                  <c:v>0.299176471</c:v>
                </c:pt>
                <c:pt idx="3815">
                  <c:v>0.29925490199999999</c:v>
                </c:pt>
                <c:pt idx="3816">
                  <c:v>0.29933333299999998</c:v>
                </c:pt>
                <c:pt idx="3817">
                  <c:v>0.299411765</c:v>
                </c:pt>
                <c:pt idx="3818">
                  <c:v>0.29949019599999999</c:v>
                </c:pt>
                <c:pt idx="3819">
                  <c:v>0.29956862699999998</c:v>
                </c:pt>
                <c:pt idx="3820">
                  <c:v>0.29964705899999999</c:v>
                </c:pt>
                <c:pt idx="3821">
                  <c:v>0.29972548999999998</c:v>
                </c:pt>
                <c:pt idx="3822">
                  <c:v>0.299803922</c:v>
                </c:pt>
                <c:pt idx="3823">
                  <c:v>0.29988235299999999</c:v>
                </c:pt>
                <c:pt idx="3824">
                  <c:v>0.29996078399999998</c:v>
                </c:pt>
                <c:pt idx="3825">
                  <c:v>0.300039216</c:v>
                </c:pt>
                <c:pt idx="3826">
                  <c:v>0.30011764699999999</c:v>
                </c:pt>
                <c:pt idx="3827">
                  <c:v>0.30019607799999998</c:v>
                </c:pt>
                <c:pt idx="3828">
                  <c:v>0.30027450999999999</c:v>
                </c:pt>
                <c:pt idx="3829">
                  <c:v>0.30035294099999998</c:v>
                </c:pt>
                <c:pt idx="3830">
                  <c:v>0.300431373</c:v>
                </c:pt>
                <c:pt idx="3831">
                  <c:v>0.30050980399999999</c:v>
                </c:pt>
                <c:pt idx="3832">
                  <c:v>0.30058823499999998</c:v>
                </c:pt>
                <c:pt idx="3833">
                  <c:v>0.300666667</c:v>
                </c:pt>
                <c:pt idx="3834">
                  <c:v>0.30074509799999999</c:v>
                </c:pt>
                <c:pt idx="3835">
                  <c:v>0.30082352899999998</c:v>
                </c:pt>
                <c:pt idx="3836">
                  <c:v>0.300901961</c:v>
                </c:pt>
                <c:pt idx="3837">
                  <c:v>0.30098039199999999</c:v>
                </c:pt>
                <c:pt idx="3838">
                  <c:v>0.301058824</c:v>
                </c:pt>
                <c:pt idx="3839">
                  <c:v>0.30113725499999999</c:v>
                </c:pt>
                <c:pt idx="3840">
                  <c:v>0.30121568599999998</c:v>
                </c:pt>
                <c:pt idx="3841">
                  <c:v>0.301294118</c:v>
                </c:pt>
                <c:pt idx="3842">
                  <c:v>0.30137254899999999</c:v>
                </c:pt>
                <c:pt idx="3843">
                  <c:v>0.30145097999999998</c:v>
                </c:pt>
                <c:pt idx="3844">
                  <c:v>0.301529412</c:v>
                </c:pt>
                <c:pt idx="3845">
                  <c:v>0.30160784299999999</c:v>
                </c:pt>
                <c:pt idx="3846">
                  <c:v>0.301686275</c:v>
                </c:pt>
                <c:pt idx="3847">
                  <c:v>0.30176470599999999</c:v>
                </c:pt>
                <c:pt idx="3848">
                  <c:v>0.30184313699999998</c:v>
                </c:pt>
                <c:pt idx="3849">
                  <c:v>0.301921569</c:v>
                </c:pt>
                <c:pt idx="3850">
                  <c:v>0.30199999999999999</c:v>
                </c:pt>
                <c:pt idx="3851">
                  <c:v>0.30207843099999998</c:v>
                </c:pt>
                <c:pt idx="3852">
                  <c:v>0.302156863</c:v>
                </c:pt>
                <c:pt idx="3853">
                  <c:v>0.30223529399999999</c:v>
                </c:pt>
                <c:pt idx="3854">
                  <c:v>0.30231372499999998</c:v>
                </c:pt>
                <c:pt idx="3855">
                  <c:v>0.30239215699999999</c:v>
                </c:pt>
                <c:pt idx="3856">
                  <c:v>0.30247058799999998</c:v>
                </c:pt>
                <c:pt idx="3857">
                  <c:v>0.30254902</c:v>
                </c:pt>
                <c:pt idx="3858">
                  <c:v>0.30262745099999999</c:v>
                </c:pt>
                <c:pt idx="3859">
                  <c:v>0.30270588199999998</c:v>
                </c:pt>
                <c:pt idx="3860">
                  <c:v>0.302784314</c:v>
                </c:pt>
                <c:pt idx="3861">
                  <c:v>0.30286274499999999</c:v>
                </c:pt>
                <c:pt idx="3862">
                  <c:v>0.30294117599999998</c:v>
                </c:pt>
                <c:pt idx="3863">
                  <c:v>0.303019608</c:v>
                </c:pt>
                <c:pt idx="3864">
                  <c:v>0.30309803899999999</c:v>
                </c:pt>
                <c:pt idx="3865">
                  <c:v>0.303176471</c:v>
                </c:pt>
                <c:pt idx="3866">
                  <c:v>0.30325490199999999</c:v>
                </c:pt>
                <c:pt idx="3867">
                  <c:v>0.30333333299999998</c:v>
                </c:pt>
                <c:pt idx="3868">
                  <c:v>0.303411765</c:v>
                </c:pt>
                <c:pt idx="3869">
                  <c:v>0.30349019599999999</c:v>
                </c:pt>
                <c:pt idx="3870">
                  <c:v>0.30356862699999998</c:v>
                </c:pt>
                <c:pt idx="3871">
                  <c:v>0.303647059</c:v>
                </c:pt>
                <c:pt idx="3872">
                  <c:v>0.30372548999999999</c:v>
                </c:pt>
                <c:pt idx="3873">
                  <c:v>0.303803922</c:v>
                </c:pt>
                <c:pt idx="3874">
                  <c:v>0.30388235299999999</c:v>
                </c:pt>
                <c:pt idx="3875">
                  <c:v>0.30396078399999998</c:v>
                </c:pt>
                <c:pt idx="3876">
                  <c:v>0.304039216</c:v>
                </c:pt>
                <c:pt idx="3877">
                  <c:v>0.30411764699999999</c:v>
                </c:pt>
                <c:pt idx="3878">
                  <c:v>0.30419607799999998</c:v>
                </c:pt>
                <c:pt idx="3879">
                  <c:v>0.30427451</c:v>
                </c:pt>
                <c:pt idx="3880">
                  <c:v>0.30435294099999999</c:v>
                </c:pt>
                <c:pt idx="3881">
                  <c:v>0.30443137300000001</c:v>
                </c:pt>
                <c:pt idx="3882">
                  <c:v>0.304509804</c:v>
                </c:pt>
                <c:pt idx="3883">
                  <c:v>0.30458823499999998</c:v>
                </c:pt>
                <c:pt idx="3884">
                  <c:v>0.304666667</c:v>
                </c:pt>
                <c:pt idx="3885">
                  <c:v>0.30474509799999999</c:v>
                </c:pt>
                <c:pt idx="3886">
                  <c:v>0.30482352899999998</c:v>
                </c:pt>
                <c:pt idx="3887">
                  <c:v>0.304901961</c:v>
                </c:pt>
                <c:pt idx="3888">
                  <c:v>0.30498039199999999</c:v>
                </c:pt>
                <c:pt idx="3889">
                  <c:v>0.30505882400000001</c:v>
                </c:pt>
                <c:pt idx="3890">
                  <c:v>0.305137255</c:v>
                </c:pt>
                <c:pt idx="3891">
                  <c:v>0.30521568599999999</c:v>
                </c:pt>
                <c:pt idx="3892">
                  <c:v>0.305294118</c:v>
                </c:pt>
                <c:pt idx="3893">
                  <c:v>0.30537254899999999</c:v>
                </c:pt>
                <c:pt idx="3894">
                  <c:v>0.30545097999999998</c:v>
                </c:pt>
                <c:pt idx="3895">
                  <c:v>0.305529412</c:v>
                </c:pt>
                <c:pt idx="3896">
                  <c:v>0.30560784299999999</c:v>
                </c:pt>
                <c:pt idx="3897">
                  <c:v>0.30568627500000001</c:v>
                </c:pt>
                <c:pt idx="3898">
                  <c:v>0.305764706</c:v>
                </c:pt>
                <c:pt idx="3899">
                  <c:v>0.30584313699999999</c:v>
                </c:pt>
                <c:pt idx="3900">
                  <c:v>0.305921569</c:v>
                </c:pt>
                <c:pt idx="3901">
                  <c:v>0.30599999999999999</c:v>
                </c:pt>
                <c:pt idx="3902">
                  <c:v>0.30607843099999998</c:v>
                </c:pt>
                <c:pt idx="3903">
                  <c:v>0.306156863</c:v>
                </c:pt>
                <c:pt idx="3904">
                  <c:v>0.30623529399999999</c:v>
                </c:pt>
                <c:pt idx="3905">
                  <c:v>0.30631372499999998</c:v>
                </c:pt>
                <c:pt idx="3906">
                  <c:v>0.306392157</c:v>
                </c:pt>
                <c:pt idx="3907">
                  <c:v>0.30647058799999999</c:v>
                </c:pt>
                <c:pt idx="3908">
                  <c:v>0.30654902000000001</c:v>
                </c:pt>
                <c:pt idx="3909">
                  <c:v>0.306627451</c:v>
                </c:pt>
                <c:pt idx="3910">
                  <c:v>0.30670588199999999</c:v>
                </c:pt>
                <c:pt idx="3911">
                  <c:v>0.306784314</c:v>
                </c:pt>
                <c:pt idx="3912">
                  <c:v>0.30686274499999999</c:v>
                </c:pt>
                <c:pt idx="3913">
                  <c:v>0.30694117599999998</c:v>
                </c:pt>
                <c:pt idx="3914">
                  <c:v>0.307019608</c:v>
                </c:pt>
                <c:pt idx="3915">
                  <c:v>0.30709803899999999</c:v>
                </c:pt>
                <c:pt idx="3916">
                  <c:v>0.30717647100000001</c:v>
                </c:pt>
                <c:pt idx="3917">
                  <c:v>0.307254902</c:v>
                </c:pt>
                <c:pt idx="3918">
                  <c:v>0.30733333299999999</c:v>
                </c:pt>
                <c:pt idx="3919">
                  <c:v>0.307411765</c:v>
                </c:pt>
                <c:pt idx="3920">
                  <c:v>0.30749019599999999</c:v>
                </c:pt>
                <c:pt idx="3921">
                  <c:v>0.30756862699999998</c:v>
                </c:pt>
                <c:pt idx="3922">
                  <c:v>0.307647059</c:v>
                </c:pt>
                <c:pt idx="3923">
                  <c:v>0.30772548999999999</c:v>
                </c:pt>
                <c:pt idx="3924">
                  <c:v>0.30780392200000001</c:v>
                </c:pt>
                <c:pt idx="3925">
                  <c:v>0.307882353</c:v>
                </c:pt>
                <c:pt idx="3926">
                  <c:v>0.30796078399999999</c:v>
                </c:pt>
                <c:pt idx="3927">
                  <c:v>0.308039216</c:v>
                </c:pt>
                <c:pt idx="3928">
                  <c:v>0.30811764699999999</c:v>
                </c:pt>
                <c:pt idx="3929">
                  <c:v>0.30819607799999998</c:v>
                </c:pt>
                <c:pt idx="3930">
                  <c:v>0.30827451</c:v>
                </c:pt>
                <c:pt idx="3931">
                  <c:v>0.30835294099999999</c:v>
                </c:pt>
                <c:pt idx="3932">
                  <c:v>0.30843137300000001</c:v>
                </c:pt>
                <c:pt idx="3933">
                  <c:v>0.308509804</c:v>
                </c:pt>
                <c:pt idx="3934">
                  <c:v>0.30858823499999999</c:v>
                </c:pt>
                <c:pt idx="3935">
                  <c:v>0.30866666700000001</c:v>
                </c:pt>
                <c:pt idx="3936">
                  <c:v>0.308745098</c:v>
                </c:pt>
                <c:pt idx="3937">
                  <c:v>0.30882352899999999</c:v>
                </c:pt>
                <c:pt idx="3938">
                  <c:v>0.308901961</c:v>
                </c:pt>
                <c:pt idx="3939">
                  <c:v>0.30898039199999999</c:v>
                </c:pt>
                <c:pt idx="3940">
                  <c:v>0.30905882400000001</c:v>
                </c:pt>
                <c:pt idx="3941">
                  <c:v>0.309137255</c:v>
                </c:pt>
                <c:pt idx="3942">
                  <c:v>0.30921568599999999</c:v>
                </c:pt>
                <c:pt idx="3943">
                  <c:v>0.30929411800000001</c:v>
                </c:pt>
                <c:pt idx="3944">
                  <c:v>0.309372549</c:v>
                </c:pt>
                <c:pt idx="3945">
                  <c:v>0.30945097999999999</c:v>
                </c:pt>
                <c:pt idx="3946">
                  <c:v>0.309529412</c:v>
                </c:pt>
                <c:pt idx="3947">
                  <c:v>0.30960784299999999</c:v>
                </c:pt>
                <c:pt idx="3948">
                  <c:v>0.30968627500000001</c:v>
                </c:pt>
                <c:pt idx="3949">
                  <c:v>0.309764706</c:v>
                </c:pt>
                <c:pt idx="3950">
                  <c:v>0.30984313699999999</c:v>
                </c:pt>
                <c:pt idx="3951">
                  <c:v>0.30992156900000001</c:v>
                </c:pt>
                <c:pt idx="3952">
                  <c:v>0.31</c:v>
                </c:pt>
                <c:pt idx="3953">
                  <c:v>0.31007843099999999</c:v>
                </c:pt>
                <c:pt idx="3954">
                  <c:v>0.310156863</c:v>
                </c:pt>
                <c:pt idx="3955">
                  <c:v>0.31023529399999999</c:v>
                </c:pt>
                <c:pt idx="3956">
                  <c:v>0.31031372499999998</c:v>
                </c:pt>
                <c:pt idx="3957">
                  <c:v>0.310392157</c:v>
                </c:pt>
                <c:pt idx="3958">
                  <c:v>0.31047058799999999</c:v>
                </c:pt>
                <c:pt idx="3959">
                  <c:v>0.31054902000000001</c:v>
                </c:pt>
                <c:pt idx="3960">
                  <c:v>0.310627451</c:v>
                </c:pt>
                <c:pt idx="3961">
                  <c:v>0.31070588199999999</c:v>
                </c:pt>
                <c:pt idx="3962">
                  <c:v>0.31078431400000001</c:v>
                </c:pt>
                <c:pt idx="3963">
                  <c:v>0.310862745</c:v>
                </c:pt>
                <c:pt idx="3964">
                  <c:v>0.31094117599999999</c:v>
                </c:pt>
                <c:pt idx="3965">
                  <c:v>0.311019608</c:v>
                </c:pt>
                <c:pt idx="3966">
                  <c:v>0.31109803899999999</c:v>
                </c:pt>
                <c:pt idx="3967">
                  <c:v>0.31117647100000001</c:v>
                </c:pt>
                <c:pt idx="3968">
                  <c:v>0.311254902</c:v>
                </c:pt>
                <c:pt idx="3969">
                  <c:v>0.31133333299999999</c:v>
                </c:pt>
                <c:pt idx="3970">
                  <c:v>0.31141176500000001</c:v>
                </c:pt>
                <c:pt idx="3971">
                  <c:v>0.311490196</c:v>
                </c:pt>
                <c:pt idx="3972">
                  <c:v>0.31156862699999999</c:v>
                </c:pt>
                <c:pt idx="3973">
                  <c:v>0.311647059</c:v>
                </c:pt>
                <c:pt idx="3974">
                  <c:v>0.31172548999999999</c:v>
                </c:pt>
                <c:pt idx="3975">
                  <c:v>0.31180392200000001</c:v>
                </c:pt>
                <c:pt idx="3976">
                  <c:v>0.311882353</c:v>
                </c:pt>
                <c:pt idx="3977">
                  <c:v>0.31196078399999999</c:v>
                </c:pt>
                <c:pt idx="3978">
                  <c:v>0.31203921600000001</c:v>
                </c:pt>
                <c:pt idx="3979">
                  <c:v>0.312117647</c:v>
                </c:pt>
                <c:pt idx="3980">
                  <c:v>0.31219607799999999</c:v>
                </c:pt>
                <c:pt idx="3981">
                  <c:v>0.31227451000000001</c:v>
                </c:pt>
                <c:pt idx="3982">
                  <c:v>0.312352941</c:v>
                </c:pt>
                <c:pt idx="3983">
                  <c:v>0.31243137300000001</c:v>
                </c:pt>
                <c:pt idx="3984">
                  <c:v>0.312509804</c:v>
                </c:pt>
                <c:pt idx="3985">
                  <c:v>0.31258823499999999</c:v>
                </c:pt>
                <c:pt idx="3986">
                  <c:v>0.31266666700000001</c:v>
                </c:pt>
                <c:pt idx="3987">
                  <c:v>0.312745098</c:v>
                </c:pt>
                <c:pt idx="3988">
                  <c:v>0.31282352899999999</c:v>
                </c:pt>
                <c:pt idx="3989">
                  <c:v>0.31290196100000001</c:v>
                </c:pt>
                <c:pt idx="3990">
                  <c:v>0.312980392</c:v>
                </c:pt>
                <c:pt idx="3991">
                  <c:v>0.31305882400000001</c:v>
                </c:pt>
                <c:pt idx="3992">
                  <c:v>0.313137255</c:v>
                </c:pt>
                <c:pt idx="3993">
                  <c:v>0.31321568599999999</c:v>
                </c:pt>
                <c:pt idx="3994">
                  <c:v>0.31329411800000001</c:v>
                </c:pt>
                <c:pt idx="3995">
                  <c:v>0.313372549</c:v>
                </c:pt>
                <c:pt idx="3996">
                  <c:v>0.31345097999999999</c:v>
                </c:pt>
                <c:pt idx="3997">
                  <c:v>0.31352941200000001</c:v>
                </c:pt>
                <c:pt idx="3998">
                  <c:v>0.313607843</c:v>
                </c:pt>
                <c:pt idx="3999">
                  <c:v>0.31368627500000001</c:v>
                </c:pt>
                <c:pt idx="4000">
                  <c:v>0.313764706</c:v>
                </c:pt>
                <c:pt idx="4001">
                  <c:v>0.31384313699999999</c:v>
                </c:pt>
                <c:pt idx="4002">
                  <c:v>0.31392156900000001</c:v>
                </c:pt>
                <c:pt idx="4003">
                  <c:v>0.314</c:v>
                </c:pt>
                <c:pt idx="4004">
                  <c:v>0.31407843099999999</c:v>
                </c:pt>
                <c:pt idx="4005">
                  <c:v>0.31415686300000001</c:v>
                </c:pt>
                <c:pt idx="4006">
                  <c:v>0.314235294</c:v>
                </c:pt>
                <c:pt idx="4007">
                  <c:v>0.31431372499999999</c:v>
                </c:pt>
                <c:pt idx="4008">
                  <c:v>0.31439215700000001</c:v>
                </c:pt>
                <c:pt idx="4009">
                  <c:v>0.314470588</c:v>
                </c:pt>
                <c:pt idx="4010">
                  <c:v>0.31454902000000001</c:v>
                </c:pt>
                <c:pt idx="4011">
                  <c:v>0.314627451</c:v>
                </c:pt>
                <c:pt idx="4012">
                  <c:v>0.31470588199999999</c:v>
                </c:pt>
                <c:pt idx="4013">
                  <c:v>0.31478431400000001</c:v>
                </c:pt>
                <c:pt idx="4014">
                  <c:v>0.314862745</c:v>
                </c:pt>
                <c:pt idx="4015">
                  <c:v>0.31494117599999999</c:v>
                </c:pt>
                <c:pt idx="4016">
                  <c:v>0.31501960800000001</c:v>
                </c:pt>
                <c:pt idx="4017">
                  <c:v>0.315098039</c:v>
                </c:pt>
                <c:pt idx="4018">
                  <c:v>0.31517647100000001</c:v>
                </c:pt>
                <c:pt idx="4019">
                  <c:v>0.315254902</c:v>
                </c:pt>
                <c:pt idx="4020">
                  <c:v>0.31533333299999999</c:v>
                </c:pt>
                <c:pt idx="4021">
                  <c:v>0.31541176500000001</c:v>
                </c:pt>
                <c:pt idx="4022">
                  <c:v>0.315490196</c:v>
                </c:pt>
                <c:pt idx="4023">
                  <c:v>0.31556862699999999</c:v>
                </c:pt>
                <c:pt idx="4024">
                  <c:v>0.31564705900000001</c:v>
                </c:pt>
                <c:pt idx="4025">
                  <c:v>0.31572549</c:v>
                </c:pt>
                <c:pt idx="4026">
                  <c:v>0.31580392200000001</c:v>
                </c:pt>
                <c:pt idx="4027">
                  <c:v>0.315882353</c:v>
                </c:pt>
                <c:pt idx="4028">
                  <c:v>0.31596078399999999</c:v>
                </c:pt>
                <c:pt idx="4029">
                  <c:v>0.31603921600000001</c:v>
                </c:pt>
                <c:pt idx="4030">
                  <c:v>0.316117647</c:v>
                </c:pt>
                <c:pt idx="4031">
                  <c:v>0.31619607799999999</c:v>
                </c:pt>
                <c:pt idx="4032">
                  <c:v>0.31627451000000001</c:v>
                </c:pt>
                <c:pt idx="4033">
                  <c:v>0.316352941</c:v>
                </c:pt>
                <c:pt idx="4034">
                  <c:v>0.31643137300000002</c:v>
                </c:pt>
                <c:pt idx="4035">
                  <c:v>0.31650980400000001</c:v>
                </c:pt>
                <c:pt idx="4036">
                  <c:v>0.316588235</c:v>
                </c:pt>
                <c:pt idx="4037">
                  <c:v>0.31666666700000001</c:v>
                </c:pt>
                <c:pt idx="4038">
                  <c:v>0.316745098</c:v>
                </c:pt>
                <c:pt idx="4039">
                  <c:v>0.31682352899999999</c:v>
                </c:pt>
                <c:pt idx="4040">
                  <c:v>0.31690196100000001</c:v>
                </c:pt>
                <c:pt idx="4041">
                  <c:v>0.316980392</c:v>
                </c:pt>
                <c:pt idx="4042">
                  <c:v>0.31705882400000002</c:v>
                </c:pt>
                <c:pt idx="4043">
                  <c:v>0.31713725500000001</c:v>
                </c:pt>
                <c:pt idx="4044">
                  <c:v>0.317215686</c:v>
                </c:pt>
                <c:pt idx="4045">
                  <c:v>0.31729411800000001</c:v>
                </c:pt>
                <c:pt idx="4046">
                  <c:v>0.317372549</c:v>
                </c:pt>
                <c:pt idx="4047">
                  <c:v>0.31745097999999999</c:v>
                </c:pt>
                <c:pt idx="4048">
                  <c:v>0.31752941200000001</c:v>
                </c:pt>
                <c:pt idx="4049">
                  <c:v>0.317607843</c:v>
                </c:pt>
                <c:pt idx="4050">
                  <c:v>0.31768627500000002</c:v>
                </c:pt>
                <c:pt idx="4051">
                  <c:v>0.31776470600000001</c:v>
                </c:pt>
                <c:pt idx="4052">
                  <c:v>0.317843137</c:v>
                </c:pt>
                <c:pt idx="4053">
                  <c:v>0.31792156900000001</c:v>
                </c:pt>
                <c:pt idx="4054">
                  <c:v>0.318</c:v>
                </c:pt>
                <c:pt idx="4055">
                  <c:v>0.31807843099999999</c:v>
                </c:pt>
                <c:pt idx="4056">
                  <c:v>0.31815686300000001</c:v>
                </c:pt>
                <c:pt idx="4057">
                  <c:v>0.318235294</c:v>
                </c:pt>
                <c:pt idx="4058">
                  <c:v>0.31831372499999999</c:v>
                </c:pt>
                <c:pt idx="4059">
                  <c:v>0.31839215700000001</c:v>
                </c:pt>
                <c:pt idx="4060">
                  <c:v>0.318470588</c:v>
                </c:pt>
                <c:pt idx="4061">
                  <c:v>0.31854902000000002</c:v>
                </c:pt>
                <c:pt idx="4062">
                  <c:v>0.31862745100000001</c:v>
                </c:pt>
                <c:pt idx="4063">
                  <c:v>0.318705882</c:v>
                </c:pt>
                <c:pt idx="4064">
                  <c:v>0.31878431400000001</c:v>
                </c:pt>
                <c:pt idx="4065">
                  <c:v>0.318862745</c:v>
                </c:pt>
                <c:pt idx="4066">
                  <c:v>0.31894117599999999</c:v>
                </c:pt>
                <c:pt idx="4067">
                  <c:v>0.31901960800000001</c:v>
                </c:pt>
                <c:pt idx="4068">
                  <c:v>0.319098039</c:v>
                </c:pt>
                <c:pt idx="4069">
                  <c:v>0.31917647100000002</c:v>
                </c:pt>
                <c:pt idx="4070">
                  <c:v>0.31925490200000001</c:v>
                </c:pt>
                <c:pt idx="4071">
                  <c:v>0.319333333</c:v>
                </c:pt>
                <c:pt idx="4072">
                  <c:v>0.31941176500000001</c:v>
                </c:pt>
                <c:pt idx="4073">
                  <c:v>0.319490196</c:v>
                </c:pt>
                <c:pt idx="4074">
                  <c:v>0.31956862699999999</c:v>
                </c:pt>
                <c:pt idx="4075">
                  <c:v>0.31964705900000001</c:v>
                </c:pt>
                <c:pt idx="4076">
                  <c:v>0.31972549</c:v>
                </c:pt>
                <c:pt idx="4077">
                  <c:v>0.31980392200000002</c:v>
                </c:pt>
                <c:pt idx="4078">
                  <c:v>0.31988235300000001</c:v>
                </c:pt>
                <c:pt idx="4079">
                  <c:v>0.319960784</c:v>
                </c:pt>
                <c:pt idx="4080">
                  <c:v>0.32003921600000002</c:v>
                </c:pt>
                <c:pt idx="4081">
                  <c:v>0.32011764700000001</c:v>
                </c:pt>
                <c:pt idx="4082">
                  <c:v>0.320196078</c:v>
                </c:pt>
                <c:pt idx="4083">
                  <c:v>0.32027451000000001</c:v>
                </c:pt>
                <c:pt idx="4084">
                  <c:v>0.320352941</c:v>
                </c:pt>
                <c:pt idx="4085">
                  <c:v>0.32043137300000002</c:v>
                </c:pt>
                <c:pt idx="4086">
                  <c:v>0.32050980400000001</c:v>
                </c:pt>
                <c:pt idx="4087">
                  <c:v>0.320588235</c:v>
                </c:pt>
                <c:pt idx="4088">
                  <c:v>0.32066666700000002</c:v>
                </c:pt>
                <c:pt idx="4089">
                  <c:v>0.32074509800000001</c:v>
                </c:pt>
                <c:pt idx="4090">
                  <c:v>0.320823529</c:v>
                </c:pt>
                <c:pt idx="4091">
                  <c:v>0.32090196100000001</c:v>
                </c:pt>
                <c:pt idx="4092">
                  <c:v>0.320980392</c:v>
                </c:pt>
                <c:pt idx="4093">
                  <c:v>0.32105882400000002</c:v>
                </c:pt>
                <c:pt idx="4094">
                  <c:v>0.32113725500000001</c:v>
                </c:pt>
                <c:pt idx="4095">
                  <c:v>0.321215686</c:v>
                </c:pt>
                <c:pt idx="4096">
                  <c:v>0.32129411800000002</c:v>
                </c:pt>
                <c:pt idx="4097">
                  <c:v>0.32137254900000001</c:v>
                </c:pt>
                <c:pt idx="4098">
                  <c:v>0.32145098</c:v>
                </c:pt>
                <c:pt idx="4099">
                  <c:v>0.32152941200000001</c:v>
                </c:pt>
                <c:pt idx="4100">
                  <c:v>0.321607843</c:v>
                </c:pt>
                <c:pt idx="4101">
                  <c:v>0.32168627500000002</c:v>
                </c:pt>
                <c:pt idx="4102">
                  <c:v>0.32176470600000001</c:v>
                </c:pt>
                <c:pt idx="4103">
                  <c:v>0.321843137</c:v>
                </c:pt>
                <c:pt idx="4104">
                  <c:v>0.32192156900000002</c:v>
                </c:pt>
                <c:pt idx="4105">
                  <c:v>0.32200000000000001</c:v>
                </c:pt>
                <c:pt idx="4106">
                  <c:v>0.322078431</c:v>
                </c:pt>
                <c:pt idx="4107">
                  <c:v>0.32215686300000002</c:v>
                </c:pt>
                <c:pt idx="4108">
                  <c:v>0.32223529400000001</c:v>
                </c:pt>
                <c:pt idx="4109">
                  <c:v>0.322313725</c:v>
                </c:pt>
                <c:pt idx="4110">
                  <c:v>0.32239215700000001</c:v>
                </c:pt>
                <c:pt idx="4111">
                  <c:v>0.322470588</c:v>
                </c:pt>
                <c:pt idx="4112">
                  <c:v>0.32254902000000002</c:v>
                </c:pt>
                <c:pt idx="4113">
                  <c:v>0.32262745100000001</c:v>
                </c:pt>
                <c:pt idx="4114">
                  <c:v>0.322705882</c:v>
                </c:pt>
                <c:pt idx="4115">
                  <c:v>0.32278431400000002</c:v>
                </c:pt>
                <c:pt idx="4116">
                  <c:v>0.32286274500000001</c:v>
                </c:pt>
                <c:pt idx="4117">
                  <c:v>0.322941176</c:v>
                </c:pt>
                <c:pt idx="4118">
                  <c:v>0.32301960800000001</c:v>
                </c:pt>
                <c:pt idx="4119">
                  <c:v>0.323098039</c:v>
                </c:pt>
                <c:pt idx="4120">
                  <c:v>0.32317647100000002</c:v>
                </c:pt>
                <c:pt idx="4121">
                  <c:v>0.32325490200000001</c:v>
                </c:pt>
                <c:pt idx="4122">
                  <c:v>0.323333333</c:v>
                </c:pt>
                <c:pt idx="4123">
                  <c:v>0.32341176500000002</c:v>
                </c:pt>
                <c:pt idx="4124">
                  <c:v>0.32349019600000001</c:v>
                </c:pt>
                <c:pt idx="4125">
                  <c:v>0.323568627</c:v>
                </c:pt>
                <c:pt idx="4126">
                  <c:v>0.32364705900000001</c:v>
                </c:pt>
                <c:pt idx="4127">
                  <c:v>0.32372549</c:v>
                </c:pt>
                <c:pt idx="4128">
                  <c:v>0.32380392200000002</c:v>
                </c:pt>
                <c:pt idx="4129">
                  <c:v>0.32388235300000001</c:v>
                </c:pt>
                <c:pt idx="4130">
                  <c:v>0.323960784</c:v>
                </c:pt>
                <c:pt idx="4131">
                  <c:v>0.32403921600000002</c:v>
                </c:pt>
                <c:pt idx="4132">
                  <c:v>0.32411764700000001</c:v>
                </c:pt>
                <c:pt idx="4133">
                  <c:v>0.324196078</c:v>
                </c:pt>
                <c:pt idx="4134">
                  <c:v>0.32427451000000002</c:v>
                </c:pt>
                <c:pt idx="4135">
                  <c:v>0.32435294100000001</c:v>
                </c:pt>
                <c:pt idx="4136">
                  <c:v>0.32443137300000002</c:v>
                </c:pt>
                <c:pt idx="4137">
                  <c:v>0.32450980400000001</c:v>
                </c:pt>
                <c:pt idx="4138">
                  <c:v>0.324588235</c:v>
                </c:pt>
                <c:pt idx="4139">
                  <c:v>0.32466666700000002</c:v>
                </c:pt>
                <c:pt idx="4140">
                  <c:v>0.32474509800000001</c:v>
                </c:pt>
                <c:pt idx="4141">
                  <c:v>0.324823529</c:v>
                </c:pt>
                <c:pt idx="4142">
                  <c:v>0.32490196100000002</c:v>
                </c:pt>
                <c:pt idx="4143">
                  <c:v>0.32498039200000001</c:v>
                </c:pt>
                <c:pt idx="4144">
                  <c:v>0.32505882400000002</c:v>
                </c:pt>
                <c:pt idx="4145">
                  <c:v>0.32513725500000001</c:v>
                </c:pt>
                <c:pt idx="4146">
                  <c:v>0.325215686</c:v>
                </c:pt>
                <c:pt idx="4147">
                  <c:v>0.32529411800000002</c:v>
                </c:pt>
                <c:pt idx="4148">
                  <c:v>0.32537254900000001</c:v>
                </c:pt>
                <c:pt idx="4149">
                  <c:v>0.32545098</c:v>
                </c:pt>
                <c:pt idx="4150">
                  <c:v>0.32552941200000002</c:v>
                </c:pt>
                <c:pt idx="4151">
                  <c:v>0.32560784300000001</c:v>
                </c:pt>
                <c:pt idx="4152">
                  <c:v>0.32568627500000003</c:v>
                </c:pt>
                <c:pt idx="4153">
                  <c:v>0.32576470600000001</c:v>
                </c:pt>
                <c:pt idx="4154">
                  <c:v>0.325843137</c:v>
                </c:pt>
                <c:pt idx="4155">
                  <c:v>0.32592156900000002</c:v>
                </c:pt>
                <c:pt idx="4156">
                  <c:v>0.32600000000000001</c:v>
                </c:pt>
                <c:pt idx="4157">
                  <c:v>0.326078431</c:v>
                </c:pt>
                <c:pt idx="4158">
                  <c:v>0.32615686300000002</c:v>
                </c:pt>
                <c:pt idx="4159">
                  <c:v>0.32623529400000001</c:v>
                </c:pt>
                <c:pt idx="4160">
                  <c:v>0.326313725</c:v>
                </c:pt>
                <c:pt idx="4161">
                  <c:v>0.32639215700000002</c:v>
                </c:pt>
                <c:pt idx="4162">
                  <c:v>0.32647058800000001</c:v>
                </c:pt>
                <c:pt idx="4163">
                  <c:v>0.32654902000000002</c:v>
                </c:pt>
                <c:pt idx="4164">
                  <c:v>0.32662745100000001</c:v>
                </c:pt>
                <c:pt idx="4165">
                  <c:v>0.326705882</c:v>
                </c:pt>
                <c:pt idx="4166">
                  <c:v>0.32678431400000002</c:v>
                </c:pt>
                <c:pt idx="4167">
                  <c:v>0.32686274500000001</c:v>
                </c:pt>
                <c:pt idx="4168">
                  <c:v>0.326941176</c:v>
                </c:pt>
                <c:pt idx="4169">
                  <c:v>0.32701960800000002</c:v>
                </c:pt>
                <c:pt idx="4170">
                  <c:v>0.32709803900000001</c:v>
                </c:pt>
                <c:pt idx="4171">
                  <c:v>0.32717647100000002</c:v>
                </c:pt>
                <c:pt idx="4172">
                  <c:v>0.32725490200000001</c:v>
                </c:pt>
                <c:pt idx="4173">
                  <c:v>0.327333333</c:v>
                </c:pt>
                <c:pt idx="4174">
                  <c:v>0.32741176500000002</c:v>
                </c:pt>
                <c:pt idx="4175">
                  <c:v>0.32749019600000001</c:v>
                </c:pt>
                <c:pt idx="4176">
                  <c:v>0.327568627</c:v>
                </c:pt>
                <c:pt idx="4177">
                  <c:v>0.32764705900000002</c:v>
                </c:pt>
                <c:pt idx="4178">
                  <c:v>0.32772549000000001</c:v>
                </c:pt>
                <c:pt idx="4179">
                  <c:v>0.32780392200000003</c:v>
                </c:pt>
                <c:pt idx="4180">
                  <c:v>0.32788235300000002</c:v>
                </c:pt>
                <c:pt idx="4181">
                  <c:v>0.32796078400000001</c:v>
                </c:pt>
                <c:pt idx="4182">
                  <c:v>0.32803921600000002</c:v>
                </c:pt>
                <c:pt idx="4183">
                  <c:v>0.32811764700000001</c:v>
                </c:pt>
                <c:pt idx="4184">
                  <c:v>0.328196078</c:v>
                </c:pt>
                <c:pt idx="4185">
                  <c:v>0.32827451000000002</c:v>
                </c:pt>
                <c:pt idx="4186">
                  <c:v>0.32835294100000001</c:v>
                </c:pt>
                <c:pt idx="4187">
                  <c:v>0.32843137300000003</c:v>
                </c:pt>
                <c:pt idx="4188">
                  <c:v>0.32850980400000002</c:v>
                </c:pt>
                <c:pt idx="4189">
                  <c:v>0.32858823500000001</c:v>
                </c:pt>
                <c:pt idx="4190">
                  <c:v>0.32866666700000002</c:v>
                </c:pt>
                <c:pt idx="4191">
                  <c:v>0.32874509800000001</c:v>
                </c:pt>
                <c:pt idx="4192">
                  <c:v>0.328823529</c:v>
                </c:pt>
                <c:pt idx="4193">
                  <c:v>0.32890196100000002</c:v>
                </c:pt>
                <c:pt idx="4194">
                  <c:v>0.32898039200000001</c:v>
                </c:pt>
                <c:pt idx="4195">
                  <c:v>0.32905882400000003</c:v>
                </c:pt>
                <c:pt idx="4196">
                  <c:v>0.32913725500000002</c:v>
                </c:pt>
                <c:pt idx="4197">
                  <c:v>0.32921568600000001</c:v>
                </c:pt>
                <c:pt idx="4198">
                  <c:v>0.32929411800000002</c:v>
                </c:pt>
                <c:pt idx="4199">
                  <c:v>0.32937254900000001</c:v>
                </c:pt>
                <c:pt idx="4200">
                  <c:v>0.32945098</c:v>
                </c:pt>
                <c:pt idx="4201">
                  <c:v>0.32952941200000002</c:v>
                </c:pt>
                <c:pt idx="4202">
                  <c:v>0.32960784300000001</c:v>
                </c:pt>
                <c:pt idx="4203">
                  <c:v>0.32968627499999997</c:v>
                </c:pt>
                <c:pt idx="4204">
                  <c:v>0.32976470600000002</c:v>
                </c:pt>
                <c:pt idx="4205">
                  <c:v>0.32984313700000001</c:v>
                </c:pt>
                <c:pt idx="4206">
                  <c:v>0.32992156900000003</c:v>
                </c:pt>
                <c:pt idx="4207">
                  <c:v>0.33</c:v>
                </c:pt>
                <c:pt idx="4208">
                  <c:v>0.33007843100000001</c:v>
                </c:pt>
                <c:pt idx="4209">
                  <c:v>0.33015686300000002</c:v>
                </c:pt>
                <c:pt idx="4210">
                  <c:v>0.33023529400000001</c:v>
                </c:pt>
                <c:pt idx="4211">
                  <c:v>0.330313725</c:v>
                </c:pt>
                <c:pt idx="4212">
                  <c:v>0.33039215700000002</c:v>
                </c:pt>
                <c:pt idx="4213">
                  <c:v>0.33047058800000001</c:v>
                </c:pt>
                <c:pt idx="4214">
                  <c:v>0.33054902000000003</c:v>
                </c:pt>
                <c:pt idx="4215">
                  <c:v>0.33062745100000002</c:v>
                </c:pt>
                <c:pt idx="4216">
                  <c:v>0.33070588200000001</c:v>
                </c:pt>
                <c:pt idx="4217">
                  <c:v>0.33078431400000002</c:v>
                </c:pt>
                <c:pt idx="4218">
                  <c:v>0.33086274500000001</c:v>
                </c:pt>
                <c:pt idx="4219">
                  <c:v>0.330941176</c:v>
                </c:pt>
                <c:pt idx="4220">
                  <c:v>0.33101960800000002</c:v>
                </c:pt>
                <c:pt idx="4221">
                  <c:v>0.33109803900000001</c:v>
                </c:pt>
                <c:pt idx="4222">
                  <c:v>0.33117647099999997</c:v>
                </c:pt>
                <c:pt idx="4223">
                  <c:v>0.33125490200000002</c:v>
                </c:pt>
                <c:pt idx="4224">
                  <c:v>0.33133333300000001</c:v>
                </c:pt>
                <c:pt idx="4225">
                  <c:v>0.33141176500000002</c:v>
                </c:pt>
                <c:pt idx="4226">
                  <c:v>0.33149019600000001</c:v>
                </c:pt>
                <c:pt idx="4227">
                  <c:v>0.331568627</c:v>
                </c:pt>
                <c:pt idx="4228">
                  <c:v>0.33164705900000002</c:v>
                </c:pt>
                <c:pt idx="4229">
                  <c:v>0.33172549000000001</c:v>
                </c:pt>
                <c:pt idx="4230">
                  <c:v>0.33180392199999997</c:v>
                </c:pt>
                <c:pt idx="4231">
                  <c:v>0.33188235300000002</c:v>
                </c:pt>
                <c:pt idx="4232">
                  <c:v>0.33196078400000001</c:v>
                </c:pt>
                <c:pt idx="4233">
                  <c:v>0.33203921600000003</c:v>
                </c:pt>
                <c:pt idx="4234">
                  <c:v>0.33211764700000002</c:v>
                </c:pt>
                <c:pt idx="4235">
                  <c:v>0.33219607800000001</c:v>
                </c:pt>
                <c:pt idx="4236">
                  <c:v>0.33227451000000002</c:v>
                </c:pt>
                <c:pt idx="4237">
                  <c:v>0.33235294100000001</c:v>
                </c:pt>
                <c:pt idx="4238">
                  <c:v>0.33243137299999997</c:v>
                </c:pt>
                <c:pt idx="4239">
                  <c:v>0.33250980400000002</c:v>
                </c:pt>
                <c:pt idx="4240">
                  <c:v>0.33258823500000001</c:v>
                </c:pt>
                <c:pt idx="4241">
                  <c:v>0.33266666700000003</c:v>
                </c:pt>
                <c:pt idx="4242">
                  <c:v>0.33274509800000002</c:v>
                </c:pt>
                <c:pt idx="4243">
                  <c:v>0.33282352900000001</c:v>
                </c:pt>
                <c:pt idx="4244">
                  <c:v>0.33290196100000002</c:v>
                </c:pt>
                <c:pt idx="4245">
                  <c:v>0.33298039200000001</c:v>
                </c:pt>
                <c:pt idx="4246">
                  <c:v>0.33305882399999998</c:v>
                </c:pt>
                <c:pt idx="4247">
                  <c:v>0.33313725500000002</c:v>
                </c:pt>
                <c:pt idx="4248">
                  <c:v>0.33321568600000001</c:v>
                </c:pt>
                <c:pt idx="4249">
                  <c:v>0.33329411799999997</c:v>
                </c:pt>
                <c:pt idx="4250">
                  <c:v>0.33337254900000002</c:v>
                </c:pt>
                <c:pt idx="4251">
                  <c:v>0.33345098000000001</c:v>
                </c:pt>
                <c:pt idx="4252">
                  <c:v>0.33352941200000003</c:v>
                </c:pt>
                <c:pt idx="4253">
                  <c:v>0.33360784300000002</c:v>
                </c:pt>
                <c:pt idx="4254">
                  <c:v>0.33368627499999998</c:v>
                </c:pt>
                <c:pt idx="4255">
                  <c:v>0.33376470600000002</c:v>
                </c:pt>
                <c:pt idx="4256">
                  <c:v>0.33384313700000001</c:v>
                </c:pt>
                <c:pt idx="4257">
                  <c:v>0.33392156899999997</c:v>
                </c:pt>
                <c:pt idx="4258">
                  <c:v>0.33400000000000002</c:v>
                </c:pt>
                <c:pt idx="4259">
                  <c:v>0.33407843100000001</c:v>
                </c:pt>
                <c:pt idx="4260">
                  <c:v>0.33415686300000003</c:v>
                </c:pt>
                <c:pt idx="4261">
                  <c:v>0.33423529400000002</c:v>
                </c:pt>
                <c:pt idx="4262">
                  <c:v>0.33431372500000001</c:v>
                </c:pt>
                <c:pt idx="4263">
                  <c:v>0.33439215700000002</c:v>
                </c:pt>
                <c:pt idx="4264">
                  <c:v>0.33447058800000001</c:v>
                </c:pt>
                <c:pt idx="4265">
                  <c:v>0.33454901999999997</c:v>
                </c:pt>
                <c:pt idx="4266">
                  <c:v>0.33462745100000002</c:v>
                </c:pt>
                <c:pt idx="4267">
                  <c:v>0.33470588200000001</c:v>
                </c:pt>
                <c:pt idx="4268">
                  <c:v>0.33478431400000003</c:v>
                </c:pt>
                <c:pt idx="4269">
                  <c:v>0.33486274500000002</c:v>
                </c:pt>
                <c:pt idx="4270">
                  <c:v>0.33494117600000001</c:v>
                </c:pt>
                <c:pt idx="4271">
                  <c:v>0.33501960800000002</c:v>
                </c:pt>
                <c:pt idx="4272">
                  <c:v>0.33509803900000001</c:v>
                </c:pt>
                <c:pt idx="4273">
                  <c:v>0.33517647099999998</c:v>
                </c:pt>
                <c:pt idx="4274">
                  <c:v>0.33525490200000002</c:v>
                </c:pt>
                <c:pt idx="4275">
                  <c:v>0.33533333300000001</c:v>
                </c:pt>
                <c:pt idx="4276">
                  <c:v>0.33541176499999997</c:v>
                </c:pt>
                <c:pt idx="4277">
                  <c:v>0.33549019600000002</c:v>
                </c:pt>
                <c:pt idx="4278">
                  <c:v>0.33556862700000001</c:v>
                </c:pt>
                <c:pt idx="4279">
                  <c:v>0.33564705900000003</c:v>
                </c:pt>
                <c:pt idx="4280">
                  <c:v>0.33572549000000002</c:v>
                </c:pt>
                <c:pt idx="4281">
                  <c:v>0.33580392199999998</c:v>
                </c:pt>
                <c:pt idx="4282">
                  <c:v>0.33588235300000002</c:v>
                </c:pt>
                <c:pt idx="4283">
                  <c:v>0.33596078400000001</c:v>
                </c:pt>
                <c:pt idx="4284">
                  <c:v>0.33603921599999997</c:v>
                </c:pt>
                <c:pt idx="4285">
                  <c:v>0.33611764700000002</c:v>
                </c:pt>
                <c:pt idx="4286">
                  <c:v>0.33619607800000001</c:v>
                </c:pt>
                <c:pt idx="4287">
                  <c:v>0.33627451000000003</c:v>
                </c:pt>
                <c:pt idx="4288">
                  <c:v>0.33635294100000002</c:v>
                </c:pt>
                <c:pt idx="4289">
                  <c:v>0.33643137299999998</c:v>
                </c:pt>
                <c:pt idx="4290">
                  <c:v>0.33650980400000002</c:v>
                </c:pt>
                <c:pt idx="4291">
                  <c:v>0.33658823500000001</c:v>
                </c:pt>
                <c:pt idx="4292">
                  <c:v>0.33666666699999998</c:v>
                </c:pt>
                <c:pt idx="4293">
                  <c:v>0.33674509800000002</c:v>
                </c:pt>
                <c:pt idx="4294">
                  <c:v>0.33682352900000001</c:v>
                </c:pt>
                <c:pt idx="4295">
                  <c:v>0.33690196100000003</c:v>
                </c:pt>
                <c:pt idx="4296">
                  <c:v>0.33698039200000002</c:v>
                </c:pt>
                <c:pt idx="4297">
                  <c:v>0.33705882399999998</c:v>
                </c:pt>
                <c:pt idx="4298">
                  <c:v>0.33713725500000002</c:v>
                </c:pt>
                <c:pt idx="4299">
                  <c:v>0.33721568600000001</c:v>
                </c:pt>
                <c:pt idx="4300">
                  <c:v>0.33729411799999998</c:v>
                </c:pt>
                <c:pt idx="4301">
                  <c:v>0.33737254900000002</c:v>
                </c:pt>
                <c:pt idx="4302">
                  <c:v>0.33745098000000001</c:v>
                </c:pt>
                <c:pt idx="4303">
                  <c:v>0.33752941199999997</c:v>
                </c:pt>
                <c:pt idx="4304">
                  <c:v>0.33760784300000002</c:v>
                </c:pt>
                <c:pt idx="4305">
                  <c:v>0.33768627499999998</c:v>
                </c:pt>
                <c:pt idx="4306">
                  <c:v>0.33776470600000003</c:v>
                </c:pt>
                <c:pt idx="4307">
                  <c:v>0.33784313700000002</c:v>
                </c:pt>
                <c:pt idx="4308">
                  <c:v>0.33792156899999998</c:v>
                </c:pt>
                <c:pt idx="4309">
                  <c:v>0.33800000000000002</c:v>
                </c:pt>
                <c:pt idx="4310">
                  <c:v>0.33807843100000001</c:v>
                </c:pt>
                <c:pt idx="4311">
                  <c:v>0.33815686299999997</c:v>
                </c:pt>
                <c:pt idx="4312">
                  <c:v>0.33823529400000002</c:v>
                </c:pt>
                <c:pt idx="4313">
                  <c:v>0.33831372500000001</c:v>
                </c:pt>
                <c:pt idx="4314">
                  <c:v>0.33839215700000003</c:v>
                </c:pt>
                <c:pt idx="4315">
                  <c:v>0.33847058800000002</c:v>
                </c:pt>
                <c:pt idx="4316">
                  <c:v>0.33854901999999998</c:v>
                </c:pt>
                <c:pt idx="4317">
                  <c:v>0.33862745100000002</c:v>
                </c:pt>
                <c:pt idx="4318">
                  <c:v>0.33870588200000001</c:v>
                </c:pt>
                <c:pt idx="4319">
                  <c:v>0.33878431399999998</c:v>
                </c:pt>
                <c:pt idx="4320">
                  <c:v>0.33886274500000002</c:v>
                </c:pt>
                <c:pt idx="4321">
                  <c:v>0.33894117600000001</c:v>
                </c:pt>
                <c:pt idx="4322">
                  <c:v>0.33901960799999997</c:v>
                </c:pt>
                <c:pt idx="4323">
                  <c:v>0.33909803900000002</c:v>
                </c:pt>
                <c:pt idx="4324">
                  <c:v>0.33917647099999998</c:v>
                </c:pt>
                <c:pt idx="4325">
                  <c:v>0.33925490200000002</c:v>
                </c:pt>
                <c:pt idx="4326">
                  <c:v>0.33933333300000001</c:v>
                </c:pt>
                <c:pt idx="4327">
                  <c:v>0.33941176499999998</c:v>
                </c:pt>
                <c:pt idx="4328">
                  <c:v>0.33949019600000002</c:v>
                </c:pt>
                <c:pt idx="4329">
                  <c:v>0.33956862700000001</c:v>
                </c:pt>
                <c:pt idx="4330">
                  <c:v>0.33964705899999997</c:v>
                </c:pt>
                <c:pt idx="4331">
                  <c:v>0.33972549000000002</c:v>
                </c:pt>
                <c:pt idx="4332">
                  <c:v>0.33980392199999998</c:v>
                </c:pt>
                <c:pt idx="4333">
                  <c:v>0.33988235300000003</c:v>
                </c:pt>
                <c:pt idx="4334">
                  <c:v>0.33996078400000002</c:v>
                </c:pt>
                <c:pt idx="4335">
                  <c:v>0.34003921599999998</c:v>
                </c:pt>
                <c:pt idx="4336">
                  <c:v>0.34011764700000002</c:v>
                </c:pt>
                <c:pt idx="4337">
                  <c:v>0.34019607800000001</c:v>
                </c:pt>
                <c:pt idx="4338">
                  <c:v>0.34027450999999997</c:v>
                </c:pt>
                <c:pt idx="4339">
                  <c:v>0.34035294100000002</c:v>
                </c:pt>
                <c:pt idx="4340">
                  <c:v>0.34043137299999998</c:v>
                </c:pt>
                <c:pt idx="4341">
                  <c:v>0.34050980400000003</c:v>
                </c:pt>
                <c:pt idx="4342">
                  <c:v>0.34058823500000002</c:v>
                </c:pt>
                <c:pt idx="4343">
                  <c:v>0.34066666699999998</c:v>
                </c:pt>
                <c:pt idx="4344">
                  <c:v>0.34074509800000002</c:v>
                </c:pt>
                <c:pt idx="4345">
                  <c:v>0.34082352900000001</c:v>
                </c:pt>
                <c:pt idx="4346">
                  <c:v>0.34090196099999998</c:v>
                </c:pt>
                <c:pt idx="4347">
                  <c:v>0.34098039200000002</c:v>
                </c:pt>
                <c:pt idx="4348">
                  <c:v>0.34105882399999998</c:v>
                </c:pt>
                <c:pt idx="4349">
                  <c:v>0.34113725499999997</c:v>
                </c:pt>
                <c:pt idx="4350">
                  <c:v>0.34121568600000002</c:v>
                </c:pt>
                <c:pt idx="4351">
                  <c:v>0.34129411799999998</c:v>
                </c:pt>
                <c:pt idx="4352">
                  <c:v>0.34137254900000003</c:v>
                </c:pt>
                <c:pt idx="4353">
                  <c:v>0.34145098000000002</c:v>
                </c:pt>
                <c:pt idx="4354">
                  <c:v>0.34152941199999998</c:v>
                </c:pt>
                <c:pt idx="4355">
                  <c:v>0.34160784300000002</c:v>
                </c:pt>
                <c:pt idx="4356">
                  <c:v>0.34168627499999998</c:v>
                </c:pt>
                <c:pt idx="4357">
                  <c:v>0.34176470599999997</c:v>
                </c:pt>
                <c:pt idx="4358">
                  <c:v>0.34184313700000002</c:v>
                </c:pt>
                <c:pt idx="4359">
                  <c:v>0.34192156899999998</c:v>
                </c:pt>
                <c:pt idx="4360">
                  <c:v>0.34200000000000003</c:v>
                </c:pt>
                <c:pt idx="4361">
                  <c:v>0.34207843100000002</c:v>
                </c:pt>
                <c:pt idx="4362">
                  <c:v>0.34215686299999998</c:v>
                </c:pt>
                <c:pt idx="4363">
                  <c:v>0.34223529400000002</c:v>
                </c:pt>
                <c:pt idx="4364">
                  <c:v>0.34231372500000001</c:v>
                </c:pt>
                <c:pt idx="4365">
                  <c:v>0.34239215699999997</c:v>
                </c:pt>
                <c:pt idx="4366">
                  <c:v>0.34247058800000002</c:v>
                </c:pt>
                <c:pt idx="4367">
                  <c:v>0.34254901999999998</c:v>
                </c:pt>
                <c:pt idx="4368">
                  <c:v>0.34262745100000003</c:v>
                </c:pt>
                <c:pt idx="4369">
                  <c:v>0.34270588200000002</c:v>
                </c:pt>
                <c:pt idx="4370">
                  <c:v>0.34278431399999998</c:v>
                </c:pt>
                <c:pt idx="4371">
                  <c:v>0.34286274500000002</c:v>
                </c:pt>
                <c:pt idx="4372">
                  <c:v>0.34294117600000001</c:v>
                </c:pt>
                <c:pt idx="4373">
                  <c:v>0.34301960799999998</c:v>
                </c:pt>
                <c:pt idx="4374">
                  <c:v>0.34309803900000002</c:v>
                </c:pt>
                <c:pt idx="4375">
                  <c:v>0.34317647099999998</c:v>
                </c:pt>
                <c:pt idx="4376">
                  <c:v>0.34325490199999997</c:v>
                </c:pt>
                <c:pt idx="4377">
                  <c:v>0.34333333300000002</c:v>
                </c:pt>
                <c:pt idx="4378">
                  <c:v>0.34341176499999998</c:v>
                </c:pt>
                <c:pt idx="4379">
                  <c:v>0.34349019600000003</c:v>
                </c:pt>
                <c:pt idx="4380">
                  <c:v>0.34356862700000002</c:v>
                </c:pt>
                <c:pt idx="4381">
                  <c:v>0.34364705899999998</c:v>
                </c:pt>
                <c:pt idx="4382">
                  <c:v>0.34372549000000002</c:v>
                </c:pt>
                <c:pt idx="4383">
                  <c:v>0.34380392199999998</c:v>
                </c:pt>
                <c:pt idx="4384">
                  <c:v>0.34388235299999997</c:v>
                </c:pt>
                <c:pt idx="4385">
                  <c:v>0.34396078400000002</c:v>
                </c:pt>
                <c:pt idx="4386">
                  <c:v>0.34403921599999998</c:v>
                </c:pt>
                <c:pt idx="4387">
                  <c:v>0.34411764700000003</c:v>
                </c:pt>
                <c:pt idx="4388">
                  <c:v>0.34419607800000002</c:v>
                </c:pt>
                <c:pt idx="4389">
                  <c:v>0.34427450999999998</c:v>
                </c:pt>
                <c:pt idx="4390">
                  <c:v>0.34435294100000002</c:v>
                </c:pt>
                <c:pt idx="4391">
                  <c:v>0.34443137299999999</c:v>
                </c:pt>
                <c:pt idx="4392">
                  <c:v>0.34450980399999998</c:v>
                </c:pt>
                <c:pt idx="4393">
                  <c:v>0.34458823500000002</c:v>
                </c:pt>
                <c:pt idx="4394">
                  <c:v>0.34466666699999998</c:v>
                </c:pt>
                <c:pt idx="4395">
                  <c:v>0.34474509800000003</c:v>
                </c:pt>
                <c:pt idx="4396">
                  <c:v>0.34482352900000002</c:v>
                </c:pt>
                <c:pt idx="4397">
                  <c:v>0.34490196099999998</c:v>
                </c:pt>
                <c:pt idx="4398">
                  <c:v>0.34498039200000002</c:v>
                </c:pt>
                <c:pt idx="4399">
                  <c:v>0.34505882399999999</c:v>
                </c:pt>
                <c:pt idx="4400">
                  <c:v>0.34513725499999998</c:v>
                </c:pt>
                <c:pt idx="4401">
                  <c:v>0.34521568600000002</c:v>
                </c:pt>
                <c:pt idx="4402">
                  <c:v>0.34529411799999998</c:v>
                </c:pt>
                <c:pt idx="4403">
                  <c:v>0.34537254899999997</c:v>
                </c:pt>
                <c:pt idx="4404">
                  <c:v>0.34545098000000002</c:v>
                </c:pt>
                <c:pt idx="4405">
                  <c:v>0.34552941199999998</c:v>
                </c:pt>
                <c:pt idx="4406">
                  <c:v>0.34560784300000003</c:v>
                </c:pt>
                <c:pt idx="4407">
                  <c:v>0.34568627499999999</c:v>
                </c:pt>
                <c:pt idx="4408">
                  <c:v>0.34576470599999998</c:v>
                </c:pt>
                <c:pt idx="4409">
                  <c:v>0.34584313700000002</c:v>
                </c:pt>
                <c:pt idx="4410">
                  <c:v>0.34592156899999998</c:v>
                </c:pt>
                <c:pt idx="4411">
                  <c:v>0.34599999999999997</c:v>
                </c:pt>
                <c:pt idx="4412">
                  <c:v>0.34607843100000002</c:v>
                </c:pt>
                <c:pt idx="4413">
                  <c:v>0.34615686299999998</c:v>
                </c:pt>
                <c:pt idx="4414">
                  <c:v>0.34623529400000003</c:v>
                </c:pt>
                <c:pt idx="4415">
                  <c:v>0.34631372500000002</c:v>
                </c:pt>
                <c:pt idx="4416">
                  <c:v>0.34639215699999998</c:v>
                </c:pt>
                <c:pt idx="4417">
                  <c:v>0.34647058800000002</c:v>
                </c:pt>
                <c:pt idx="4418">
                  <c:v>0.34654901999999999</c:v>
                </c:pt>
                <c:pt idx="4419">
                  <c:v>0.34662745099999998</c:v>
                </c:pt>
                <c:pt idx="4420">
                  <c:v>0.34670588200000002</c:v>
                </c:pt>
                <c:pt idx="4421">
                  <c:v>0.34678431399999998</c:v>
                </c:pt>
                <c:pt idx="4422">
                  <c:v>0.34686274499999997</c:v>
                </c:pt>
                <c:pt idx="4423">
                  <c:v>0.34694117600000002</c:v>
                </c:pt>
                <c:pt idx="4424">
                  <c:v>0.34701960799999998</c:v>
                </c:pt>
                <c:pt idx="4425">
                  <c:v>0.34709803900000002</c:v>
                </c:pt>
                <c:pt idx="4426">
                  <c:v>0.34717647099999999</c:v>
                </c:pt>
                <c:pt idx="4427">
                  <c:v>0.34725490199999998</c:v>
                </c:pt>
                <c:pt idx="4428">
                  <c:v>0.34733333300000002</c:v>
                </c:pt>
                <c:pt idx="4429">
                  <c:v>0.34741176499999998</c:v>
                </c:pt>
                <c:pt idx="4430">
                  <c:v>0.34749019599999997</c:v>
                </c:pt>
                <c:pt idx="4431">
                  <c:v>0.34756862700000002</c:v>
                </c:pt>
                <c:pt idx="4432">
                  <c:v>0.34764705899999998</c:v>
                </c:pt>
                <c:pt idx="4433">
                  <c:v>0.34772549000000003</c:v>
                </c:pt>
                <c:pt idx="4434">
                  <c:v>0.34780392199999999</c:v>
                </c:pt>
                <c:pt idx="4435">
                  <c:v>0.34788235299999998</c:v>
                </c:pt>
                <c:pt idx="4436">
                  <c:v>0.34796078400000002</c:v>
                </c:pt>
                <c:pt idx="4437">
                  <c:v>0.34803921599999998</c:v>
                </c:pt>
                <c:pt idx="4438">
                  <c:v>0.34811764699999997</c:v>
                </c:pt>
                <c:pt idx="4439">
                  <c:v>0.34819607800000002</c:v>
                </c:pt>
                <c:pt idx="4440">
                  <c:v>0.34827450999999998</c:v>
                </c:pt>
                <c:pt idx="4441">
                  <c:v>0.34835294100000003</c:v>
                </c:pt>
                <c:pt idx="4442">
                  <c:v>0.34843137299999999</c:v>
                </c:pt>
                <c:pt idx="4443">
                  <c:v>0.34850980399999998</c:v>
                </c:pt>
                <c:pt idx="4444">
                  <c:v>0.34858823500000002</c:v>
                </c:pt>
                <c:pt idx="4445">
                  <c:v>0.34866666699999999</c:v>
                </c:pt>
                <c:pt idx="4446">
                  <c:v>0.34874509799999998</c:v>
                </c:pt>
                <c:pt idx="4447">
                  <c:v>0.34882352900000002</c:v>
                </c:pt>
                <c:pt idx="4448">
                  <c:v>0.34890196099999998</c:v>
                </c:pt>
                <c:pt idx="4449">
                  <c:v>0.34898039199999997</c:v>
                </c:pt>
                <c:pt idx="4450">
                  <c:v>0.34905882399999999</c:v>
                </c:pt>
                <c:pt idx="4451">
                  <c:v>0.34913725499999998</c:v>
                </c:pt>
                <c:pt idx="4452">
                  <c:v>0.34921568600000003</c:v>
                </c:pt>
                <c:pt idx="4453">
                  <c:v>0.34929411799999999</c:v>
                </c:pt>
                <c:pt idx="4454">
                  <c:v>0.34937254899999998</c:v>
                </c:pt>
                <c:pt idx="4455">
                  <c:v>0.34945098000000002</c:v>
                </c:pt>
                <c:pt idx="4456">
                  <c:v>0.34952941199999998</c:v>
                </c:pt>
                <c:pt idx="4457">
                  <c:v>0.34960784299999997</c:v>
                </c:pt>
                <c:pt idx="4458">
                  <c:v>0.34968627499999999</c:v>
                </c:pt>
                <c:pt idx="4459">
                  <c:v>0.34976470599999998</c:v>
                </c:pt>
                <c:pt idx="4460">
                  <c:v>0.34984313700000003</c:v>
                </c:pt>
                <c:pt idx="4461">
                  <c:v>0.34992156899999999</c:v>
                </c:pt>
                <c:pt idx="4462">
                  <c:v>0.35</c:v>
                </c:pt>
                <c:pt idx="4463">
                  <c:v>0.35007843100000002</c:v>
                </c:pt>
                <c:pt idx="4464">
                  <c:v>0.35015686299999998</c:v>
                </c:pt>
                <c:pt idx="4465">
                  <c:v>0.35023529399999997</c:v>
                </c:pt>
                <c:pt idx="4466">
                  <c:v>0.35031372500000002</c:v>
                </c:pt>
                <c:pt idx="4467">
                  <c:v>0.35039215699999998</c:v>
                </c:pt>
                <c:pt idx="4468">
                  <c:v>0.35047058800000003</c:v>
                </c:pt>
                <c:pt idx="4469">
                  <c:v>0.35054901999999999</c:v>
                </c:pt>
                <c:pt idx="4470">
                  <c:v>0.35062745099999998</c:v>
                </c:pt>
                <c:pt idx="4471">
                  <c:v>0.35070588200000002</c:v>
                </c:pt>
                <c:pt idx="4472">
                  <c:v>0.35078431399999999</c:v>
                </c:pt>
                <c:pt idx="4473">
                  <c:v>0.35086274499999998</c:v>
                </c:pt>
                <c:pt idx="4474">
                  <c:v>0.35094117600000002</c:v>
                </c:pt>
                <c:pt idx="4475">
                  <c:v>0.35101960799999998</c:v>
                </c:pt>
                <c:pt idx="4476">
                  <c:v>0.35109803899999997</c:v>
                </c:pt>
                <c:pt idx="4477">
                  <c:v>0.35117647099999999</c:v>
                </c:pt>
                <c:pt idx="4478">
                  <c:v>0.35125490199999998</c:v>
                </c:pt>
                <c:pt idx="4479">
                  <c:v>0.35133333300000003</c:v>
                </c:pt>
                <c:pt idx="4480">
                  <c:v>0.35141176499999999</c:v>
                </c:pt>
                <c:pt idx="4481">
                  <c:v>0.35149019599999998</c:v>
                </c:pt>
                <c:pt idx="4482">
                  <c:v>0.35156862700000002</c:v>
                </c:pt>
                <c:pt idx="4483">
                  <c:v>0.35164705899999998</c:v>
                </c:pt>
                <c:pt idx="4484">
                  <c:v>0.35172548999999997</c:v>
                </c:pt>
                <c:pt idx="4485">
                  <c:v>0.35180392199999999</c:v>
                </c:pt>
                <c:pt idx="4486">
                  <c:v>0.35188235299999998</c:v>
                </c:pt>
                <c:pt idx="4487">
                  <c:v>0.35196078400000003</c:v>
                </c:pt>
                <c:pt idx="4488">
                  <c:v>0.35203921599999999</c:v>
                </c:pt>
                <c:pt idx="4489">
                  <c:v>0.35211764699999998</c:v>
                </c:pt>
                <c:pt idx="4490">
                  <c:v>0.35219607800000002</c:v>
                </c:pt>
                <c:pt idx="4491">
                  <c:v>0.35227450999999999</c:v>
                </c:pt>
                <c:pt idx="4492">
                  <c:v>0.35235294099999998</c:v>
                </c:pt>
                <c:pt idx="4493">
                  <c:v>0.35243137299999999</c:v>
                </c:pt>
                <c:pt idx="4494">
                  <c:v>0.35250980399999998</c:v>
                </c:pt>
                <c:pt idx="4495">
                  <c:v>0.35258823500000003</c:v>
                </c:pt>
                <c:pt idx="4496">
                  <c:v>0.35266666699999999</c:v>
                </c:pt>
                <c:pt idx="4497">
                  <c:v>0.35274509799999998</c:v>
                </c:pt>
                <c:pt idx="4498">
                  <c:v>0.35282352900000002</c:v>
                </c:pt>
                <c:pt idx="4499">
                  <c:v>0.35290196099999999</c:v>
                </c:pt>
                <c:pt idx="4500">
                  <c:v>0.35298039199999998</c:v>
                </c:pt>
                <c:pt idx="4501">
                  <c:v>0.35305882399999999</c:v>
                </c:pt>
                <c:pt idx="4502">
                  <c:v>0.35313725499999998</c:v>
                </c:pt>
                <c:pt idx="4503">
                  <c:v>0.35321568599999997</c:v>
                </c:pt>
                <c:pt idx="4504">
                  <c:v>0.35329411799999999</c:v>
                </c:pt>
                <c:pt idx="4505">
                  <c:v>0.35337254899999998</c:v>
                </c:pt>
                <c:pt idx="4506">
                  <c:v>0.35345098000000003</c:v>
                </c:pt>
                <c:pt idx="4507">
                  <c:v>0.35352941199999999</c:v>
                </c:pt>
                <c:pt idx="4508">
                  <c:v>0.35360784299999998</c:v>
                </c:pt>
                <c:pt idx="4509">
                  <c:v>0.35368627499999999</c:v>
                </c:pt>
                <c:pt idx="4510">
                  <c:v>0.35376470599999998</c:v>
                </c:pt>
                <c:pt idx="4511">
                  <c:v>0.35384313699999997</c:v>
                </c:pt>
                <c:pt idx="4512">
                  <c:v>0.35392156899999999</c:v>
                </c:pt>
                <c:pt idx="4513">
                  <c:v>0.35399999999999998</c:v>
                </c:pt>
                <c:pt idx="4514">
                  <c:v>0.35407843100000003</c:v>
                </c:pt>
                <c:pt idx="4515">
                  <c:v>0.35415686299999999</c:v>
                </c:pt>
                <c:pt idx="4516">
                  <c:v>0.35423529399999998</c:v>
                </c:pt>
                <c:pt idx="4517">
                  <c:v>0.35431372500000002</c:v>
                </c:pt>
                <c:pt idx="4518">
                  <c:v>0.35439215699999999</c:v>
                </c:pt>
                <c:pt idx="4519">
                  <c:v>0.35447058799999998</c:v>
                </c:pt>
                <c:pt idx="4520">
                  <c:v>0.35454901999999999</c:v>
                </c:pt>
                <c:pt idx="4521">
                  <c:v>0.35462745099999998</c:v>
                </c:pt>
                <c:pt idx="4522">
                  <c:v>0.35470588199999997</c:v>
                </c:pt>
                <c:pt idx="4523">
                  <c:v>0.35478431399999999</c:v>
                </c:pt>
                <c:pt idx="4524">
                  <c:v>0.35486274499999998</c:v>
                </c:pt>
                <c:pt idx="4525">
                  <c:v>0.35494117600000002</c:v>
                </c:pt>
                <c:pt idx="4526">
                  <c:v>0.35501960799999999</c:v>
                </c:pt>
                <c:pt idx="4527">
                  <c:v>0.35509803899999998</c:v>
                </c:pt>
                <c:pt idx="4528">
                  <c:v>0.35517647099999999</c:v>
                </c:pt>
                <c:pt idx="4529">
                  <c:v>0.35525490199999998</c:v>
                </c:pt>
                <c:pt idx="4530">
                  <c:v>0.35533333299999997</c:v>
                </c:pt>
                <c:pt idx="4531">
                  <c:v>0.35541176499999999</c:v>
                </c:pt>
                <c:pt idx="4532">
                  <c:v>0.35549019599999998</c:v>
                </c:pt>
                <c:pt idx="4533">
                  <c:v>0.35556862700000003</c:v>
                </c:pt>
                <c:pt idx="4534">
                  <c:v>0.35564705899999999</c:v>
                </c:pt>
                <c:pt idx="4535">
                  <c:v>0.35572548999999998</c:v>
                </c:pt>
                <c:pt idx="4536">
                  <c:v>0.35580392199999999</c:v>
                </c:pt>
                <c:pt idx="4537">
                  <c:v>0.35588235299999998</c:v>
                </c:pt>
                <c:pt idx="4538">
                  <c:v>0.35596078399999997</c:v>
                </c:pt>
                <c:pt idx="4539">
                  <c:v>0.35603921599999999</c:v>
                </c:pt>
                <c:pt idx="4540">
                  <c:v>0.35611764699999998</c:v>
                </c:pt>
                <c:pt idx="4541">
                  <c:v>0.35619607800000003</c:v>
                </c:pt>
                <c:pt idx="4542">
                  <c:v>0.35627450999999999</c:v>
                </c:pt>
                <c:pt idx="4543">
                  <c:v>0.35635294099999998</c:v>
                </c:pt>
                <c:pt idx="4544">
                  <c:v>0.356431373</c:v>
                </c:pt>
                <c:pt idx="4545">
                  <c:v>0.35650980399999999</c:v>
                </c:pt>
                <c:pt idx="4546">
                  <c:v>0.35658823499999998</c:v>
                </c:pt>
                <c:pt idx="4547">
                  <c:v>0.35666666699999999</c:v>
                </c:pt>
                <c:pt idx="4548">
                  <c:v>0.35674509799999998</c:v>
                </c:pt>
                <c:pt idx="4549">
                  <c:v>0.35682352899999997</c:v>
                </c:pt>
                <c:pt idx="4550">
                  <c:v>0.35690196099999999</c:v>
                </c:pt>
                <c:pt idx="4551">
                  <c:v>0.35698039199999998</c:v>
                </c:pt>
                <c:pt idx="4552">
                  <c:v>0.357058824</c:v>
                </c:pt>
                <c:pt idx="4553">
                  <c:v>0.35713725499999999</c:v>
                </c:pt>
                <c:pt idx="4554">
                  <c:v>0.35721568599999998</c:v>
                </c:pt>
                <c:pt idx="4555">
                  <c:v>0.35729411799999999</c:v>
                </c:pt>
                <c:pt idx="4556">
                  <c:v>0.35737254899999998</c:v>
                </c:pt>
                <c:pt idx="4557">
                  <c:v>0.35745097999999997</c:v>
                </c:pt>
                <c:pt idx="4558">
                  <c:v>0.35752941199999999</c:v>
                </c:pt>
                <c:pt idx="4559">
                  <c:v>0.35760784299999998</c:v>
                </c:pt>
                <c:pt idx="4560">
                  <c:v>0.357686275</c:v>
                </c:pt>
                <c:pt idx="4561">
                  <c:v>0.35776470599999999</c:v>
                </c:pt>
                <c:pt idx="4562">
                  <c:v>0.35784313699999998</c:v>
                </c:pt>
                <c:pt idx="4563">
                  <c:v>0.35792156899999999</c:v>
                </c:pt>
                <c:pt idx="4564">
                  <c:v>0.35799999999999998</c:v>
                </c:pt>
                <c:pt idx="4565">
                  <c:v>0.35807843099999997</c:v>
                </c:pt>
                <c:pt idx="4566">
                  <c:v>0.35815686299999999</c:v>
                </c:pt>
                <c:pt idx="4567">
                  <c:v>0.35823529399999998</c:v>
                </c:pt>
                <c:pt idx="4568">
                  <c:v>0.35831372500000003</c:v>
                </c:pt>
                <c:pt idx="4569">
                  <c:v>0.35839215699999999</c:v>
                </c:pt>
                <c:pt idx="4570">
                  <c:v>0.35847058799999998</c:v>
                </c:pt>
                <c:pt idx="4571">
                  <c:v>0.35854902</c:v>
                </c:pt>
                <c:pt idx="4572">
                  <c:v>0.35862745099999999</c:v>
                </c:pt>
                <c:pt idx="4573">
                  <c:v>0.35870588199999998</c:v>
                </c:pt>
                <c:pt idx="4574">
                  <c:v>0.35878431399999999</c:v>
                </c:pt>
                <c:pt idx="4575">
                  <c:v>0.35886274499999998</c:v>
                </c:pt>
                <c:pt idx="4576">
                  <c:v>0.35894117599999997</c:v>
                </c:pt>
                <c:pt idx="4577">
                  <c:v>0.35901960799999999</c:v>
                </c:pt>
                <c:pt idx="4578">
                  <c:v>0.35909803899999998</c:v>
                </c:pt>
                <c:pt idx="4579">
                  <c:v>0.359176471</c:v>
                </c:pt>
                <c:pt idx="4580">
                  <c:v>0.35925490199999999</c:v>
                </c:pt>
                <c:pt idx="4581">
                  <c:v>0.35933333299999998</c:v>
                </c:pt>
                <c:pt idx="4582">
                  <c:v>0.35941176499999999</c:v>
                </c:pt>
                <c:pt idx="4583">
                  <c:v>0.35949019599999998</c:v>
                </c:pt>
                <c:pt idx="4584">
                  <c:v>0.35956862699999997</c:v>
                </c:pt>
                <c:pt idx="4585">
                  <c:v>0.35964705899999999</c:v>
                </c:pt>
                <c:pt idx="4586">
                  <c:v>0.35972548999999998</c:v>
                </c:pt>
                <c:pt idx="4587">
                  <c:v>0.359803922</c:v>
                </c:pt>
                <c:pt idx="4588">
                  <c:v>0.35988235299999999</c:v>
                </c:pt>
                <c:pt idx="4589">
                  <c:v>0.35996078399999998</c:v>
                </c:pt>
                <c:pt idx="4590">
                  <c:v>0.360039216</c:v>
                </c:pt>
                <c:pt idx="4591">
                  <c:v>0.36011764699999999</c:v>
                </c:pt>
                <c:pt idx="4592">
                  <c:v>0.36019607799999998</c:v>
                </c:pt>
                <c:pt idx="4593">
                  <c:v>0.36027450999999999</c:v>
                </c:pt>
                <c:pt idx="4594">
                  <c:v>0.36035294099999998</c:v>
                </c:pt>
                <c:pt idx="4595">
                  <c:v>0.360431373</c:v>
                </c:pt>
                <c:pt idx="4596">
                  <c:v>0.36050980399999999</c:v>
                </c:pt>
                <c:pt idx="4597">
                  <c:v>0.36058823499999998</c:v>
                </c:pt>
                <c:pt idx="4598">
                  <c:v>0.360666667</c:v>
                </c:pt>
                <c:pt idx="4599">
                  <c:v>0.36074509799999999</c:v>
                </c:pt>
                <c:pt idx="4600">
                  <c:v>0.36082352899999998</c:v>
                </c:pt>
                <c:pt idx="4601">
                  <c:v>0.36090196099999999</c:v>
                </c:pt>
                <c:pt idx="4602">
                  <c:v>0.36098039199999998</c:v>
                </c:pt>
                <c:pt idx="4603">
                  <c:v>0.361058824</c:v>
                </c:pt>
                <c:pt idx="4604">
                  <c:v>0.36113725499999999</c:v>
                </c:pt>
                <c:pt idx="4605">
                  <c:v>0.36121568599999998</c:v>
                </c:pt>
                <c:pt idx="4606">
                  <c:v>0.361294118</c:v>
                </c:pt>
                <c:pt idx="4607">
                  <c:v>0.36137254899999999</c:v>
                </c:pt>
                <c:pt idx="4608">
                  <c:v>0.36145097999999998</c:v>
                </c:pt>
                <c:pt idx="4609">
                  <c:v>0.36152941199999999</c:v>
                </c:pt>
                <c:pt idx="4610">
                  <c:v>0.36160784299999998</c:v>
                </c:pt>
                <c:pt idx="4611">
                  <c:v>0.361686275</c:v>
                </c:pt>
                <c:pt idx="4612">
                  <c:v>0.36176470599999999</c:v>
                </c:pt>
                <c:pt idx="4613">
                  <c:v>0.36184313699999998</c:v>
                </c:pt>
                <c:pt idx="4614">
                  <c:v>0.361921569</c:v>
                </c:pt>
                <c:pt idx="4615">
                  <c:v>0.36199999999999999</c:v>
                </c:pt>
                <c:pt idx="4616">
                  <c:v>0.36207843099999998</c:v>
                </c:pt>
                <c:pt idx="4617">
                  <c:v>0.362156863</c:v>
                </c:pt>
                <c:pt idx="4618">
                  <c:v>0.36223529399999999</c:v>
                </c:pt>
                <c:pt idx="4619">
                  <c:v>0.36231372499999998</c:v>
                </c:pt>
                <c:pt idx="4620">
                  <c:v>0.36239215699999999</c:v>
                </c:pt>
                <c:pt idx="4621">
                  <c:v>0.36247058799999998</c:v>
                </c:pt>
                <c:pt idx="4622">
                  <c:v>0.36254902</c:v>
                </c:pt>
                <c:pt idx="4623">
                  <c:v>0.36262745099999999</c:v>
                </c:pt>
                <c:pt idx="4624">
                  <c:v>0.36270588199999998</c:v>
                </c:pt>
                <c:pt idx="4625">
                  <c:v>0.362784314</c:v>
                </c:pt>
                <c:pt idx="4626">
                  <c:v>0.36286274499999999</c:v>
                </c:pt>
                <c:pt idx="4627">
                  <c:v>0.36294117599999998</c:v>
                </c:pt>
                <c:pt idx="4628">
                  <c:v>0.36301960799999999</c:v>
                </c:pt>
                <c:pt idx="4629">
                  <c:v>0.36309803899999998</c:v>
                </c:pt>
                <c:pt idx="4630">
                  <c:v>0.363176471</c:v>
                </c:pt>
                <c:pt idx="4631">
                  <c:v>0.36325490199999999</c:v>
                </c:pt>
                <c:pt idx="4632">
                  <c:v>0.36333333299999998</c:v>
                </c:pt>
                <c:pt idx="4633">
                  <c:v>0.363411765</c:v>
                </c:pt>
                <c:pt idx="4634">
                  <c:v>0.36349019599999999</c:v>
                </c:pt>
                <c:pt idx="4635">
                  <c:v>0.36356862699999998</c:v>
                </c:pt>
                <c:pt idx="4636">
                  <c:v>0.36364705899999999</c:v>
                </c:pt>
                <c:pt idx="4637">
                  <c:v>0.36372548999999998</c:v>
                </c:pt>
                <c:pt idx="4638">
                  <c:v>0.363803922</c:v>
                </c:pt>
                <c:pt idx="4639">
                  <c:v>0.36388235299999999</c:v>
                </c:pt>
                <c:pt idx="4640">
                  <c:v>0.36396078399999998</c:v>
                </c:pt>
                <c:pt idx="4641">
                  <c:v>0.364039216</c:v>
                </c:pt>
                <c:pt idx="4642">
                  <c:v>0.36411764699999999</c:v>
                </c:pt>
                <c:pt idx="4643">
                  <c:v>0.36419607799999998</c:v>
                </c:pt>
                <c:pt idx="4644">
                  <c:v>0.36427451</c:v>
                </c:pt>
                <c:pt idx="4645">
                  <c:v>0.36435294099999999</c:v>
                </c:pt>
                <c:pt idx="4646">
                  <c:v>0.364431373</c:v>
                </c:pt>
                <c:pt idx="4647">
                  <c:v>0.36450980399999999</c:v>
                </c:pt>
                <c:pt idx="4648">
                  <c:v>0.36458823499999998</c:v>
                </c:pt>
                <c:pt idx="4649">
                  <c:v>0.364666667</c:v>
                </c:pt>
                <c:pt idx="4650">
                  <c:v>0.36474509799999999</c:v>
                </c:pt>
                <c:pt idx="4651">
                  <c:v>0.36482352899999998</c:v>
                </c:pt>
                <c:pt idx="4652">
                  <c:v>0.364901961</c:v>
                </c:pt>
                <c:pt idx="4653">
                  <c:v>0.36498039199999999</c:v>
                </c:pt>
                <c:pt idx="4654">
                  <c:v>0.365058824</c:v>
                </c:pt>
                <c:pt idx="4655">
                  <c:v>0.36513725499999999</c:v>
                </c:pt>
                <c:pt idx="4656">
                  <c:v>0.36521568599999998</c:v>
                </c:pt>
                <c:pt idx="4657">
                  <c:v>0.365294118</c:v>
                </c:pt>
                <c:pt idx="4658">
                  <c:v>0.36537254899999999</c:v>
                </c:pt>
                <c:pt idx="4659">
                  <c:v>0.36545097999999998</c:v>
                </c:pt>
                <c:pt idx="4660">
                  <c:v>0.365529412</c:v>
                </c:pt>
                <c:pt idx="4661">
                  <c:v>0.36560784299999999</c:v>
                </c:pt>
                <c:pt idx="4662">
                  <c:v>0.36568627500000001</c:v>
                </c:pt>
                <c:pt idx="4663">
                  <c:v>0.365764706</c:v>
                </c:pt>
                <c:pt idx="4664">
                  <c:v>0.36584313699999998</c:v>
                </c:pt>
                <c:pt idx="4665">
                  <c:v>0.365921569</c:v>
                </c:pt>
                <c:pt idx="4666">
                  <c:v>0.36599999999999999</c:v>
                </c:pt>
                <c:pt idx="4667">
                  <c:v>0.36607843099999998</c:v>
                </c:pt>
                <c:pt idx="4668">
                  <c:v>0.366156863</c:v>
                </c:pt>
                <c:pt idx="4669">
                  <c:v>0.36623529399999999</c:v>
                </c:pt>
                <c:pt idx="4670">
                  <c:v>0.36631372499999998</c:v>
                </c:pt>
                <c:pt idx="4671">
                  <c:v>0.366392157</c:v>
                </c:pt>
                <c:pt idx="4672">
                  <c:v>0.36647058799999999</c:v>
                </c:pt>
                <c:pt idx="4673">
                  <c:v>0.36654902</c:v>
                </c:pt>
                <c:pt idx="4674">
                  <c:v>0.36662745099999999</c:v>
                </c:pt>
                <c:pt idx="4675">
                  <c:v>0.36670588199999998</c:v>
                </c:pt>
                <c:pt idx="4676">
                  <c:v>0.366784314</c:v>
                </c:pt>
                <c:pt idx="4677">
                  <c:v>0.36686274499999999</c:v>
                </c:pt>
                <c:pt idx="4678">
                  <c:v>0.36694117599999998</c:v>
                </c:pt>
                <c:pt idx="4679">
                  <c:v>0.367019608</c:v>
                </c:pt>
                <c:pt idx="4680">
                  <c:v>0.36709803899999999</c:v>
                </c:pt>
                <c:pt idx="4681">
                  <c:v>0.367176471</c:v>
                </c:pt>
                <c:pt idx="4682">
                  <c:v>0.36725490199999999</c:v>
                </c:pt>
                <c:pt idx="4683">
                  <c:v>0.36733333299999998</c:v>
                </c:pt>
                <c:pt idx="4684">
                  <c:v>0.367411765</c:v>
                </c:pt>
                <c:pt idx="4685">
                  <c:v>0.36749019599999999</c:v>
                </c:pt>
                <c:pt idx="4686">
                  <c:v>0.36756862699999998</c:v>
                </c:pt>
                <c:pt idx="4687">
                  <c:v>0.367647059</c:v>
                </c:pt>
                <c:pt idx="4688">
                  <c:v>0.36772548999999999</c:v>
                </c:pt>
                <c:pt idx="4689">
                  <c:v>0.36780392200000001</c:v>
                </c:pt>
                <c:pt idx="4690">
                  <c:v>0.367882353</c:v>
                </c:pt>
                <c:pt idx="4691">
                  <c:v>0.36796078399999999</c:v>
                </c:pt>
                <c:pt idx="4692">
                  <c:v>0.368039216</c:v>
                </c:pt>
                <c:pt idx="4693">
                  <c:v>0.36811764699999999</c:v>
                </c:pt>
                <c:pt idx="4694">
                  <c:v>0.36819607799999998</c:v>
                </c:pt>
                <c:pt idx="4695">
                  <c:v>0.36827451</c:v>
                </c:pt>
                <c:pt idx="4696">
                  <c:v>0.36835294099999999</c:v>
                </c:pt>
                <c:pt idx="4697">
                  <c:v>0.36843137300000001</c:v>
                </c:pt>
                <c:pt idx="4698">
                  <c:v>0.368509804</c:v>
                </c:pt>
                <c:pt idx="4699">
                  <c:v>0.36858823499999999</c:v>
                </c:pt>
                <c:pt idx="4700">
                  <c:v>0.368666667</c:v>
                </c:pt>
                <c:pt idx="4701">
                  <c:v>0.36874509799999999</c:v>
                </c:pt>
                <c:pt idx="4702">
                  <c:v>0.36882352899999998</c:v>
                </c:pt>
                <c:pt idx="4703">
                  <c:v>0.368901961</c:v>
                </c:pt>
                <c:pt idx="4704">
                  <c:v>0.36898039199999999</c:v>
                </c:pt>
                <c:pt idx="4705">
                  <c:v>0.36905882400000001</c:v>
                </c:pt>
                <c:pt idx="4706">
                  <c:v>0.369137255</c:v>
                </c:pt>
                <c:pt idx="4707">
                  <c:v>0.36921568599999999</c:v>
                </c:pt>
                <c:pt idx="4708">
                  <c:v>0.369294118</c:v>
                </c:pt>
                <c:pt idx="4709">
                  <c:v>0.36937254899999999</c:v>
                </c:pt>
                <c:pt idx="4710">
                  <c:v>0.36945097999999998</c:v>
                </c:pt>
                <c:pt idx="4711">
                  <c:v>0.369529412</c:v>
                </c:pt>
                <c:pt idx="4712">
                  <c:v>0.36960784299999999</c:v>
                </c:pt>
                <c:pt idx="4713">
                  <c:v>0.36968627500000001</c:v>
                </c:pt>
                <c:pt idx="4714">
                  <c:v>0.369764706</c:v>
                </c:pt>
                <c:pt idx="4715">
                  <c:v>0.36984313699999999</c:v>
                </c:pt>
                <c:pt idx="4716">
                  <c:v>0.36992156900000001</c:v>
                </c:pt>
                <c:pt idx="4717">
                  <c:v>0.37</c:v>
                </c:pt>
                <c:pt idx="4718">
                  <c:v>0.37007843099999999</c:v>
                </c:pt>
                <c:pt idx="4719">
                  <c:v>0.370156863</c:v>
                </c:pt>
                <c:pt idx="4720">
                  <c:v>0.37023529399999999</c:v>
                </c:pt>
                <c:pt idx="4721">
                  <c:v>0.37031372499999998</c:v>
                </c:pt>
                <c:pt idx="4722">
                  <c:v>0.370392157</c:v>
                </c:pt>
                <c:pt idx="4723">
                  <c:v>0.37047058799999999</c:v>
                </c:pt>
                <c:pt idx="4724">
                  <c:v>0.37054902000000001</c:v>
                </c:pt>
                <c:pt idx="4725">
                  <c:v>0.370627451</c:v>
                </c:pt>
                <c:pt idx="4726">
                  <c:v>0.37070588199999999</c:v>
                </c:pt>
                <c:pt idx="4727">
                  <c:v>0.370784314</c:v>
                </c:pt>
                <c:pt idx="4728">
                  <c:v>0.37086274499999999</c:v>
                </c:pt>
                <c:pt idx="4729">
                  <c:v>0.37094117599999998</c:v>
                </c:pt>
                <c:pt idx="4730">
                  <c:v>0.371019608</c:v>
                </c:pt>
                <c:pt idx="4731">
                  <c:v>0.37109803899999999</c:v>
                </c:pt>
                <c:pt idx="4732">
                  <c:v>0.37117647100000001</c:v>
                </c:pt>
                <c:pt idx="4733">
                  <c:v>0.371254902</c:v>
                </c:pt>
                <c:pt idx="4734">
                  <c:v>0.37133333299999999</c:v>
                </c:pt>
                <c:pt idx="4735">
                  <c:v>0.371411765</c:v>
                </c:pt>
                <c:pt idx="4736">
                  <c:v>0.37149019599999999</c:v>
                </c:pt>
                <c:pt idx="4737">
                  <c:v>0.37156862699999998</c:v>
                </c:pt>
                <c:pt idx="4738">
                  <c:v>0.371647059</c:v>
                </c:pt>
                <c:pt idx="4739">
                  <c:v>0.37172548999999999</c:v>
                </c:pt>
                <c:pt idx="4740">
                  <c:v>0.37180392200000001</c:v>
                </c:pt>
                <c:pt idx="4741">
                  <c:v>0.371882353</c:v>
                </c:pt>
                <c:pt idx="4742">
                  <c:v>0.37196078399999999</c:v>
                </c:pt>
                <c:pt idx="4743">
                  <c:v>0.37203921600000001</c:v>
                </c:pt>
                <c:pt idx="4744">
                  <c:v>0.372117647</c:v>
                </c:pt>
                <c:pt idx="4745">
                  <c:v>0.37219607799999999</c:v>
                </c:pt>
                <c:pt idx="4746">
                  <c:v>0.37227451</c:v>
                </c:pt>
                <c:pt idx="4747">
                  <c:v>0.37235294099999999</c:v>
                </c:pt>
                <c:pt idx="4748">
                  <c:v>0.37243137300000001</c:v>
                </c:pt>
                <c:pt idx="4749">
                  <c:v>0.372509804</c:v>
                </c:pt>
                <c:pt idx="4750">
                  <c:v>0.37258823499999999</c:v>
                </c:pt>
                <c:pt idx="4751">
                  <c:v>0.37266666700000001</c:v>
                </c:pt>
                <c:pt idx="4752">
                  <c:v>0.372745098</c:v>
                </c:pt>
                <c:pt idx="4753">
                  <c:v>0.37282352899999999</c:v>
                </c:pt>
                <c:pt idx="4754">
                  <c:v>0.372901961</c:v>
                </c:pt>
                <c:pt idx="4755">
                  <c:v>0.37298039199999999</c:v>
                </c:pt>
                <c:pt idx="4756">
                  <c:v>0.37305882400000001</c:v>
                </c:pt>
                <c:pt idx="4757">
                  <c:v>0.373137255</c:v>
                </c:pt>
                <c:pt idx="4758">
                  <c:v>0.37321568599999999</c:v>
                </c:pt>
                <c:pt idx="4759">
                  <c:v>0.37329411800000001</c:v>
                </c:pt>
                <c:pt idx="4760">
                  <c:v>0.373372549</c:v>
                </c:pt>
                <c:pt idx="4761">
                  <c:v>0.37345097999999999</c:v>
                </c:pt>
                <c:pt idx="4762">
                  <c:v>0.37352941200000001</c:v>
                </c:pt>
                <c:pt idx="4763">
                  <c:v>0.373607843</c:v>
                </c:pt>
                <c:pt idx="4764">
                  <c:v>0.37368627500000001</c:v>
                </c:pt>
                <c:pt idx="4765">
                  <c:v>0.373764706</c:v>
                </c:pt>
                <c:pt idx="4766">
                  <c:v>0.37384313699999999</c:v>
                </c:pt>
                <c:pt idx="4767">
                  <c:v>0.37392156900000001</c:v>
                </c:pt>
                <c:pt idx="4768">
                  <c:v>0.374</c:v>
                </c:pt>
                <c:pt idx="4769">
                  <c:v>0.37407843099999999</c:v>
                </c:pt>
                <c:pt idx="4770">
                  <c:v>0.37415686300000001</c:v>
                </c:pt>
                <c:pt idx="4771">
                  <c:v>0.374235294</c:v>
                </c:pt>
                <c:pt idx="4772">
                  <c:v>0.37431372499999999</c:v>
                </c:pt>
                <c:pt idx="4773">
                  <c:v>0.374392157</c:v>
                </c:pt>
                <c:pt idx="4774">
                  <c:v>0.37447058799999999</c:v>
                </c:pt>
                <c:pt idx="4775">
                  <c:v>0.37454902000000001</c:v>
                </c:pt>
                <c:pt idx="4776">
                  <c:v>0.374627451</c:v>
                </c:pt>
                <c:pt idx="4777">
                  <c:v>0.37470588199999999</c:v>
                </c:pt>
                <c:pt idx="4778">
                  <c:v>0.37478431400000001</c:v>
                </c:pt>
                <c:pt idx="4779">
                  <c:v>0.374862745</c:v>
                </c:pt>
                <c:pt idx="4780">
                  <c:v>0.37494117599999999</c:v>
                </c:pt>
                <c:pt idx="4781">
                  <c:v>0.375019608</c:v>
                </c:pt>
                <c:pt idx="4782">
                  <c:v>0.37509803899999999</c:v>
                </c:pt>
                <c:pt idx="4783">
                  <c:v>0.37517647100000001</c:v>
                </c:pt>
                <c:pt idx="4784">
                  <c:v>0.375254902</c:v>
                </c:pt>
                <c:pt idx="4785">
                  <c:v>0.37533333299999999</c:v>
                </c:pt>
                <c:pt idx="4786">
                  <c:v>0.37541176500000001</c:v>
                </c:pt>
                <c:pt idx="4787">
                  <c:v>0.375490196</c:v>
                </c:pt>
                <c:pt idx="4788">
                  <c:v>0.37556862699999999</c:v>
                </c:pt>
                <c:pt idx="4789">
                  <c:v>0.37564705900000001</c:v>
                </c:pt>
                <c:pt idx="4790">
                  <c:v>0.37572549</c:v>
                </c:pt>
                <c:pt idx="4791">
                  <c:v>0.37580392200000001</c:v>
                </c:pt>
                <c:pt idx="4792">
                  <c:v>0.375882353</c:v>
                </c:pt>
                <c:pt idx="4793">
                  <c:v>0.37596078399999999</c:v>
                </c:pt>
                <c:pt idx="4794">
                  <c:v>0.37603921600000001</c:v>
                </c:pt>
                <c:pt idx="4795">
                  <c:v>0.376117647</c:v>
                </c:pt>
                <c:pt idx="4796">
                  <c:v>0.37619607799999999</c:v>
                </c:pt>
                <c:pt idx="4797">
                  <c:v>0.37627451000000001</c:v>
                </c:pt>
                <c:pt idx="4798">
                  <c:v>0.376352941</c:v>
                </c:pt>
                <c:pt idx="4799">
                  <c:v>0.37643137300000001</c:v>
                </c:pt>
                <c:pt idx="4800">
                  <c:v>0.376509804</c:v>
                </c:pt>
                <c:pt idx="4801">
                  <c:v>0.37658823499999999</c:v>
                </c:pt>
                <c:pt idx="4802">
                  <c:v>0.37666666700000001</c:v>
                </c:pt>
                <c:pt idx="4803">
                  <c:v>0.376745098</c:v>
                </c:pt>
                <c:pt idx="4804">
                  <c:v>0.37682352899999999</c:v>
                </c:pt>
                <c:pt idx="4805">
                  <c:v>0.37690196100000001</c:v>
                </c:pt>
                <c:pt idx="4806">
                  <c:v>0.376980392</c:v>
                </c:pt>
                <c:pt idx="4807">
                  <c:v>0.37705882400000001</c:v>
                </c:pt>
                <c:pt idx="4808">
                  <c:v>0.377137255</c:v>
                </c:pt>
                <c:pt idx="4809">
                  <c:v>0.37721568599999999</c:v>
                </c:pt>
                <c:pt idx="4810">
                  <c:v>0.37729411800000001</c:v>
                </c:pt>
                <c:pt idx="4811">
                  <c:v>0.377372549</c:v>
                </c:pt>
                <c:pt idx="4812">
                  <c:v>0.37745097999999999</c:v>
                </c:pt>
                <c:pt idx="4813">
                  <c:v>0.37752941200000001</c:v>
                </c:pt>
                <c:pt idx="4814">
                  <c:v>0.377607843</c:v>
                </c:pt>
                <c:pt idx="4815">
                  <c:v>0.37768627500000002</c:v>
                </c:pt>
                <c:pt idx="4816">
                  <c:v>0.37776470600000001</c:v>
                </c:pt>
                <c:pt idx="4817">
                  <c:v>0.377843137</c:v>
                </c:pt>
                <c:pt idx="4818">
                  <c:v>0.37792156900000001</c:v>
                </c:pt>
                <c:pt idx="4819">
                  <c:v>0.378</c:v>
                </c:pt>
                <c:pt idx="4820">
                  <c:v>0.37807843099999999</c:v>
                </c:pt>
                <c:pt idx="4821">
                  <c:v>0.37815686300000001</c:v>
                </c:pt>
                <c:pt idx="4822">
                  <c:v>0.378235294</c:v>
                </c:pt>
                <c:pt idx="4823">
                  <c:v>0.37831372499999999</c:v>
                </c:pt>
                <c:pt idx="4824">
                  <c:v>0.37839215700000001</c:v>
                </c:pt>
                <c:pt idx="4825">
                  <c:v>0.378470588</c:v>
                </c:pt>
                <c:pt idx="4826">
                  <c:v>0.37854902000000001</c:v>
                </c:pt>
                <c:pt idx="4827">
                  <c:v>0.378627451</c:v>
                </c:pt>
                <c:pt idx="4828">
                  <c:v>0.37870588199999999</c:v>
                </c:pt>
                <c:pt idx="4829">
                  <c:v>0.37878431400000001</c:v>
                </c:pt>
                <c:pt idx="4830">
                  <c:v>0.378862745</c:v>
                </c:pt>
                <c:pt idx="4831">
                  <c:v>0.37894117599999999</c:v>
                </c:pt>
                <c:pt idx="4832">
                  <c:v>0.37901960800000001</c:v>
                </c:pt>
                <c:pt idx="4833">
                  <c:v>0.379098039</c:v>
                </c:pt>
                <c:pt idx="4834">
                  <c:v>0.37917647100000001</c:v>
                </c:pt>
                <c:pt idx="4835">
                  <c:v>0.379254902</c:v>
                </c:pt>
                <c:pt idx="4836">
                  <c:v>0.37933333299999999</c:v>
                </c:pt>
                <c:pt idx="4837">
                  <c:v>0.37941176500000001</c:v>
                </c:pt>
                <c:pt idx="4838">
                  <c:v>0.379490196</c:v>
                </c:pt>
                <c:pt idx="4839">
                  <c:v>0.37956862699999999</c:v>
                </c:pt>
                <c:pt idx="4840">
                  <c:v>0.37964705900000001</c:v>
                </c:pt>
                <c:pt idx="4841">
                  <c:v>0.37972549</c:v>
                </c:pt>
                <c:pt idx="4842">
                  <c:v>0.37980392200000002</c:v>
                </c:pt>
                <c:pt idx="4843">
                  <c:v>0.37988235300000001</c:v>
                </c:pt>
                <c:pt idx="4844">
                  <c:v>0.379960784</c:v>
                </c:pt>
                <c:pt idx="4845">
                  <c:v>0.38003921600000001</c:v>
                </c:pt>
                <c:pt idx="4846">
                  <c:v>0.380117647</c:v>
                </c:pt>
                <c:pt idx="4847">
                  <c:v>0.38019607799999999</c:v>
                </c:pt>
                <c:pt idx="4848">
                  <c:v>0.38027451000000001</c:v>
                </c:pt>
                <c:pt idx="4849">
                  <c:v>0.380352941</c:v>
                </c:pt>
                <c:pt idx="4850">
                  <c:v>0.38043137300000002</c:v>
                </c:pt>
                <c:pt idx="4851">
                  <c:v>0.38050980400000001</c:v>
                </c:pt>
                <c:pt idx="4852">
                  <c:v>0.380588235</c:v>
                </c:pt>
                <c:pt idx="4853">
                  <c:v>0.38066666700000001</c:v>
                </c:pt>
                <c:pt idx="4854">
                  <c:v>0.380745098</c:v>
                </c:pt>
                <c:pt idx="4855">
                  <c:v>0.38082352899999999</c:v>
                </c:pt>
                <c:pt idx="4856">
                  <c:v>0.38090196100000001</c:v>
                </c:pt>
                <c:pt idx="4857">
                  <c:v>0.380980392</c:v>
                </c:pt>
                <c:pt idx="4858">
                  <c:v>0.38105882400000002</c:v>
                </c:pt>
                <c:pt idx="4859">
                  <c:v>0.38113725500000001</c:v>
                </c:pt>
                <c:pt idx="4860">
                  <c:v>0.381215686</c:v>
                </c:pt>
                <c:pt idx="4861">
                  <c:v>0.38129411800000002</c:v>
                </c:pt>
                <c:pt idx="4862">
                  <c:v>0.38137254900000001</c:v>
                </c:pt>
                <c:pt idx="4863">
                  <c:v>0.38145098</c:v>
                </c:pt>
                <c:pt idx="4864">
                  <c:v>0.38152941200000001</c:v>
                </c:pt>
                <c:pt idx="4865">
                  <c:v>0.381607843</c:v>
                </c:pt>
                <c:pt idx="4866">
                  <c:v>0.38168627500000002</c:v>
                </c:pt>
                <c:pt idx="4867">
                  <c:v>0.38176470600000001</c:v>
                </c:pt>
                <c:pt idx="4868">
                  <c:v>0.381843137</c:v>
                </c:pt>
                <c:pt idx="4869">
                  <c:v>0.38192156900000002</c:v>
                </c:pt>
                <c:pt idx="4870">
                  <c:v>0.38200000000000001</c:v>
                </c:pt>
                <c:pt idx="4871">
                  <c:v>0.382078431</c:v>
                </c:pt>
                <c:pt idx="4872">
                  <c:v>0.38215686300000001</c:v>
                </c:pt>
                <c:pt idx="4873">
                  <c:v>0.382235294</c:v>
                </c:pt>
                <c:pt idx="4874">
                  <c:v>0.38231372499999999</c:v>
                </c:pt>
                <c:pt idx="4875">
                  <c:v>0.38239215700000001</c:v>
                </c:pt>
                <c:pt idx="4876">
                  <c:v>0.382470588</c:v>
                </c:pt>
                <c:pt idx="4877">
                  <c:v>0.38254902000000002</c:v>
                </c:pt>
                <c:pt idx="4878">
                  <c:v>0.38262745100000001</c:v>
                </c:pt>
                <c:pt idx="4879">
                  <c:v>0.382705882</c:v>
                </c:pt>
                <c:pt idx="4880">
                  <c:v>0.38278431400000001</c:v>
                </c:pt>
                <c:pt idx="4881">
                  <c:v>0.382862745</c:v>
                </c:pt>
                <c:pt idx="4882">
                  <c:v>0.38294117599999999</c:v>
                </c:pt>
                <c:pt idx="4883">
                  <c:v>0.38301960800000001</c:v>
                </c:pt>
                <c:pt idx="4884">
                  <c:v>0.383098039</c:v>
                </c:pt>
                <c:pt idx="4885">
                  <c:v>0.38317647100000002</c:v>
                </c:pt>
                <c:pt idx="4886">
                  <c:v>0.38325490200000001</c:v>
                </c:pt>
                <c:pt idx="4887">
                  <c:v>0.383333333</c:v>
                </c:pt>
                <c:pt idx="4888">
                  <c:v>0.38341176500000002</c:v>
                </c:pt>
                <c:pt idx="4889">
                  <c:v>0.38349019600000001</c:v>
                </c:pt>
                <c:pt idx="4890">
                  <c:v>0.383568627</c:v>
                </c:pt>
                <c:pt idx="4891">
                  <c:v>0.38364705900000001</c:v>
                </c:pt>
                <c:pt idx="4892">
                  <c:v>0.38372549</c:v>
                </c:pt>
                <c:pt idx="4893">
                  <c:v>0.38380392200000002</c:v>
                </c:pt>
                <c:pt idx="4894">
                  <c:v>0.38388235300000001</c:v>
                </c:pt>
                <c:pt idx="4895">
                  <c:v>0.383960784</c:v>
                </c:pt>
                <c:pt idx="4896">
                  <c:v>0.38403921600000002</c:v>
                </c:pt>
                <c:pt idx="4897">
                  <c:v>0.38411764700000001</c:v>
                </c:pt>
                <c:pt idx="4898">
                  <c:v>0.384196078</c:v>
                </c:pt>
                <c:pt idx="4899">
                  <c:v>0.38427451000000001</c:v>
                </c:pt>
                <c:pt idx="4900">
                  <c:v>0.384352941</c:v>
                </c:pt>
                <c:pt idx="4901">
                  <c:v>0.38443137300000002</c:v>
                </c:pt>
                <c:pt idx="4902">
                  <c:v>0.38450980400000001</c:v>
                </c:pt>
                <c:pt idx="4903">
                  <c:v>0.384588235</c:v>
                </c:pt>
                <c:pt idx="4904">
                  <c:v>0.38466666700000002</c:v>
                </c:pt>
                <c:pt idx="4905">
                  <c:v>0.38474509800000001</c:v>
                </c:pt>
                <c:pt idx="4906">
                  <c:v>0.384823529</c:v>
                </c:pt>
                <c:pt idx="4907">
                  <c:v>0.38490196100000001</c:v>
                </c:pt>
                <c:pt idx="4908">
                  <c:v>0.384980392</c:v>
                </c:pt>
                <c:pt idx="4909">
                  <c:v>0.38505882400000002</c:v>
                </c:pt>
                <c:pt idx="4910">
                  <c:v>0.38513725500000001</c:v>
                </c:pt>
                <c:pt idx="4911">
                  <c:v>0.385215686</c:v>
                </c:pt>
                <c:pt idx="4912">
                  <c:v>0.38529411800000002</c:v>
                </c:pt>
                <c:pt idx="4913">
                  <c:v>0.38537254900000001</c:v>
                </c:pt>
                <c:pt idx="4914">
                  <c:v>0.38545098</c:v>
                </c:pt>
                <c:pt idx="4915">
                  <c:v>0.38552941200000002</c:v>
                </c:pt>
                <c:pt idx="4916">
                  <c:v>0.38560784300000001</c:v>
                </c:pt>
                <c:pt idx="4917">
                  <c:v>0.38568627500000002</c:v>
                </c:pt>
                <c:pt idx="4918">
                  <c:v>0.38576470600000001</c:v>
                </c:pt>
                <c:pt idx="4919">
                  <c:v>0.385843137</c:v>
                </c:pt>
                <c:pt idx="4920">
                  <c:v>0.38592156900000002</c:v>
                </c:pt>
                <c:pt idx="4921">
                  <c:v>0.38600000000000001</c:v>
                </c:pt>
                <c:pt idx="4922">
                  <c:v>0.386078431</c:v>
                </c:pt>
                <c:pt idx="4923">
                  <c:v>0.38615686300000002</c:v>
                </c:pt>
                <c:pt idx="4924">
                  <c:v>0.38623529400000001</c:v>
                </c:pt>
                <c:pt idx="4925">
                  <c:v>0.386313725</c:v>
                </c:pt>
                <c:pt idx="4926">
                  <c:v>0.38639215700000001</c:v>
                </c:pt>
                <c:pt idx="4927">
                  <c:v>0.386470588</c:v>
                </c:pt>
                <c:pt idx="4928">
                  <c:v>0.38654902000000002</c:v>
                </c:pt>
                <c:pt idx="4929">
                  <c:v>0.38662745100000001</c:v>
                </c:pt>
                <c:pt idx="4930">
                  <c:v>0.386705882</c:v>
                </c:pt>
                <c:pt idx="4931">
                  <c:v>0.38678431400000002</c:v>
                </c:pt>
                <c:pt idx="4932">
                  <c:v>0.38686274500000001</c:v>
                </c:pt>
                <c:pt idx="4933">
                  <c:v>0.386941176</c:v>
                </c:pt>
                <c:pt idx="4934">
                  <c:v>0.38701960800000001</c:v>
                </c:pt>
                <c:pt idx="4935">
                  <c:v>0.387098039</c:v>
                </c:pt>
                <c:pt idx="4936">
                  <c:v>0.38717647100000002</c:v>
                </c:pt>
                <c:pt idx="4937">
                  <c:v>0.38725490200000001</c:v>
                </c:pt>
                <c:pt idx="4938">
                  <c:v>0.387333333</c:v>
                </c:pt>
                <c:pt idx="4939">
                  <c:v>0.38741176500000002</c:v>
                </c:pt>
                <c:pt idx="4940">
                  <c:v>0.38749019600000001</c:v>
                </c:pt>
                <c:pt idx="4941">
                  <c:v>0.387568627</c:v>
                </c:pt>
                <c:pt idx="4942">
                  <c:v>0.38764705900000002</c:v>
                </c:pt>
                <c:pt idx="4943">
                  <c:v>0.38772549000000001</c:v>
                </c:pt>
                <c:pt idx="4944">
                  <c:v>0.38780392200000002</c:v>
                </c:pt>
                <c:pt idx="4945">
                  <c:v>0.38788235300000001</c:v>
                </c:pt>
                <c:pt idx="4946">
                  <c:v>0.387960784</c:v>
                </c:pt>
                <c:pt idx="4947">
                  <c:v>0.38803921600000002</c:v>
                </c:pt>
                <c:pt idx="4948">
                  <c:v>0.38811764700000001</c:v>
                </c:pt>
                <c:pt idx="4949">
                  <c:v>0.388196078</c:v>
                </c:pt>
                <c:pt idx="4950">
                  <c:v>0.38827451000000002</c:v>
                </c:pt>
                <c:pt idx="4951">
                  <c:v>0.38835294100000001</c:v>
                </c:pt>
                <c:pt idx="4952">
                  <c:v>0.38843137300000002</c:v>
                </c:pt>
                <c:pt idx="4953">
                  <c:v>0.38850980400000001</c:v>
                </c:pt>
                <c:pt idx="4954">
                  <c:v>0.388588235</c:v>
                </c:pt>
                <c:pt idx="4955">
                  <c:v>0.38866666700000002</c:v>
                </c:pt>
                <c:pt idx="4956">
                  <c:v>0.38874509800000001</c:v>
                </c:pt>
                <c:pt idx="4957">
                  <c:v>0.388823529</c:v>
                </c:pt>
                <c:pt idx="4958">
                  <c:v>0.38890196100000002</c:v>
                </c:pt>
                <c:pt idx="4959">
                  <c:v>0.38898039200000001</c:v>
                </c:pt>
                <c:pt idx="4960">
                  <c:v>0.38905882400000003</c:v>
                </c:pt>
                <c:pt idx="4961">
                  <c:v>0.38913725500000002</c:v>
                </c:pt>
                <c:pt idx="4962">
                  <c:v>0.38921568600000001</c:v>
                </c:pt>
                <c:pt idx="4963">
                  <c:v>0.38929411800000002</c:v>
                </c:pt>
                <c:pt idx="4964">
                  <c:v>0.38937254900000001</c:v>
                </c:pt>
                <c:pt idx="4965">
                  <c:v>0.38945098</c:v>
                </c:pt>
                <c:pt idx="4966">
                  <c:v>0.38952941200000002</c:v>
                </c:pt>
                <c:pt idx="4967">
                  <c:v>0.38960784300000001</c:v>
                </c:pt>
                <c:pt idx="4968">
                  <c:v>0.38968627500000003</c:v>
                </c:pt>
                <c:pt idx="4969">
                  <c:v>0.38976470600000002</c:v>
                </c:pt>
                <c:pt idx="4970">
                  <c:v>0.38984313700000001</c:v>
                </c:pt>
                <c:pt idx="4971">
                  <c:v>0.38992156900000002</c:v>
                </c:pt>
                <c:pt idx="4972">
                  <c:v>0.39</c:v>
                </c:pt>
                <c:pt idx="4973">
                  <c:v>0.390078431</c:v>
                </c:pt>
                <c:pt idx="4974">
                  <c:v>0.39015686300000002</c:v>
                </c:pt>
                <c:pt idx="4975">
                  <c:v>0.39023529400000001</c:v>
                </c:pt>
                <c:pt idx="4976">
                  <c:v>0.390313725</c:v>
                </c:pt>
                <c:pt idx="4977">
                  <c:v>0.39039215700000002</c:v>
                </c:pt>
                <c:pt idx="4978">
                  <c:v>0.39047058800000001</c:v>
                </c:pt>
                <c:pt idx="4979">
                  <c:v>0.39054902000000002</c:v>
                </c:pt>
                <c:pt idx="4980">
                  <c:v>0.39062745100000001</c:v>
                </c:pt>
                <c:pt idx="4981">
                  <c:v>0.390705882</c:v>
                </c:pt>
                <c:pt idx="4982">
                  <c:v>0.39078431400000002</c:v>
                </c:pt>
                <c:pt idx="4983">
                  <c:v>0.39086274500000001</c:v>
                </c:pt>
                <c:pt idx="4984">
                  <c:v>0.390941176</c:v>
                </c:pt>
                <c:pt idx="4985">
                  <c:v>0.39101960800000002</c:v>
                </c:pt>
                <c:pt idx="4986">
                  <c:v>0.39109803900000001</c:v>
                </c:pt>
                <c:pt idx="4987">
                  <c:v>0.39117647100000003</c:v>
                </c:pt>
                <c:pt idx="4988">
                  <c:v>0.39125490200000002</c:v>
                </c:pt>
                <c:pt idx="4989">
                  <c:v>0.39133333300000001</c:v>
                </c:pt>
                <c:pt idx="4990">
                  <c:v>0.39141176500000002</c:v>
                </c:pt>
                <c:pt idx="4991">
                  <c:v>0.39149019600000001</c:v>
                </c:pt>
                <c:pt idx="4992">
                  <c:v>0.391568627</c:v>
                </c:pt>
                <c:pt idx="4993">
                  <c:v>0.39164705900000002</c:v>
                </c:pt>
                <c:pt idx="4994">
                  <c:v>0.39172549000000001</c:v>
                </c:pt>
                <c:pt idx="4995">
                  <c:v>0.39180392200000003</c:v>
                </c:pt>
                <c:pt idx="4996">
                  <c:v>0.39188235300000002</c:v>
                </c:pt>
                <c:pt idx="4997">
                  <c:v>0.39196078400000001</c:v>
                </c:pt>
                <c:pt idx="4998">
                  <c:v>0.39203921600000002</c:v>
                </c:pt>
                <c:pt idx="4999">
                  <c:v>0.39211764700000001</c:v>
                </c:pt>
                <c:pt idx="5000">
                  <c:v>0.392196078</c:v>
                </c:pt>
                <c:pt idx="5001">
                  <c:v>0.39227451000000002</c:v>
                </c:pt>
                <c:pt idx="5002">
                  <c:v>0.39235294100000001</c:v>
                </c:pt>
                <c:pt idx="5003">
                  <c:v>0.39243137299999997</c:v>
                </c:pt>
                <c:pt idx="5004">
                  <c:v>0.39250980400000002</c:v>
                </c:pt>
                <c:pt idx="5005">
                  <c:v>0.39258823500000001</c:v>
                </c:pt>
                <c:pt idx="5006">
                  <c:v>0.39266666700000002</c:v>
                </c:pt>
                <c:pt idx="5007">
                  <c:v>0.39274509800000001</c:v>
                </c:pt>
                <c:pt idx="5008">
                  <c:v>0.392823529</c:v>
                </c:pt>
                <c:pt idx="5009">
                  <c:v>0.39290196100000002</c:v>
                </c:pt>
                <c:pt idx="5010">
                  <c:v>0.39298039200000001</c:v>
                </c:pt>
                <c:pt idx="5011">
                  <c:v>0.39305882399999997</c:v>
                </c:pt>
                <c:pt idx="5012">
                  <c:v>0.39313725500000002</c:v>
                </c:pt>
                <c:pt idx="5013">
                  <c:v>0.39321568600000001</c:v>
                </c:pt>
                <c:pt idx="5014">
                  <c:v>0.39329411800000003</c:v>
                </c:pt>
                <c:pt idx="5015">
                  <c:v>0.39337254900000002</c:v>
                </c:pt>
                <c:pt idx="5016">
                  <c:v>0.39345098000000001</c:v>
                </c:pt>
                <c:pt idx="5017">
                  <c:v>0.39352941200000002</c:v>
                </c:pt>
                <c:pt idx="5018">
                  <c:v>0.39360784300000001</c:v>
                </c:pt>
                <c:pt idx="5019">
                  <c:v>0.39368627499999997</c:v>
                </c:pt>
                <c:pt idx="5020">
                  <c:v>0.39376470600000002</c:v>
                </c:pt>
                <c:pt idx="5021">
                  <c:v>0.39384313700000001</c:v>
                </c:pt>
                <c:pt idx="5022">
                  <c:v>0.39392156900000003</c:v>
                </c:pt>
                <c:pt idx="5023">
                  <c:v>0.39400000000000002</c:v>
                </c:pt>
                <c:pt idx="5024">
                  <c:v>0.39407843100000001</c:v>
                </c:pt>
                <c:pt idx="5025">
                  <c:v>0.39415686300000002</c:v>
                </c:pt>
                <c:pt idx="5026">
                  <c:v>0.39423529400000001</c:v>
                </c:pt>
                <c:pt idx="5027">
                  <c:v>0.394313725</c:v>
                </c:pt>
                <c:pt idx="5028">
                  <c:v>0.39439215700000002</c:v>
                </c:pt>
                <c:pt idx="5029">
                  <c:v>0.39447058800000001</c:v>
                </c:pt>
                <c:pt idx="5030">
                  <c:v>0.39454901999999997</c:v>
                </c:pt>
                <c:pt idx="5031">
                  <c:v>0.39462745100000002</c:v>
                </c:pt>
                <c:pt idx="5032">
                  <c:v>0.39470588200000001</c:v>
                </c:pt>
                <c:pt idx="5033">
                  <c:v>0.39478431400000003</c:v>
                </c:pt>
                <c:pt idx="5034">
                  <c:v>0.39486274500000001</c:v>
                </c:pt>
                <c:pt idx="5035">
                  <c:v>0.394941176</c:v>
                </c:pt>
                <c:pt idx="5036">
                  <c:v>0.39501960800000002</c:v>
                </c:pt>
                <c:pt idx="5037">
                  <c:v>0.39509803900000001</c:v>
                </c:pt>
                <c:pt idx="5038">
                  <c:v>0.39517647099999997</c:v>
                </c:pt>
                <c:pt idx="5039">
                  <c:v>0.39525490200000002</c:v>
                </c:pt>
                <c:pt idx="5040">
                  <c:v>0.39533333300000001</c:v>
                </c:pt>
                <c:pt idx="5041">
                  <c:v>0.39541176500000003</c:v>
                </c:pt>
                <c:pt idx="5042">
                  <c:v>0.39549019600000002</c:v>
                </c:pt>
                <c:pt idx="5043">
                  <c:v>0.39556862700000001</c:v>
                </c:pt>
                <c:pt idx="5044">
                  <c:v>0.39564705900000002</c:v>
                </c:pt>
                <c:pt idx="5045">
                  <c:v>0.39572549000000001</c:v>
                </c:pt>
                <c:pt idx="5046">
                  <c:v>0.39580392199999997</c:v>
                </c:pt>
                <c:pt idx="5047">
                  <c:v>0.39588235300000002</c:v>
                </c:pt>
                <c:pt idx="5048">
                  <c:v>0.39596078400000001</c:v>
                </c:pt>
                <c:pt idx="5049">
                  <c:v>0.39603921600000003</c:v>
                </c:pt>
                <c:pt idx="5050">
                  <c:v>0.39611764700000002</c:v>
                </c:pt>
                <c:pt idx="5051">
                  <c:v>0.39619607800000001</c:v>
                </c:pt>
                <c:pt idx="5052">
                  <c:v>0.39627451000000002</c:v>
                </c:pt>
                <c:pt idx="5053">
                  <c:v>0.39635294100000001</c:v>
                </c:pt>
                <c:pt idx="5054">
                  <c:v>0.39643137299999998</c:v>
                </c:pt>
                <c:pt idx="5055">
                  <c:v>0.39650980400000002</c:v>
                </c:pt>
                <c:pt idx="5056">
                  <c:v>0.39658823500000001</c:v>
                </c:pt>
                <c:pt idx="5057">
                  <c:v>0.39666666699999997</c:v>
                </c:pt>
                <c:pt idx="5058">
                  <c:v>0.39674509800000002</c:v>
                </c:pt>
                <c:pt idx="5059">
                  <c:v>0.39682352900000001</c:v>
                </c:pt>
                <c:pt idx="5060">
                  <c:v>0.39690196100000003</c:v>
                </c:pt>
                <c:pt idx="5061">
                  <c:v>0.39698039200000002</c:v>
                </c:pt>
                <c:pt idx="5062">
                  <c:v>0.39705882399999998</c:v>
                </c:pt>
                <c:pt idx="5063">
                  <c:v>0.39713725500000002</c:v>
                </c:pt>
                <c:pt idx="5064">
                  <c:v>0.39721568600000001</c:v>
                </c:pt>
                <c:pt idx="5065">
                  <c:v>0.39729411799999997</c:v>
                </c:pt>
                <c:pt idx="5066">
                  <c:v>0.39737254900000002</c:v>
                </c:pt>
                <c:pt idx="5067">
                  <c:v>0.39745098000000001</c:v>
                </c:pt>
                <c:pt idx="5068">
                  <c:v>0.39752941200000003</c:v>
                </c:pt>
                <c:pt idx="5069">
                  <c:v>0.39760784300000002</c:v>
                </c:pt>
                <c:pt idx="5070">
                  <c:v>0.39768627499999998</c:v>
                </c:pt>
                <c:pt idx="5071">
                  <c:v>0.39776470600000002</c:v>
                </c:pt>
                <c:pt idx="5072">
                  <c:v>0.39784313700000001</c:v>
                </c:pt>
                <c:pt idx="5073">
                  <c:v>0.39792156899999997</c:v>
                </c:pt>
                <c:pt idx="5074">
                  <c:v>0.39800000000000002</c:v>
                </c:pt>
                <c:pt idx="5075">
                  <c:v>0.39807843100000001</c:v>
                </c:pt>
                <c:pt idx="5076">
                  <c:v>0.39815686300000003</c:v>
                </c:pt>
                <c:pt idx="5077">
                  <c:v>0.39823529400000002</c:v>
                </c:pt>
                <c:pt idx="5078">
                  <c:v>0.39831372500000001</c:v>
                </c:pt>
                <c:pt idx="5079">
                  <c:v>0.39839215700000002</c:v>
                </c:pt>
                <c:pt idx="5080">
                  <c:v>0.39847058800000001</c:v>
                </c:pt>
                <c:pt idx="5081">
                  <c:v>0.39854901999999998</c:v>
                </c:pt>
                <c:pt idx="5082">
                  <c:v>0.39862745100000002</c:v>
                </c:pt>
                <c:pt idx="5083">
                  <c:v>0.39870588200000001</c:v>
                </c:pt>
                <c:pt idx="5084">
                  <c:v>0.39878431399999997</c:v>
                </c:pt>
                <c:pt idx="5085">
                  <c:v>0.39886274500000002</c:v>
                </c:pt>
                <c:pt idx="5086">
                  <c:v>0.39894117600000001</c:v>
                </c:pt>
                <c:pt idx="5087">
                  <c:v>0.39901960800000003</c:v>
                </c:pt>
                <c:pt idx="5088">
                  <c:v>0.39909803900000002</c:v>
                </c:pt>
                <c:pt idx="5089">
                  <c:v>0.39917647099999998</c:v>
                </c:pt>
                <c:pt idx="5090">
                  <c:v>0.39925490200000002</c:v>
                </c:pt>
                <c:pt idx="5091">
                  <c:v>0.39933333300000001</c:v>
                </c:pt>
                <c:pt idx="5092">
                  <c:v>0.39941176499999997</c:v>
                </c:pt>
                <c:pt idx="5093">
                  <c:v>0.39949019600000002</c:v>
                </c:pt>
                <c:pt idx="5094">
                  <c:v>0.39956862700000001</c:v>
                </c:pt>
                <c:pt idx="5095">
                  <c:v>0.39964705900000003</c:v>
                </c:pt>
                <c:pt idx="5096">
                  <c:v>0.39972549000000002</c:v>
                </c:pt>
                <c:pt idx="5097">
                  <c:v>0.39980392199999998</c:v>
                </c:pt>
                <c:pt idx="5098">
                  <c:v>0.39988235300000002</c:v>
                </c:pt>
                <c:pt idx="5099">
                  <c:v>0.39996078400000001</c:v>
                </c:pt>
                <c:pt idx="5100">
                  <c:v>0.40003921599999998</c:v>
                </c:pt>
                <c:pt idx="5101">
                  <c:v>0.40011764700000002</c:v>
                </c:pt>
                <c:pt idx="5102">
                  <c:v>0.40019607800000001</c:v>
                </c:pt>
                <c:pt idx="5103">
                  <c:v>0.40027450999999997</c:v>
                </c:pt>
                <c:pt idx="5104">
                  <c:v>0.40035294100000002</c:v>
                </c:pt>
                <c:pt idx="5105">
                  <c:v>0.40043137299999998</c:v>
                </c:pt>
                <c:pt idx="5106">
                  <c:v>0.40050980400000002</c:v>
                </c:pt>
                <c:pt idx="5107">
                  <c:v>0.40058823500000001</c:v>
                </c:pt>
                <c:pt idx="5108">
                  <c:v>0.40066666699999998</c:v>
                </c:pt>
                <c:pt idx="5109">
                  <c:v>0.40074509800000002</c:v>
                </c:pt>
                <c:pt idx="5110">
                  <c:v>0.40082352900000001</c:v>
                </c:pt>
                <c:pt idx="5111">
                  <c:v>0.40090196099999997</c:v>
                </c:pt>
                <c:pt idx="5112">
                  <c:v>0.40098039200000002</c:v>
                </c:pt>
                <c:pt idx="5113">
                  <c:v>0.40105882399999998</c:v>
                </c:pt>
                <c:pt idx="5114">
                  <c:v>0.40113725500000003</c:v>
                </c:pt>
                <c:pt idx="5115">
                  <c:v>0.40121568600000002</c:v>
                </c:pt>
                <c:pt idx="5116">
                  <c:v>0.40129411799999998</c:v>
                </c:pt>
                <c:pt idx="5117">
                  <c:v>0.40137254900000002</c:v>
                </c:pt>
                <c:pt idx="5118">
                  <c:v>0.40145098000000001</c:v>
                </c:pt>
                <c:pt idx="5119">
                  <c:v>0.40152941199999997</c:v>
                </c:pt>
                <c:pt idx="5120">
                  <c:v>0.40160784300000002</c:v>
                </c:pt>
                <c:pt idx="5121">
                  <c:v>0.40168627499999998</c:v>
                </c:pt>
                <c:pt idx="5122">
                  <c:v>0.40176470600000003</c:v>
                </c:pt>
                <c:pt idx="5123">
                  <c:v>0.40184313700000002</c:v>
                </c:pt>
                <c:pt idx="5124">
                  <c:v>0.40192156899999998</c:v>
                </c:pt>
                <c:pt idx="5125">
                  <c:v>0.40200000000000002</c:v>
                </c:pt>
                <c:pt idx="5126">
                  <c:v>0.40207843100000001</c:v>
                </c:pt>
                <c:pt idx="5127">
                  <c:v>0.40215686299999998</c:v>
                </c:pt>
                <c:pt idx="5128">
                  <c:v>0.40223529400000002</c:v>
                </c:pt>
                <c:pt idx="5129">
                  <c:v>0.40231372500000001</c:v>
                </c:pt>
                <c:pt idx="5130">
                  <c:v>0.40239215699999997</c:v>
                </c:pt>
                <c:pt idx="5131">
                  <c:v>0.40247058800000002</c:v>
                </c:pt>
                <c:pt idx="5132">
                  <c:v>0.40254901999999998</c:v>
                </c:pt>
                <c:pt idx="5133">
                  <c:v>0.40262745100000003</c:v>
                </c:pt>
                <c:pt idx="5134">
                  <c:v>0.40270588200000001</c:v>
                </c:pt>
                <c:pt idx="5135">
                  <c:v>0.40278431399999998</c:v>
                </c:pt>
                <c:pt idx="5136">
                  <c:v>0.40286274500000002</c:v>
                </c:pt>
                <c:pt idx="5137">
                  <c:v>0.40294117600000001</c:v>
                </c:pt>
                <c:pt idx="5138">
                  <c:v>0.40301960799999997</c:v>
                </c:pt>
                <c:pt idx="5139">
                  <c:v>0.40309803900000002</c:v>
                </c:pt>
                <c:pt idx="5140">
                  <c:v>0.40317647099999998</c:v>
                </c:pt>
                <c:pt idx="5141">
                  <c:v>0.40325490200000003</c:v>
                </c:pt>
                <c:pt idx="5142">
                  <c:v>0.40333333300000002</c:v>
                </c:pt>
                <c:pt idx="5143">
                  <c:v>0.40341176499999998</c:v>
                </c:pt>
                <c:pt idx="5144">
                  <c:v>0.40349019600000002</c:v>
                </c:pt>
                <c:pt idx="5145">
                  <c:v>0.40356862700000001</c:v>
                </c:pt>
                <c:pt idx="5146">
                  <c:v>0.40364705899999997</c:v>
                </c:pt>
                <c:pt idx="5147">
                  <c:v>0.40372549000000002</c:v>
                </c:pt>
                <c:pt idx="5148">
                  <c:v>0.40380392199999998</c:v>
                </c:pt>
                <c:pt idx="5149">
                  <c:v>0.40388235300000003</c:v>
                </c:pt>
                <c:pt idx="5150">
                  <c:v>0.40396078400000002</c:v>
                </c:pt>
                <c:pt idx="5151">
                  <c:v>0.40403921599999998</c:v>
                </c:pt>
                <c:pt idx="5152">
                  <c:v>0.40411764700000002</c:v>
                </c:pt>
                <c:pt idx="5153">
                  <c:v>0.40419607800000001</c:v>
                </c:pt>
                <c:pt idx="5154">
                  <c:v>0.40427450999999998</c:v>
                </c:pt>
                <c:pt idx="5155">
                  <c:v>0.40435294100000002</c:v>
                </c:pt>
                <c:pt idx="5156">
                  <c:v>0.40443137299999998</c:v>
                </c:pt>
                <c:pt idx="5157">
                  <c:v>0.40450980399999997</c:v>
                </c:pt>
                <c:pt idx="5158">
                  <c:v>0.40458823500000002</c:v>
                </c:pt>
                <c:pt idx="5159">
                  <c:v>0.40466666699999998</c:v>
                </c:pt>
                <c:pt idx="5160">
                  <c:v>0.40474509800000003</c:v>
                </c:pt>
                <c:pt idx="5161">
                  <c:v>0.40482352900000002</c:v>
                </c:pt>
                <c:pt idx="5162">
                  <c:v>0.40490196099999998</c:v>
                </c:pt>
                <c:pt idx="5163">
                  <c:v>0.40498039200000002</c:v>
                </c:pt>
                <c:pt idx="5164">
                  <c:v>0.40505882399999998</c:v>
                </c:pt>
                <c:pt idx="5165">
                  <c:v>0.40513725499999997</c:v>
                </c:pt>
                <c:pt idx="5166">
                  <c:v>0.40521568600000002</c:v>
                </c:pt>
                <c:pt idx="5167">
                  <c:v>0.40529411799999998</c:v>
                </c:pt>
                <c:pt idx="5168">
                  <c:v>0.40537254900000003</c:v>
                </c:pt>
                <c:pt idx="5169">
                  <c:v>0.40545098000000002</c:v>
                </c:pt>
                <c:pt idx="5170">
                  <c:v>0.40552941199999998</c:v>
                </c:pt>
                <c:pt idx="5171">
                  <c:v>0.40560784300000002</c:v>
                </c:pt>
                <c:pt idx="5172">
                  <c:v>0.40568627499999999</c:v>
                </c:pt>
                <c:pt idx="5173">
                  <c:v>0.40576470599999998</c:v>
                </c:pt>
                <c:pt idx="5174">
                  <c:v>0.40584313700000002</c:v>
                </c:pt>
                <c:pt idx="5175">
                  <c:v>0.40592156899999998</c:v>
                </c:pt>
                <c:pt idx="5176">
                  <c:v>0.40600000000000003</c:v>
                </c:pt>
                <c:pt idx="5177">
                  <c:v>0.40607843100000002</c:v>
                </c:pt>
                <c:pt idx="5178">
                  <c:v>0.40615686299999998</c:v>
                </c:pt>
                <c:pt idx="5179">
                  <c:v>0.40623529400000002</c:v>
                </c:pt>
                <c:pt idx="5180">
                  <c:v>0.40631372500000001</c:v>
                </c:pt>
                <c:pt idx="5181">
                  <c:v>0.40639215699999998</c:v>
                </c:pt>
                <c:pt idx="5182">
                  <c:v>0.40647058800000002</c:v>
                </c:pt>
                <c:pt idx="5183">
                  <c:v>0.40654901999999998</c:v>
                </c:pt>
                <c:pt idx="5184">
                  <c:v>0.40662745099999997</c:v>
                </c:pt>
                <c:pt idx="5185">
                  <c:v>0.40670588200000002</c:v>
                </c:pt>
                <c:pt idx="5186">
                  <c:v>0.40678431399999998</c:v>
                </c:pt>
                <c:pt idx="5187">
                  <c:v>0.40686274500000003</c:v>
                </c:pt>
                <c:pt idx="5188">
                  <c:v>0.40694117600000002</c:v>
                </c:pt>
                <c:pt idx="5189">
                  <c:v>0.40701960799999998</c:v>
                </c:pt>
                <c:pt idx="5190">
                  <c:v>0.40709803900000002</c:v>
                </c:pt>
                <c:pt idx="5191">
                  <c:v>0.40717647099999998</c:v>
                </c:pt>
                <c:pt idx="5192">
                  <c:v>0.40725490199999997</c:v>
                </c:pt>
                <c:pt idx="5193">
                  <c:v>0.40733333300000002</c:v>
                </c:pt>
                <c:pt idx="5194">
                  <c:v>0.40741176499999998</c:v>
                </c:pt>
                <c:pt idx="5195">
                  <c:v>0.40749019600000003</c:v>
                </c:pt>
                <c:pt idx="5196">
                  <c:v>0.40756862700000002</c:v>
                </c:pt>
                <c:pt idx="5197">
                  <c:v>0.40764705899999998</c:v>
                </c:pt>
                <c:pt idx="5198">
                  <c:v>0.40772549000000002</c:v>
                </c:pt>
                <c:pt idx="5199">
                  <c:v>0.40780392199999999</c:v>
                </c:pt>
                <c:pt idx="5200">
                  <c:v>0.40788235299999998</c:v>
                </c:pt>
                <c:pt idx="5201">
                  <c:v>0.40796078400000002</c:v>
                </c:pt>
                <c:pt idx="5202">
                  <c:v>0.40803921599999998</c:v>
                </c:pt>
                <c:pt idx="5203">
                  <c:v>0.40811764699999997</c:v>
                </c:pt>
                <c:pt idx="5204">
                  <c:v>0.40819607800000002</c:v>
                </c:pt>
                <c:pt idx="5205">
                  <c:v>0.40827450999999998</c:v>
                </c:pt>
                <c:pt idx="5206">
                  <c:v>0.40835294100000002</c:v>
                </c:pt>
                <c:pt idx="5207">
                  <c:v>0.40843137299999999</c:v>
                </c:pt>
                <c:pt idx="5208">
                  <c:v>0.40850980399999998</c:v>
                </c:pt>
                <c:pt idx="5209">
                  <c:v>0.40858823500000002</c:v>
                </c:pt>
                <c:pt idx="5210">
                  <c:v>0.40866666699999998</c:v>
                </c:pt>
                <c:pt idx="5211">
                  <c:v>0.40874509799999997</c:v>
                </c:pt>
                <c:pt idx="5212">
                  <c:v>0.40882352900000002</c:v>
                </c:pt>
                <c:pt idx="5213">
                  <c:v>0.40890196099999998</c:v>
                </c:pt>
                <c:pt idx="5214">
                  <c:v>0.40898039200000003</c:v>
                </c:pt>
                <c:pt idx="5215">
                  <c:v>0.40905882399999999</c:v>
                </c:pt>
                <c:pt idx="5216">
                  <c:v>0.40913725499999998</c:v>
                </c:pt>
                <c:pt idx="5217">
                  <c:v>0.40921568600000002</c:v>
                </c:pt>
                <c:pt idx="5218">
                  <c:v>0.40929411799999998</c:v>
                </c:pt>
                <c:pt idx="5219">
                  <c:v>0.40937254899999997</c:v>
                </c:pt>
                <c:pt idx="5220">
                  <c:v>0.40945098000000002</c:v>
                </c:pt>
                <c:pt idx="5221">
                  <c:v>0.40952941199999998</c:v>
                </c:pt>
                <c:pt idx="5222">
                  <c:v>0.40960784300000003</c:v>
                </c:pt>
                <c:pt idx="5223">
                  <c:v>0.40968627499999999</c:v>
                </c:pt>
                <c:pt idx="5224">
                  <c:v>0.40976470599999998</c:v>
                </c:pt>
                <c:pt idx="5225">
                  <c:v>0.40984313700000002</c:v>
                </c:pt>
                <c:pt idx="5226">
                  <c:v>0.40992156899999999</c:v>
                </c:pt>
                <c:pt idx="5227">
                  <c:v>0.41</c:v>
                </c:pt>
                <c:pt idx="5228">
                  <c:v>0.41007843100000002</c:v>
                </c:pt>
                <c:pt idx="5229">
                  <c:v>0.41015686299999998</c:v>
                </c:pt>
                <c:pt idx="5230">
                  <c:v>0.41023529399999997</c:v>
                </c:pt>
                <c:pt idx="5231">
                  <c:v>0.41031372500000002</c:v>
                </c:pt>
                <c:pt idx="5232">
                  <c:v>0.41039215699999998</c:v>
                </c:pt>
                <c:pt idx="5233">
                  <c:v>0.41047058800000003</c:v>
                </c:pt>
                <c:pt idx="5234">
                  <c:v>0.41054901999999999</c:v>
                </c:pt>
                <c:pt idx="5235">
                  <c:v>0.41062745099999998</c:v>
                </c:pt>
                <c:pt idx="5236">
                  <c:v>0.41070588200000002</c:v>
                </c:pt>
                <c:pt idx="5237">
                  <c:v>0.41078431399999998</c:v>
                </c:pt>
                <c:pt idx="5238">
                  <c:v>0.41086274499999997</c:v>
                </c:pt>
                <c:pt idx="5239">
                  <c:v>0.41094117600000002</c:v>
                </c:pt>
                <c:pt idx="5240">
                  <c:v>0.41101960799999998</c:v>
                </c:pt>
                <c:pt idx="5241">
                  <c:v>0.41109803900000003</c:v>
                </c:pt>
                <c:pt idx="5242">
                  <c:v>0.41117647099999999</c:v>
                </c:pt>
                <c:pt idx="5243">
                  <c:v>0.41125490199999998</c:v>
                </c:pt>
                <c:pt idx="5244">
                  <c:v>0.41133333300000002</c:v>
                </c:pt>
                <c:pt idx="5245">
                  <c:v>0.41141176499999998</c:v>
                </c:pt>
                <c:pt idx="5246">
                  <c:v>0.41149019599999997</c:v>
                </c:pt>
                <c:pt idx="5247">
                  <c:v>0.41156862700000002</c:v>
                </c:pt>
                <c:pt idx="5248">
                  <c:v>0.41164705899999998</c:v>
                </c:pt>
                <c:pt idx="5249">
                  <c:v>0.41172549000000003</c:v>
                </c:pt>
                <c:pt idx="5250">
                  <c:v>0.41180392199999999</c:v>
                </c:pt>
                <c:pt idx="5251">
                  <c:v>0.41188235299999998</c:v>
                </c:pt>
                <c:pt idx="5252">
                  <c:v>0.41196078400000002</c:v>
                </c:pt>
                <c:pt idx="5253">
                  <c:v>0.41203921599999999</c:v>
                </c:pt>
                <c:pt idx="5254">
                  <c:v>0.41211764699999998</c:v>
                </c:pt>
                <c:pt idx="5255">
                  <c:v>0.41219607800000002</c:v>
                </c:pt>
                <c:pt idx="5256">
                  <c:v>0.41227450999999998</c:v>
                </c:pt>
                <c:pt idx="5257">
                  <c:v>0.41235294099999997</c:v>
                </c:pt>
                <c:pt idx="5258">
                  <c:v>0.41243137299999999</c:v>
                </c:pt>
                <c:pt idx="5259">
                  <c:v>0.41250980399999998</c:v>
                </c:pt>
                <c:pt idx="5260">
                  <c:v>0.41258823500000003</c:v>
                </c:pt>
                <c:pt idx="5261">
                  <c:v>0.41266666699999999</c:v>
                </c:pt>
                <c:pt idx="5262">
                  <c:v>0.41274509799999998</c:v>
                </c:pt>
                <c:pt idx="5263">
                  <c:v>0.41282352900000002</c:v>
                </c:pt>
                <c:pt idx="5264">
                  <c:v>0.41290196099999998</c:v>
                </c:pt>
                <c:pt idx="5265">
                  <c:v>0.41298039199999997</c:v>
                </c:pt>
                <c:pt idx="5266">
                  <c:v>0.41305882399999999</c:v>
                </c:pt>
                <c:pt idx="5267">
                  <c:v>0.41313725499999998</c:v>
                </c:pt>
                <c:pt idx="5268">
                  <c:v>0.41321568600000003</c:v>
                </c:pt>
                <c:pt idx="5269">
                  <c:v>0.41329411799999999</c:v>
                </c:pt>
                <c:pt idx="5270">
                  <c:v>0.41337254899999998</c:v>
                </c:pt>
                <c:pt idx="5271">
                  <c:v>0.41345098000000002</c:v>
                </c:pt>
                <c:pt idx="5272">
                  <c:v>0.41352941199999999</c:v>
                </c:pt>
                <c:pt idx="5273">
                  <c:v>0.41360784299999998</c:v>
                </c:pt>
                <c:pt idx="5274">
                  <c:v>0.41368627499999999</c:v>
                </c:pt>
                <c:pt idx="5275">
                  <c:v>0.41376470599999998</c:v>
                </c:pt>
                <c:pt idx="5276">
                  <c:v>0.41384313700000003</c:v>
                </c:pt>
                <c:pt idx="5277">
                  <c:v>0.41392156899999999</c:v>
                </c:pt>
                <c:pt idx="5278">
                  <c:v>0.41399999999999998</c:v>
                </c:pt>
                <c:pt idx="5279">
                  <c:v>0.41407843100000002</c:v>
                </c:pt>
                <c:pt idx="5280">
                  <c:v>0.41415686299999999</c:v>
                </c:pt>
                <c:pt idx="5281">
                  <c:v>0.41423529399999998</c:v>
                </c:pt>
                <c:pt idx="5282">
                  <c:v>0.41431372500000002</c:v>
                </c:pt>
                <c:pt idx="5283">
                  <c:v>0.41439215699999998</c:v>
                </c:pt>
                <c:pt idx="5284">
                  <c:v>0.41447058799999997</c:v>
                </c:pt>
                <c:pt idx="5285">
                  <c:v>0.41454901999999999</c:v>
                </c:pt>
                <c:pt idx="5286">
                  <c:v>0.41462745099999998</c:v>
                </c:pt>
                <c:pt idx="5287">
                  <c:v>0.41470588200000003</c:v>
                </c:pt>
                <c:pt idx="5288">
                  <c:v>0.41478431399999999</c:v>
                </c:pt>
                <c:pt idx="5289">
                  <c:v>0.41486274499999998</c:v>
                </c:pt>
                <c:pt idx="5290">
                  <c:v>0.41494117600000002</c:v>
                </c:pt>
                <c:pt idx="5291">
                  <c:v>0.41501960799999998</c:v>
                </c:pt>
                <c:pt idx="5292">
                  <c:v>0.41509803899999997</c:v>
                </c:pt>
                <c:pt idx="5293">
                  <c:v>0.41517647099999999</c:v>
                </c:pt>
                <c:pt idx="5294">
                  <c:v>0.41525490199999998</c:v>
                </c:pt>
                <c:pt idx="5295">
                  <c:v>0.41533333300000003</c:v>
                </c:pt>
                <c:pt idx="5296">
                  <c:v>0.41541176499999999</c:v>
                </c:pt>
                <c:pt idx="5297">
                  <c:v>0.41549019599999998</c:v>
                </c:pt>
                <c:pt idx="5298">
                  <c:v>0.41556862700000002</c:v>
                </c:pt>
                <c:pt idx="5299">
                  <c:v>0.41564705899999999</c:v>
                </c:pt>
                <c:pt idx="5300">
                  <c:v>0.41572548999999998</c:v>
                </c:pt>
                <c:pt idx="5301">
                  <c:v>0.41580392199999999</c:v>
                </c:pt>
                <c:pt idx="5302">
                  <c:v>0.41588235299999998</c:v>
                </c:pt>
                <c:pt idx="5303">
                  <c:v>0.41596078399999997</c:v>
                </c:pt>
                <c:pt idx="5304">
                  <c:v>0.41603921599999999</c:v>
                </c:pt>
                <c:pt idx="5305">
                  <c:v>0.41611764699999998</c:v>
                </c:pt>
                <c:pt idx="5306">
                  <c:v>0.41619607800000002</c:v>
                </c:pt>
                <c:pt idx="5307">
                  <c:v>0.41627450999999999</c:v>
                </c:pt>
                <c:pt idx="5308">
                  <c:v>0.41635294099999998</c:v>
                </c:pt>
                <c:pt idx="5309">
                  <c:v>0.41643137299999999</c:v>
                </c:pt>
                <c:pt idx="5310">
                  <c:v>0.41650980399999998</c:v>
                </c:pt>
                <c:pt idx="5311">
                  <c:v>0.41658823499999997</c:v>
                </c:pt>
                <c:pt idx="5312">
                  <c:v>0.41666666699999999</c:v>
                </c:pt>
                <c:pt idx="5313">
                  <c:v>0.41674509799999998</c:v>
                </c:pt>
                <c:pt idx="5314">
                  <c:v>0.41682352900000003</c:v>
                </c:pt>
                <c:pt idx="5315">
                  <c:v>0.41690196099999999</c:v>
                </c:pt>
                <c:pt idx="5316">
                  <c:v>0.41698039199999998</c:v>
                </c:pt>
                <c:pt idx="5317">
                  <c:v>0.41705882399999999</c:v>
                </c:pt>
                <c:pt idx="5318">
                  <c:v>0.41713725499999998</c:v>
                </c:pt>
                <c:pt idx="5319">
                  <c:v>0.41721568599999997</c:v>
                </c:pt>
                <c:pt idx="5320">
                  <c:v>0.41729411799999999</c:v>
                </c:pt>
                <c:pt idx="5321">
                  <c:v>0.41737254899999998</c:v>
                </c:pt>
                <c:pt idx="5322">
                  <c:v>0.41745098000000003</c:v>
                </c:pt>
                <c:pt idx="5323">
                  <c:v>0.41752941199999999</c:v>
                </c:pt>
                <c:pt idx="5324">
                  <c:v>0.41760784299999998</c:v>
                </c:pt>
                <c:pt idx="5325">
                  <c:v>0.417686275</c:v>
                </c:pt>
                <c:pt idx="5326">
                  <c:v>0.41776470599999999</c:v>
                </c:pt>
                <c:pt idx="5327">
                  <c:v>0.41784313699999998</c:v>
                </c:pt>
                <c:pt idx="5328">
                  <c:v>0.41792156899999999</c:v>
                </c:pt>
                <c:pt idx="5329">
                  <c:v>0.41799999999999998</c:v>
                </c:pt>
                <c:pt idx="5330">
                  <c:v>0.41807843099999997</c:v>
                </c:pt>
                <c:pt idx="5331">
                  <c:v>0.41815686299999999</c:v>
                </c:pt>
                <c:pt idx="5332">
                  <c:v>0.41823529399999998</c:v>
                </c:pt>
                <c:pt idx="5333">
                  <c:v>0.41831372500000003</c:v>
                </c:pt>
                <c:pt idx="5334">
                  <c:v>0.41839215699999999</c:v>
                </c:pt>
                <c:pt idx="5335">
                  <c:v>0.41847058799999998</c:v>
                </c:pt>
                <c:pt idx="5336">
                  <c:v>0.41854901999999999</c:v>
                </c:pt>
                <c:pt idx="5337">
                  <c:v>0.41862745099999998</c:v>
                </c:pt>
                <c:pt idx="5338">
                  <c:v>0.41870588199999997</c:v>
                </c:pt>
                <c:pt idx="5339">
                  <c:v>0.41878431399999999</c:v>
                </c:pt>
                <c:pt idx="5340">
                  <c:v>0.41886274499999998</c:v>
                </c:pt>
                <c:pt idx="5341">
                  <c:v>0.41894117600000003</c:v>
                </c:pt>
                <c:pt idx="5342">
                  <c:v>0.41901960799999999</c:v>
                </c:pt>
                <c:pt idx="5343">
                  <c:v>0.41909803899999998</c:v>
                </c:pt>
                <c:pt idx="5344">
                  <c:v>0.41917647099999999</c:v>
                </c:pt>
                <c:pt idx="5345">
                  <c:v>0.41925490199999998</c:v>
                </c:pt>
                <c:pt idx="5346">
                  <c:v>0.41933333299999997</c:v>
                </c:pt>
                <c:pt idx="5347">
                  <c:v>0.41941176499999999</c:v>
                </c:pt>
                <c:pt idx="5348">
                  <c:v>0.41949019599999998</c:v>
                </c:pt>
                <c:pt idx="5349">
                  <c:v>0.41956862700000003</c:v>
                </c:pt>
                <c:pt idx="5350">
                  <c:v>0.41964705899999999</c:v>
                </c:pt>
                <c:pt idx="5351">
                  <c:v>0.41972548999999998</c:v>
                </c:pt>
                <c:pt idx="5352">
                  <c:v>0.419803922</c:v>
                </c:pt>
                <c:pt idx="5353">
                  <c:v>0.41988235299999999</c:v>
                </c:pt>
                <c:pt idx="5354">
                  <c:v>0.41996078399999998</c:v>
                </c:pt>
                <c:pt idx="5355">
                  <c:v>0.42003921599999999</c:v>
                </c:pt>
                <c:pt idx="5356">
                  <c:v>0.42011764699999998</c:v>
                </c:pt>
                <c:pt idx="5357">
                  <c:v>0.42019607799999997</c:v>
                </c:pt>
                <c:pt idx="5358">
                  <c:v>0.42027450999999999</c:v>
                </c:pt>
                <c:pt idx="5359">
                  <c:v>0.42035294099999998</c:v>
                </c:pt>
                <c:pt idx="5360">
                  <c:v>0.420431373</c:v>
                </c:pt>
                <c:pt idx="5361">
                  <c:v>0.42050980399999999</c:v>
                </c:pt>
                <c:pt idx="5362">
                  <c:v>0.42058823499999998</c:v>
                </c:pt>
                <c:pt idx="5363">
                  <c:v>0.42066666699999999</c:v>
                </c:pt>
                <c:pt idx="5364">
                  <c:v>0.42074509799999998</c:v>
                </c:pt>
                <c:pt idx="5365">
                  <c:v>0.42082352899999997</c:v>
                </c:pt>
                <c:pt idx="5366">
                  <c:v>0.42090196099999999</c:v>
                </c:pt>
                <c:pt idx="5367">
                  <c:v>0.42098039199999998</c:v>
                </c:pt>
                <c:pt idx="5368">
                  <c:v>0.421058824</c:v>
                </c:pt>
                <c:pt idx="5369">
                  <c:v>0.42113725499999999</c:v>
                </c:pt>
                <c:pt idx="5370">
                  <c:v>0.42121568599999998</c:v>
                </c:pt>
                <c:pt idx="5371">
                  <c:v>0.421294118</c:v>
                </c:pt>
                <c:pt idx="5372">
                  <c:v>0.42137254899999999</c:v>
                </c:pt>
                <c:pt idx="5373">
                  <c:v>0.42145097999999998</c:v>
                </c:pt>
                <c:pt idx="5374">
                  <c:v>0.42152941199999999</c:v>
                </c:pt>
                <c:pt idx="5375">
                  <c:v>0.42160784299999998</c:v>
                </c:pt>
                <c:pt idx="5376">
                  <c:v>0.421686275</c:v>
                </c:pt>
                <c:pt idx="5377">
                  <c:v>0.42176470599999999</c:v>
                </c:pt>
                <c:pt idx="5378">
                  <c:v>0.42184313699999998</c:v>
                </c:pt>
                <c:pt idx="5379">
                  <c:v>0.421921569</c:v>
                </c:pt>
                <c:pt idx="5380">
                  <c:v>0.42199999999999999</c:v>
                </c:pt>
                <c:pt idx="5381">
                  <c:v>0.42207843099999998</c:v>
                </c:pt>
                <c:pt idx="5382">
                  <c:v>0.42215686299999999</c:v>
                </c:pt>
                <c:pt idx="5383">
                  <c:v>0.42223529399999998</c:v>
                </c:pt>
                <c:pt idx="5384">
                  <c:v>0.42231372499999997</c:v>
                </c:pt>
                <c:pt idx="5385">
                  <c:v>0.42239215699999999</c:v>
                </c:pt>
                <c:pt idx="5386">
                  <c:v>0.42247058799999998</c:v>
                </c:pt>
                <c:pt idx="5387">
                  <c:v>0.42254902</c:v>
                </c:pt>
                <c:pt idx="5388">
                  <c:v>0.42262745099999999</c:v>
                </c:pt>
                <c:pt idx="5389">
                  <c:v>0.42270588199999998</c:v>
                </c:pt>
                <c:pt idx="5390">
                  <c:v>0.42278431399999999</c:v>
                </c:pt>
                <c:pt idx="5391">
                  <c:v>0.42286274499999998</c:v>
                </c:pt>
                <c:pt idx="5392">
                  <c:v>0.42294117599999997</c:v>
                </c:pt>
                <c:pt idx="5393">
                  <c:v>0.42301960799999999</c:v>
                </c:pt>
                <c:pt idx="5394">
                  <c:v>0.42309803899999998</c:v>
                </c:pt>
                <c:pt idx="5395">
                  <c:v>0.423176471</c:v>
                </c:pt>
                <c:pt idx="5396">
                  <c:v>0.42325490199999999</c:v>
                </c:pt>
                <c:pt idx="5397">
                  <c:v>0.42333333299999998</c:v>
                </c:pt>
                <c:pt idx="5398">
                  <c:v>0.423411765</c:v>
                </c:pt>
                <c:pt idx="5399">
                  <c:v>0.42349019599999999</c:v>
                </c:pt>
                <c:pt idx="5400">
                  <c:v>0.42356862699999998</c:v>
                </c:pt>
                <c:pt idx="5401">
                  <c:v>0.42364705899999999</c:v>
                </c:pt>
                <c:pt idx="5402">
                  <c:v>0.42372548999999998</c:v>
                </c:pt>
                <c:pt idx="5403">
                  <c:v>0.423803922</c:v>
                </c:pt>
                <c:pt idx="5404">
                  <c:v>0.42388235299999999</c:v>
                </c:pt>
                <c:pt idx="5405">
                  <c:v>0.42396078399999998</c:v>
                </c:pt>
                <c:pt idx="5406">
                  <c:v>0.424039216</c:v>
                </c:pt>
                <c:pt idx="5407">
                  <c:v>0.42411764699999999</c:v>
                </c:pt>
                <c:pt idx="5408">
                  <c:v>0.42419607799999998</c:v>
                </c:pt>
                <c:pt idx="5409">
                  <c:v>0.42427450999999999</c:v>
                </c:pt>
                <c:pt idx="5410">
                  <c:v>0.42435294099999998</c:v>
                </c:pt>
                <c:pt idx="5411">
                  <c:v>0.424431373</c:v>
                </c:pt>
                <c:pt idx="5412">
                  <c:v>0.42450980399999999</c:v>
                </c:pt>
                <c:pt idx="5413">
                  <c:v>0.42458823499999998</c:v>
                </c:pt>
                <c:pt idx="5414">
                  <c:v>0.424666667</c:v>
                </c:pt>
                <c:pt idx="5415">
                  <c:v>0.42474509799999999</c:v>
                </c:pt>
                <c:pt idx="5416">
                  <c:v>0.42482352899999998</c:v>
                </c:pt>
                <c:pt idx="5417">
                  <c:v>0.42490196099999999</c:v>
                </c:pt>
                <c:pt idx="5418">
                  <c:v>0.42498039199999998</c:v>
                </c:pt>
                <c:pt idx="5419">
                  <c:v>0.425058824</c:v>
                </c:pt>
                <c:pt idx="5420">
                  <c:v>0.42513725499999999</c:v>
                </c:pt>
                <c:pt idx="5421">
                  <c:v>0.42521568599999998</c:v>
                </c:pt>
                <c:pt idx="5422">
                  <c:v>0.425294118</c:v>
                </c:pt>
                <c:pt idx="5423">
                  <c:v>0.42537254899999999</c:v>
                </c:pt>
                <c:pt idx="5424">
                  <c:v>0.42545097999999998</c:v>
                </c:pt>
                <c:pt idx="5425">
                  <c:v>0.425529412</c:v>
                </c:pt>
                <c:pt idx="5426">
                  <c:v>0.42560784299999999</c:v>
                </c:pt>
                <c:pt idx="5427">
                  <c:v>0.425686275</c:v>
                </c:pt>
                <c:pt idx="5428">
                  <c:v>0.42576470599999999</c:v>
                </c:pt>
                <c:pt idx="5429">
                  <c:v>0.42584313699999998</c:v>
                </c:pt>
                <c:pt idx="5430">
                  <c:v>0.425921569</c:v>
                </c:pt>
                <c:pt idx="5431">
                  <c:v>0.42599999999999999</c:v>
                </c:pt>
                <c:pt idx="5432">
                  <c:v>0.42607843099999998</c:v>
                </c:pt>
                <c:pt idx="5433">
                  <c:v>0.426156863</c:v>
                </c:pt>
                <c:pt idx="5434">
                  <c:v>0.42623529399999999</c:v>
                </c:pt>
                <c:pt idx="5435">
                  <c:v>0.42631372499999998</c:v>
                </c:pt>
                <c:pt idx="5436">
                  <c:v>0.42639215699999999</c:v>
                </c:pt>
                <c:pt idx="5437">
                  <c:v>0.42647058799999998</c:v>
                </c:pt>
                <c:pt idx="5438">
                  <c:v>0.42654902</c:v>
                </c:pt>
                <c:pt idx="5439">
                  <c:v>0.42662745099999999</c:v>
                </c:pt>
                <c:pt idx="5440">
                  <c:v>0.42670588199999998</c:v>
                </c:pt>
                <c:pt idx="5441">
                  <c:v>0.426784314</c:v>
                </c:pt>
                <c:pt idx="5442">
                  <c:v>0.42686274499999999</c:v>
                </c:pt>
                <c:pt idx="5443">
                  <c:v>0.42694117599999998</c:v>
                </c:pt>
                <c:pt idx="5444">
                  <c:v>0.42701960799999999</c:v>
                </c:pt>
                <c:pt idx="5445">
                  <c:v>0.42709803899999998</c:v>
                </c:pt>
                <c:pt idx="5446">
                  <c:v>0.427176471</c:v>
                </c:pt>
                <c:pt idx="5447">
                  <c:v>0.42725490199999999</c:v>
                </c:pt>
                <c:pt idx="5448">
                  <c:v>0.42733333299999998</c:v>
                </c:pt>
                <c:pt idx="5449">
                  <c:v>0.427411765</c:v>
                </c:pt>
                <c:pt idx="5450">
                  <c:v>0.42749019599999999</c:v>
                </c:pt>
                <c:pt idx="5451">
                  <c:v>0.42756862699999998</c:v>
                </c:pt>
                <c:pt idx="5452">
                  <c:v>0.427647059</c:v>
                </c:pt>
                <c:pt idx="5453">
                  <c:v>0.42772548999999999</c:v>
                </c:pt>
                <c:pt idx="5454">
                  <c:v>0.427803922</c:v>
                </c:pt>
                <c:pt idx="5455">
                  <c:v>0.42788235299999999</c:v>
                </c:pt>
                <c:pt idx="5456">
                  <c:v>0.42796078399999998</c:v>
                </c:pt>
                <c:pt idx="5457">
                  <c:v>0.428039216</c:v>
                </c:pt>
                <c:pt idx="5458">
                  <c:v>0.42811764699999999</c:v>
                </c:pt>
                <c:pt idx="5459">
                  <c:v>0.42819607799999998</c:v>
                </c:pt>
                <c:pt idx="5460">
                  <c:v>0.42827451</c:v>
                </c:pt>
                <c:pt idx="5461">
                  <c:v>0.42835294099999999</c:v>
                </c:pt>
                <c:pt idx="5462">
                  <c:v>0.428431373</c:v>
                </c:pt>
                <c:pt idx="5463">
                  <c:v>0.42850980399999999</c:v>
                </c:pt>
                <c:pt idx="5464">
                  <c:v>0.42858823499999998</c:v>
                </c:pt>
                <c:pt idx="5465">
                  <c:v>0.428666667</c:v>
                </c:pt>
                <c:pt idx="5466">
                  <c:v>0.42874509799999999</c:v>
                </c:pt>
                <c:pt idx="5467">
                  <c:v>0.42882352899999998</c:v>
                </c:pt>
                <c:pt idx="5468">
                  <c:v>0.428901961</c:v>
                </c:pt>
                <c:pt idx="5469">
                  <c:v>0.42898039199999999</c:v>
                </c:pt>
                <c:pt idx="5470">
                  <c:v>0.42905882400000001</c:v>
                </c:pt>
                <c:pt idx="5471">
                  <c:v>0.429137255</c:v>
                </c:pt>
                <c:pt idx="5472">
                  <c:v>0.42921568599999999</c:v>
                </c:pt>
                <c:pt idx="5473">
                  <c:v>0.429294118</c:v>
                </c:pt>
                <c:pt idx="5474">
                  <c:v>0.42937254899999999</c:v>
                </c:pt>
                <c:pt idx="5475">
                  <c:v>0.42945097999999998</c:v>
                </c:pt>
                <c:pt idx="5476">
                  <c:v>0.429529412</c:v>
                </c:pt>
                <c:pt idx="5477">
                  <c:v>0.42960784299999999</c:v>
                </c:pt>
                <c:pt idx="5478">
                  <c:v>0.42968627500000001</c:v>
                </c:pt>
                <c:pt idx="5479">
                  <c:v>0.429764706</c:v>
                </c:pt>
                <c:pt idx="5480">
                  <c:v>0.42984313699999999</c:v>
                </c:pt>
                <c:pt idx="5481">
                  <c:v>0.429921569</c:v>
                </c:pt>
                <c:pt idx="5482">
                  <c:v>0.43</c:v>
                </c:pt>
                <c:pt idx="5483">
                  <c:v>0.43007843099999998</c:v>
                </c:pt>
                <c:pt idx="5484">
                  <c:v>0.430156863</c:v>
                </c:pt>
                <c:pt idx="5485">
                  <c:v>0.43023529399999999</c:v>
                </c:pt>
                <c:pt idx="5486">
                  <c:v>0.43031372499999998</c:v>
                </c:pt>
                <c:pt idx="5487">
                  <c:v>0.430392157</c:v>
                </c:pt>
                <c:pt idx="5488">
                  <c:v>0.43047058799999999</c:v>
                </c:pt>
                <c:pt idx="5489">
                  <c:v>0.43054902</c:v>
                </c:pt>
                <c:pt idx="5490">
                  <c:v>0.43062745099999999</c:v>
                </c:pt>
                <c:pt idx="5491">
                  <c:v>0.43070588199999998</c:v>
                </c:pt>
                <c:pt idx="5492">
                  <c:v>0.430784314</c:v>
                </c:pt>
                <c:pt idx="5493">
                  <c:v>0.43086274499999999</c:v>
                </c:pt>
                <c:pt idx="5494">
                  <c:v>0.43094117599999998</c:v>
                </c:pt>
                <c:pt idx="5495">
                  <c:v>0.431019608</c:v>
                </c:pt>
                <c:pt idx="5496">
                  <c:v>0.43109803899999999</c:v>
                </c:pt>
                <c:pt idx="5497">
                  <c:v>0.43117647100000001</c:v>
                </c:pt>
                <c:pt idx="5498">
                  <c:v>0.431254902</c:v>
                </c:pt>
                <c:pt idx="5499">
                  <c:v>0.43133333299999999</c:v>
                </c:pt>
                <c:pt idx="5500">
                  <c:v>0.431411765</c:v>
                </c:pt>
                <c:pt idx="5501">
                  <c:v>0.43149019599999999</c:v>
                </c:pt>
                <c:pt idx="5502">
                  <c:v>0.43156862699999998</c:v>
                </c:pt>
                <c:pt idx="5503">
                  <c:v>0.431647059</c:v>
                </c:pt>
                <c:pt idx="5504">
                  <c:v>0.43172548999999999</c:v>
                </c:pt>
                <c:pt idx="5505">
                  <c:v>0.43180392200000001</c:v>
                </c:pt>
                <c:pt idx="5506">
                  <c:v>0.431882353</c:v>
                </c:pt>
                <c:pt idx="5507">
                  <c:v>0.43196078399999999</c:v>
                </c:pt>
                <c:pt idx="5508">
                  <c:v>0.432039216</c:v>
                </c:pt>
                <c:pt idx="5509">
                  <c:v>0.43211764699999999</c:v>
                </c:pt>
                <c:pt idx="5510">
                  <c:v>0.43219607799999998</c:v>
                </c:pt>
                <c:pt idx="5511">
                  <c:v>0.43227451</c:v>
                </c:pt>
                <c:pt idx="5512">
                  <c:v>0.43235294099999999</c:v>
                </c:pt>
                <c:pt idx="5513">
                  <c:v>0.43243137300000001</c:v>
                </c:pt>
                <c:pt idx="5514">
                  <c:v>0.432509804</c:v>
                </c:pt>
                <c:pt idx="5515">
                  <c:v>0.43258823499999999</c:v>
                </c:pt>
                <c:pt idx="5516">
                  <c:v>0.432666667</c:v>
                </c:pt>
                <c:pt idx="5517">
                  <c:v>0.43274509799999999</c:v>
                </c:pt>
                <c:pt idx="5518">
                  <c:v>0.43282352899999998</c:v>
                </c:pt>
                <c:pt idx="5519">
                  <c:v>0.432901961</c:v>
                </c:pt>
                <c:pt idx="5520">
                  <c:v>0.43298039199999999</c:v>
                </c:pt>
                <c:pt idx="5521">
                  <c:v>0.43305882400000001</c:v>
                </c:pt>
                <c:pt idx="5522">
                  <c:v>0.433137255</c:v>
                </c:pt>
                <c:pt idx="5523">
                  <c:v>0.43321568599999999</c:v>
                </c:pt>
                <c:pt idx="5524">
                  <c:v>0.43329411800000001</c:v>
                </c:pt>
                <c:pt idx="5525">
                  <c:v>0.433372549</c:v>
                </c:pt>
                <c:pt idx="5526">
                  <c:v>0.43345097999999999</c:v>
                </c:pt>
                <c:pt idx="5527">
                  <c:v>0.433529412</c:v>
                </c:pt>
                <c:pt idx="5528">
                  <c:v>0.43360784299999999</c:v>
                </c:pt>
                <c:pt idx="5529">
                  <c:v>0.43368627500000001</c:v>
                </c:pt>
                <c:pt idx="5530">
                  <c:v>0.433764706</c:v>
                </c:pt>
                <c:pt idx="5531">
                  <c:v>0.43384313699999999</c:v>
                </c:pt>
                <c:pt idx="5532">
                  <c:v>0.43392156900000001</c:v>
                </c:pt>
                <c:pt idx="5533">
                  <c:v>0.434</c:v>
                </c:pt>
                <c:pt idx="5534">
                  <c:v>0.43407843099999999</c:v>
                </c:pt>
                <c:pt idx="5535">
                  <c:v>0.434156863</c:v>
                </c:pt>
                <c:pt idx="5536">
                  <c:v>0.43423529399999999</c:v>
                </c:pt>
                <c:pt idx="5537">
                  <c:v>0.43431372499999998</c:v>
                </c:pt>
                <c:pt idx="5538">
                  <c:v>0.434392157</c:v>
                </c:pt>
                <c:pt idx="5539">
                  <c:v>0.43447058799999999</c:v>
                </c:pt>
                <c:pt idx="5540">
                  <c:v>0.43454902000000001</c:v>
                </c:pt>
                <c:pt idx="5541">
                  <c:v>0.434627451</c:v>
                </c:pt>
                <c:pt idx="5542">
                  <c:v>0.43470588199999999</c:v>
                </c:pt>
                <c:pt idx="5543">
                  <c:v>0.43478431400000001</c:v>
                </c:pt>
                <c:pt idx="5544">
                  <c:v>0.43486274499999999</c:v>
                </c:pt>
                <c:pt idx="5545">
                  <c:v>0.43494117599999998</c:v>
                </c:pt>
                <c:pt idx="5546">
                  <c:v>0.435019608</c:v>
                </c:pt>
                <c:pt idx="5547">
                  <c:v>0.43509803899999999</c:v>
                </c:pt>
                <c:pt idx="5548">
                  <c:v>0.43517647100000001</c:v>
                </c:pt>
                <c:pt idx="5549">
                  <c:v>0.435254902</c:v>
                </c:pt>
                <c:pt idx="5550">
                  <c:v>0.43533333299999999</c:v>
                </c:pt>
                <c:pt idx="5551">
                  <c:v>0.43541176500000001</c:v>
                </c:pt>
                <c:pt idx="5552">
                  <c:v>0.435490196</c:v>
                </c:pt>
                <c:pt idx="5553">
                  <c:v>0.43556862699999999</c:v>
                </c:pt>
                <c:pt idx="5554">
                  <c:v>0.435647059</c:v>
                </c:pt>
                <c:pt idx="5555">
                  <c:v>0.43572548999999999</c:v>
                </c:pt>
                <c:pt idx="5556">
                  <c:v>0.43580392200000001</c:v>
                </c:pt>
                <c:pt idx="5557">
                  <c:v>0.435882353</c:v>
                </c:pt>
                <c:pt idx="5558">
                  <c:v>0.43596078399999999</c:v>
                </c:pt>
                <c:pt idx="5559">
                  <c:v>0.43603921600000001</c:v>
                </c:pt>
                <c:pt idx="5560">
                  <c:v>0.436117647</c:v>
                </c:pt>
                <c:pt idx="5561">
                  <c:v>0.43619607799999999</c:v>
                </c:pt>
                <c:pt idx="5562">
                  <c:v>0.43627451</c:v>
                </c:pt>
                <c:pt idx="5563">
                  <c:v>0.43635294099999999</c:v>
                </c:pt>
                <c:pt idx="5564">
                  <c:v>0.43643137300000001</c:v>
                </c:pt>
                <c:pt idx="5565">
                  <c:v>0.436509804</c:v>
                </c:pt>
                <c:pt idx="5566">
                  <c:v>0.43658823499999999</c:v>
                </c:pt>
                <c:pt idx="5567">
                  <c:v>0.43666666700000001</c:v>
                </c:pt>
                <c:pt idx="5568">
                  <c:v>0.436745098</c:v>
                </c:pt>
                <c:pt idx="5569">
                  <c:v>0.43682352899999999</c:v>
                </c:pt>
                <c:pt idx="5570">
                  <c:v>0.43690196100000001</c:v>
                </c:pt>
                <c:pt idx="5571">
                  <c:v>0.436980392</c:v>
                </c:pt>
                <c:pt idx="5572">
                  <c:v>0.43705882400000001</c:v>
                </c:pt>
                <c:pt idx="5573">
                  <c:v>0.437137255</c:v>
                </c:pt>
                <c:pt idx="5574">
                  <c:v>0.43721568599999999</c:v>
                </c:pt>
                <c:pt idx="5575">
                  <c:v>0.43729411800000001</c:v>
                </c:pt>
                <c:pt idx="5576">
                  <c:v>0.437372549</c:v>
                </c:pt>
                <c:pt idx="5577">
                  <c:v>0.43745097999999999</c:v>
                </c:pt>
                <c:pt idx="5578">
                  <c:v>0.43752941200000001</c:v>
                </c:pt>
                <c:pt idx="5579">
                  <c:v>0.437607843</c:v>
                </c:pt>
                <c:pt idx="5580">
                  <c:v>0.43768627500000001</c:v>
                </c:pt>
                <c:pt idx="5581">
                  <c:v>0.437764706</c:v>
                </c:pt>
                <c:pt idx="5582">
                  <c:v>0.43784313699999999</c:v>
                </c:pt>
                <c:pt idx="5583">
                  <c:v>0.43792156900000001</c:v>
                </c:pt>
                <c:pt idx="5584">
                  <c:v>0.438</c:v>
                </c:pt>
                <c:pt idx="5585">
                  <c:v>0.43807843099999999</c:v>
                </c:pt>
                <c:pt idx="5586">
                  <c:v>0.43815686300000001</c:v>
                </c:pt>
                <c:pt idx="5587">
                  <c:v>0.438235294</c:v>
                </c:pt>
                <c:pt idx="5588">
                  <c:v>0.43831372499999999</c:v>
                </c:pt>
                <c:pt idx="5589">
                  <c:v>0.438392157</c:v>
                </c:pt>
                <c:pt idx="5590">
                  <c:v>0.43847058799999999</c:v>
                </c:pt>
                <c:pt idx="5591">
                  <c:v>0.43854902000000001</c:v>
                </c:pt>
                <c:pt idx="5592">
                  <c:v>0.438627451</c:v>
                </c:pt>
                <c:pt idx="5593">
                  <c:v>0.43870588199999999</c:v>
                </c:pt>
                <c:pt idx="5594">
                  <c:v>0.43878431400000001</c:v>
                </c:pt>
                <c:pt idx="5595">
                  <c:v>0.438862745</c:v>
                </c:pt>
                <c:pt idx="5596">
                  <c:v>0.43894117599999999</c:v>
                </c:pt>
                <c:pt idx="5597">
                  <c:v>0.43901960800000001</c:v>
                </c:pt>
                <c:pt idx="5598">
                  <c:v>0.439098039</c:v>
                </c:pt>
                <c:pt idx="5599">
                  <c:v>0.43917647100000001</c:v>
                </c:pt>
                <c:pt idx="5600">
                  <c:v>0.439254902</c:v>
                </c:pt>
                <c:pt idx="5601">
                  <c:v>0.43933333299999999</c:v>
                </c:pt>
                <c:pt idx="5602">
                  <c:v>0.43941176500000001</c:v>
                </c:pt>
                <c:pt idx="5603">
                  <c:v>0.439490196</c:v>
                </c:pt>
                <c:pt idx="5604">
                  <c:v>0.43956862699999999</c:v>
                </c:pt>
                <c:pt idx="5605">
                  <c:v>0.43964705900000001</c:v>
                </c:pt>
                <c:pt idx="5606">
                  <c:v>0.43972549</c:v>
                </c:pt>
                <c:pt idx="5607">
                  <c:v>0.43980392200000001</c:v>
                </c:pt>
                <c:pt idx="5608">
                  <c:v>0.439882353</c:v>
                </c:pt>
                <c:pt idx="5609">
                  <c:v>0.43996078399999999</c:v>
                </c:pt>
                <c:pt idx="5610">
                  <c:v>0.44003921600000001</c:v>
                </c:pt>
                <c:pt idx="5611">
                  <c:v>0.440117647</c:v>
                </c:pt>
                <c:pt idx="5612">
                  <c:v>0.44019607799999999</c:v>
                </c:pt>
                <c:pt idx="5613">
                  <c:v>0.44027451000000001</c:v>
                </c:pt>
                <c:pt idx="5614">
                  <c:v>0.440352941</c:v>
                </c:pt>
                <c:pt idx="5615">
                  <c:v>0.44043137300000001</c:v>
                </c:pt>
                <c:pt idx="5616">
                  <c:v>0.440509804</c:v>
                </c:pt>
                <c:pt idx="5617">
                  <c:v>0.44058823499999999</c:v>
                </c:pt>
                <c:pt idx="5618">
                  <c:v>0.44066666700000001</c:v>
                </c:pt>
                <c:pt idx="5619">
                  <c:v>0.440745098</c:v>
                </c:pt>
                <c:pt idx="5620">
                  <c:v>0.44082352899999999</c:v>
                </c:pt>
                <c:pt idx="5621">
                  <c:v>0.44090196100000001</c:v>
                </c:pt>
                <c:pt idx="5622">
                  <c:v>0.440980392</c:v>
                </c:pt>
                <c:pt idx="5623">
                  <c:v>0.44105882400000002</c:v>
                </c:pt>
                <c:pt idx="5624">
                  <c:v>0.44113725500000001</c:v>
                </c:pt>
                <c:pt idx="5625">
                  <c:v>0.441215686</c:v>
                </c:pt>
                <c:pt idx="5626">
                  <c:v>0.44129411800000001</c:v>
                </c:pt>
                <c:pt idx="5627">
                  <c:v>0.441372549</c:v>
                </c:pt>
                <c:pt idx="5628">
                  <c:v>0.44145097999999999</c:v>
                </c:pt>
                <c:pt idx="5629">
                  <c:v>0.44152941200000001</c:v>
                </c:pt>
                <c:pt idx="5630">
                  <c:v>0.441607843</c:v>
                </c:pt>
                <c:pt idx="5631">
                  <c:v>0.44168627500000002</c:v>
                </c:pt>
                <c:pt idx="5632">
                  <c:v>0.44176470600000001</c:v>
                </c:pt>
                <c:pt idx="5633">
                  <c:v>0.441843137</c:v>
                </c:pt>
                <c:pt idx="5634">
                  <c:v>0.44192156900000001</c:v>
                </c:pt>
                <c:pt idx="5635">
                  <c:v>0.442</c:v>
                </c:pt>
                <c:pt idx="5636">
                  <c:v>0.44207843099999999</c:v>
                </c:pt>
                <c:pt idx="5637">
                  <c:v>0.44215686300000001</c:v>
                </c:pt>
                <c:pt idx="5638">
                  <c:v>0.442235294</c:v>
                </c:pt>
                <c:pt idx="5639">
                  <c:v>0.44231372499999999</c:v>
                </c:pt>
                <c:pt idx="5640">
                  <c:v>0.44239215700000001</c:v>
                </c:pt>
                <c:pt idx="5641">
                  <c:v>0.442470588</c:v>
                </c:pt>
                <c:pt idx="5642">
                  <c:v>0.44254902000000002</c:v>
                </c:pt>
                <c:pt idx="5643">
                  <c:v>0.44262745100000001</c:v>
                </c:pt>
                <c:pt idx="5644">
                  <c:v>0.442705882</c:v>
                </c:pt>
                <c:pt idx="5645">
                  <c:v>0.44278431400000001</c:v>
                </c:pt>
                <c:pt idx="5646">
                  <c:v>0.442862745</c:v>
                </c:pt>
                <c:pt idx="5647">
                  <c:v>0.44294117599999999</c:v>
                </c:pt>
                <c:pt idx="5648">
                  <c:v>0.44301960800000001</c:v>
                </c:pt>
                <c:pt idx="5649">
                  <c:v>0.443098039</c:v>
                </c:pt>
                <c:pt idx="5650">
                  <c:v>0.44317647100000002</c:v>
                </c:pt>
                <c:pt idx="5651">
                  <c:v>0.44325490200000001</c:v>
                </c:pt>
                <c:pt idx="5652">
                  <c:v>0.443333333</c:v>
                </c:pt>
                <c:pt idx="5653">
                  <c:v>0.44341176500000001</c:v>
                </c:pt>
                <c:pt idx="5654">
                  <c:v>0.443490196</c:v>
                </c:pt>
                <c:pt idx="5655">
                  <c:v>0.44356862699999999</c:v>
                </c:pt>
                <c:pt idx="5656">
                  <c:v>0.44364705900000001</c:v>
                </c:pt>
                <c:pt idx="5657">
                  <c:v>0.44372549</c:v>
                </c:pt>
                <c:pt idx="5658">
                  <c:v>0.44380392200000002</c:v>
                </c:pt>
                <c:pt idx="5659">
                  <c:v>0.44388235300000001</c:v>
                </c:pt>
                <c:pt idx="5660">
                  <c:v>0.443960784</c:v>
                </c:pt>
                <c:pt idx="5661">
                  <c:v>0.44403921600000001</c:v>
                </c:pt>
                <c:pt idx="5662">
                  <c:v>0.444117647</c:v>
                </c:pt>
                <c:pt idx="5663">
                  <c:v>0.44419607799999999</c:v>
                </c:pt>
                <c:pt idx="5664">
                  <c:v>0.44427451000000001</c:v>
                </c:pt>
                <c:pt idx="5665">
                  <c:v>0.444352941</c:v>
                </c:pt>
                <c:pt idx="5666">
                  <c:v>0.44443137300000002</c:v>
                </c:pt>
                <c:pt idx="5667">
                  <c:v>0.44450980400000001</c:v>
                </c:pt>
                <c:pt idx="5668">
                  <c:v>0.444588235</c:v>
                </c:pt>
                <c:pt idx="5669">
                  <c:v>0.44466666700000002</c:v>
                </c:pt>
                <c:pt idx="5670">
                  <c:v>0.44474509800000001</c:v>
                </c:pt>
                <c:pt idx="5671">
                  <c:v>0.444823529</c:v>
                </c:pt>
                <c:pt idx="5672">
                  <c:v>0.44490196100000001</c:v>
                </c:pt>
                <c:pt idx="5673">
                  <c:v>0.444980392</c:v>
                </c:pt>
                <c:pt idx="5674">
                  <c:v>0.44505882400000002</c:v>
                </c:pt>
                <c:pt idx="5675">
                  <c:v>0.44513725500000001</c:v>
                </c:pt>
                <c:pt idx="5676">
                  <c:v>0.445215686</c:v>
                </c:pt>
                <c:pt idx="5677">
                  <c:v>0.44529411800000002</c:v>
                </c:pt>
                <c:pt idx="5678">
                  <c:v>0.44537254900000001</c:v>
                </c:pt>
                <c:pt idx="5679">
                  <c:v>0.44545098</c:v>
                </c:pt>
                <c:pt idx="5680">
                  <c:v>0.44552941200000001</c:v>
                </c:pt>
                <c:pt idx="5681">
                  <c:v>0.445607843</c:v>
                </c:pt>
                <c:pt idx="5682">
                  <c:v>0.44568627500000002</c:v>
                </c:pt>
                <c:pt idx="5683">
                  <c:v>0.44576470600000001</c:v>
                </c:pt>
                <c:pt idx="5684">
                  <c:v>0.445843137</c:v>
                </c:pt>
                <c:pt idx="5685">
                  <c:v>0.44592156900000002</c:v>
                </c:pt>
                <c:pt idx="5686">
                  <c:v>0.44600000000000001</c:v>
                </c:pt>
                <c:pt idx="5687">
                  <c:v>0.446078431</c:v>
                </c:pt>
                <c:pt idx="5688">
                  <c:v>0.44615686300000001</c:v>
                </c:pt>
                <c:pt idx="5689">
                  <c:v>0.446235294</c:v>
                </c:pt>
                <c:pt idx="5690">
                  <c:v>0.44631372499999999</c:v>
                </c:pt>
                <c:pt idx="5691">
                  <c:v>0.44639215700000001</c:v>
                </c:pt>
                <c:pt idx="5692">
                  <c:v>0.446470588</c:v>
                </c:pt>
                <c:pt idx="5693">
                  <c:v>0.44654902000000002</c:v>
                </c:pt>
                <c:pt idx="5694">
                  <c:v>0.44662745100000001</c:v>
                </c:pt>
                <c:pt idx="5695">
                  <c:v>0.446705882</c:v>
                </c:pt>
                <c:pt idx="5696">
                  <c:v>0.44678431400000002</c:v>
                </c:pt>
                <c:pt idx="5697">
                  <c:v>0.44686274500000001</c:v>
                </c:pt>
                <c:pt idx="5698">
                  <c:v>0.446941176</c:v>
                </c:pt>
                <c:pt idx="5699">
                  <c:v>0.44701960800000001</c:v>
                </c:pt>
                <c:pt idx="5700">
                  <c:v>0.447098039</c:v>
                </c:pt>
                <c:pt idx="5701">
                  <c:v>0.44717647100000002</c:v>
                </c:pt>
                <c:pt idx="5702">
                  <c:v>0.44725490200000001</c:v>
                </c:pt>
                <c:pt idx="5703">
                  <c:v>0.447333333</c:v>
                </c:pt>
                <c:pt idx="5704">
                  <c:v>0.44741176500000002</c:v>
                </c:pt>
                <c:pt idx="5705">
                  <c:v>0.44749019600000001</c:v>
                </c:pt>
                <c:pt idx="5706">
                  <c:v>0.447568627</c:v>
                </c:pt>
                <c:pt idx="5707">
                  <c:v>0.44764705900000001</c:v>
                </c:pt>
                <c:pt idx="5708">
                  <c:v>0.44772549</c:v>
                </c:pt>
                <c:pt idx="5709">
                  <c:v>0.44780392200000002</c:v>
                </c:pt>
                <c:pt idx="5710">
                  <c:v>0.44788235300000001</c:v>
                </c:pt>
                <c:pt idx="5711">
                  <c:v>0.447960784</c:v>
                </c:pt>
                <c:pt idx="5712">
                  <c:v>0.44803921600000002</c:v>
                </c:pt>
                <c:pt idx="5713">
                  <c:v>0.44811764700000001</c:v>
                </c:pt>
                <c:pt idx="5714">
                  <c:v>0.448196078</c:v>
                </c:pt>
                <c:pt idx="5715">
                  <c:v>0.44827451000000001</c:v>
                </c:pt>
                <c:pt idx="5716">
                  <c:v>0.448352941</c:v>
                </c:pt>
                <c:pt idx="5717">
                  <c:v>0.44843137300000002</c:v>
                </c:pt>
                <c:pt idx="5718">
                  <c:v>0.44850980400000001</c:v>
                </c:pt>
                <c:pt idx="5719">
                  <c:v>0.448588235</c:v>
                </c:pt>
                <c:pt idx="5720">
                  <c:v>0.44866666700000002</c:v>
                </c:pt>
                <c:pt idx="5721">
                  <c:v>0.44874509800000001</c:v>
                </c:pt>
                <c:pt idx="5722">
                  <c:v>0.448823529</c:v>
                </c:pt>
                <c:pt idx="5723">
                  <c:v>0.44890196100000002</c:v>
                </c:pt>
                <c:pt idx="5724">
                  <c:v>0.44898039200000001</c:v>
                </c:pt>
                <c:pt idx="5725">
                  <c:v>0.44905882400000002</c:v>
                </c:pt>
                <c:pt idx="5726">
                  <c:v>0.44913725500000001</c:v>
                </c:pt>
                <c:pt idx="5727">
                  <c:v>0.449215686</c:v>
                </c:pt>
                <c:pt idx="5728">
                  <c:v>0.44929411800000002</c:v>
                </c:pt>
                <c:pt idx="5729">
                  <c:v>0.44937254900000001</c:v>
                </c:pt>
                <c:pt idx="5730">
                  <c:v>0.44945098</c:v>
                </c:pt>
                <c:pt idx="5731">
                  <c:v>0.44952941200000002</c:v>
                </c:pt>
                <c:pt idx="5732">
                  <c:v>0.44960784300000001</c:v>
                </c:pt>
                <c:pt idx="5733">
                  <c:v>0.44968627500000002</c:v>
                </c:pt>
                <c:pt idx="5734">
                  <c:v>0.44976470600000001</c:v>
                </c:pt>
                <c:pt idx="5735">
                  <c:v>0.449843137</c:v>
                </c:pt>
                <c:pt idx="5736">
                  <c:v>0.44992156900000002</c:v>
                </c:pt>
                <c:pt idx="5737">
                  <c:v>0.45</c:v>
                </c:pt>
                <c:pt idx="5738">
                  <c:v>0.450078431</c:v>
                </c:pt>
                <c:pt idx="5739">
                  <c:v>0.45015686300000002</c:v>
                </c:pt>
                <c:pt idx="5740">
                  <c:v>0.45023529400000001</c:v>
                </c:pt>
                <c:pt idx="5741">
                  <c:v>0.450313725</c:v>
                </c:pt>
                <c:pt idx="5742">
                  <c:v>0.45039215700000002</c:v>
                </c:pt>
                <c:pt idx="5743">
                  <c:v>0.45047058800000001</c:v>
                </c:pt>
                <c:pt idx="5744">
                  <c:v>0.45054902000000002</c:v>
                </c:pt>
                <c:pt idx="5745">
                  <c:v>0.45062745100000001</c:v>
                </c:pt>
                <c:pt idx="5746">
                  <c:v>0.450705882</c:v>
                </c:pt>
                <c:pt idx="5747">
                  <c:v>0.45078431400000002</c:v>
                </c:pt>
                <c:pt idx="5748">
                  <c:v>0.45086274500000001</c:v>
                </c:pt>
                <c:pt idx="5749">
                  <c:v>0.450941176</c:v>
                </c:pt>
                <c:pt idx="5750">
                  <c:v>0.45101960800000002</c:v>
                </c:pt>
                <c:pt idx="5751">
                  <c:v>0.45109803900000001</c:v>
                </c:pt>
                <c:pt idx="5752">
                  <c:v>0.45117647100000002</c:v>
                </c:pt>
                <c:pt idx="5753">
                  <c:v>0.45125490200000001</c:v>
                </c:pt>
                <c:pt idx="5754">
                  <c:v>0.451333333</c:v>
                </c:pt>
                <c:pt idx="5755">
                  <c:v>0.45141176500000002</c:v>
                </c:pt>
                <c:pt idx="5756">
                  <c:v>0.45149019600000001</c:v>
                </c:pt>
                <c:pt idx="5757">
                  <c:v>0.451568627</c:v>
                </c:pt>
                <c:pt idx="5758">
                  <c:v>0.45164705900000002</c:v>
                </c:pt>
                <c:pt idx="5759">
                  <c:v>0.45172549000000001</c:v>
                </c:pt>
                <c:pt idx="5760">
                  <c:v>0.45180392200000002</c:v>
                </c:pt>
                <c:pt idx="5761">
                  <c:v>0.45188235300000001</c:v>
                </c:pt>
                <c:pt idx="5762">
                  <c:v>0.451960784</c:v>
                </c:pt>
                <c:pt idx="5763">
                  <c:v>0.45203921600000002</c:v>
                </c:pt>
                <c:pt idx="5764">
                  <c:v>0.45211764700000001</c:v>
                </c:pt>
                <c:pt idx="5765">
                  <c:v>0.452196078</c:v>
                </c:pt>
                <c:pt idx="5766">
                  <c:v>0.45227451000000002</c:v>
                </c:pt>
                <c:pt idx="5767">
                  <c:v>0.45235294100000001</c:v>
                </c:pt>
                <c:pt idx="5768">
                  <c:v>0.45243137300000003</c:v>
                </c:pt>
                <c:pt idx="5769">
                  <c:v>0.45250980400000002</c:v>
                </c:pt>
                <c:pt idx="5770">
                  <c:v>0.45258823500000001</c:v>
                </c:pt>
                <c:pt idx="5771">
                  <c:v>0.45266666700000002</c:v>
                </c:pt>
                <c:pt idx="5772">
                  <c:v>0.45274509800000001</c:v>
                </c:pt>
                <c:pt idx="5773">
                  <c:v>0.452823529</c:v>
                </c:pt>
                <c:pt idx="5774">
                  <c:v>0.45290196100000002</c:v>
                </c:pt>
                <c:pt idx="5775">
                  <c:v>0.45298039200000001</c:v>
                </c:pt>
                <c:pt idx="5776">
                  <c:v>0.45305882400000003</c:v>
                </c:pt>
                <c:pt idx="5777">
                  <c:v>0.45313725500000002</c:v>
                </c:pt>
                <c:pt idx="5778">
                  <c:v>0.45321568600000001</c:v>
                </c:pt>
                <c:pt idx="5779">
                  <c:v>0.45329411800000002</c:v>
                </c:pt>
                <c:pt idx="5780">
                  <c:v>0.45337254900000001</c:v>
                </c:pt>
                <c:pt idx="5781">
                  <c:v>0.45345098</c:v>
                </c:pt>
                <c:pt idx="5782">
                  <c:v>0.45352941200000002</c:v>
                </c:pt>
                <c:pt idx="5783">
                  <c:v>0.45360784300000001</c:v>
                </c:pt>
                <c:pt idx="5784">
                  <c:v>0.45368627500000003</c:v>
                </c:pt>
                <c:pt idx="5785">
                  <c:v>0.45376470600000002</c:v>
                </c:pt>
                <c:pt idx="5786">
                  <c:v>0.45384313700000001</c:v>
                </c:pt>
                <c:pt idx="5787">
                  <c:v>0.45392156900000002</c:v>
                </c:pt>
                <c:pt idx="5788">
                  <c:v>0.45400000000000001</c:v>
                </c:pt>
                <c:pt idx="5789">
                  <c:v>0.454078431</c:v>
                </c:pt>
                <c:pt idx="5790">
                  <c:v>0.45415686300000002</c:v>
                </c:pt>
                <c:pt idx="5791">
                  <c:v>0.45423529400000001</c:v>
                </c:pt>
                <c:pt idx="5792">
                  <c:v>0.454313725</c:v>
                </c:pt>
                <c:pt idx="5793">
                  <c:v>0.45439215700000002</c:v>
                </c:pt>
                <c:pt idx="5794">
                  <c:v>0.45447058800000001</c:v>
                </c:pt>
                <c:pt idx="5795">
                  <c:v>0.45454902000000003</c:v>
                </c:pt>
                <c:pt idx="5796">
                  <c:v>0.45462745100000002</c:v>
                </c:pt>
                <c:pt idx="5797">
                  <c:v>0.45470588200000001</c:v>
                </c:pt>
                <c:pt idx="5798">
                  <c:v>0.45478431400000002</c:v>
                </c:pt>
                <c:pt idx="5799">
                  <c:v>0.45486274500000001</c:v>
                </c:pt>
                <c:pt idx="5800">
                  <c:v>0.454941176</c:v>
                </c:pt>
                <c:pt idx="5801">
                  <c:v>0.45501960800000002</c:v>
                </c:pt>
                <c:pt idx="5802">
                  <c:v>0.45509803900000001</c:v>
                </c:pt>
                <c:pt idx="5803">
                  <c:v>0.45517647100000003</c:v>
                </c:pt>
                <c:pt idx="5804">
                  <c:v>0.45525490200000002</c:v>
                </c:pt>
                <c:pt idx="5805">
                  <c:v>0.45533333300000001</c:v>
                </c:pt>
                <c:pt idx="5806">
                  <c:v>0.45541176500000002</c:v>
                </c:pt>
                <c:pt idx="5807">
                  <c:v>0.45549019600000001</c:v>
                </c:pt>
                <c:pt idx="5808">
                  <c:v>0.455568627</c:v>
                </c:pt>
                <c:pt idx="5809">
                  <c:v>0.45564705900000002</c:v>
                </c:pt>
                <c:pt idx="5810">
                  <c:v>0.45572549000000001</c:v>
                </c:pt>
                <c:pt idx="5811">
                  <c:v>0.45580392199999997</c:v>
                </c:pt>
                <c:pt idx="5812">
                  <c:v>0.45588235300000002</c:v>
                </c:pt>
                <c:pt idx="5813">
                  <c:v>0.45596078400000001</c:v>
                </c:pt>
                <c:pt idx="5814">
                  <c:v>0.45603921600000003</c:v>
                </c:pt>
                <c:pt idx="5815">
                  <c:v>0.45611764700000001</c:v>
                </c:pt>
                <c:pt idx="5816">
                  <c:v>0.456196078</c:v>
                </c:pt>
                <c:pt idx="5817">
                  <c:v>0.45627451000000002</c:v>
                </c:pt>
                <c:pt idx="5818">
                  <c:v>0.45635294100000001</c:v>
                </c:pt>
                <c:pt idx="5819">
                  <c:v>0.45643137299999997</c:v>
                </c:pt>
                <c:pt idx="5820">
                  <c:v>0.45650980400000002</c:v>
                </c:pt>
                <c:pt idx="5821">
                  <c:v>0.45658823500000001</c:v>
                </c:pt>
                <c:pt idx="5822">
                  <c:v>0.45666666700000003</c:v>
                </c:pt>
                <c:pt idx="5823">
                  <c:v>0.45674509800000002</c:v>
                </c:pt>
                <c:pt idx="5824">
                  <c:v>0.45682352900000001</c:v>
                </c:pt>
                <c:pt idx="5825">
                  <c:v>0.45690196100000002</c:v>
                </c:pt>
                <c:pt idx="5826">
                  <c:v>0.45698039200000001</c:v>
                </c:pt>
                <c:pt idx="5827">
                  <c:v>0.45705882399999997</c:v>
                </c:pt>
                <c:pt idx="5828">
                  <c:v>0.45713725500000002</c:v>
                </c:pt>
                <c:pt idx="5829">
                  <c:v>0.45721568600000001</c:v>
                </c:pt>
                <c:pt idx="5830">
                  <c:v>0.45729411800000003</c:v>
                </c:pt>
                <c:pt idx="5831">
                  <c:v>0.45737254900000002</c:v>
                </c:pt>
                <c:pt idx="5832">
                  <c:v>0.45745098000000001</c:v>
                </c:pt>
                <c:pt idx="5833">
                  <c:v>0.45752941200000002</c:v>
                </c:pt>
                <c:pt idx="5834">
                  <c:v>0.45760784300000001</c:v>
                </c:pt>
                <c:pt idx="5835">
                  <c:v>0.45768627499999998</c:v>
                </c:pt>
                <c:pt idx="5836">
                  <c:v>0.45776470600000002</c:v>
                </c:pt>
                <c:pt idx="5837">
                  <c:v>0.45784313700000001</c:v>
                </c:pt>
                <c:pt idx="5838">
                  <c:v>0.45792156899999997</c:v>
                </c:pt>
                <c:pt idx="5839">
                  <c:v>0.45800000000000002</c:v>
                </c:pt>
                <c:pt idx="5840">
                  <c:v>0.45807843100000001</c:v>
                </c:pt>
                <c:pt idx="5841">
                  <c:v>0.45815686300000003</c:v>
                </c:pt>
                <c:pt idx="5842">
                  <c:v>0.45823529400000002</c:v>
                </c:pt>
                <c:pt idx="5843">
                  <c:v>0.45831372500000001</c:v>
                </c:pt>
                <c:pt idx="5844">
                  <c:v>0.45839215700000002</c:v>
                </c:pt>
                <c:pt idx="5845">
                  <c:v>0.45847058800000001</c:v>
                </c:pt>
                <c:pt idx="5846">
                  <c:v>0.45854901999999997</c:v>
                </c:pt>
                <c:pt idx="5847">
                  <c:v>0.45862745100000002</c:v>
                </c:pt>
                <c:pt idx="5848">
                  <c:v>0.45870588200000001</c:v>
                </c:pt>
                <c:pt idx="5849">
                  <c:v>0.45878431400000003</c:v>
                </c:pt>
                <c:pt idx="5850">
                  <c:v>0.45886274500000002</c:v>
                </c:pt>
                <c:pt idx="5851">
                  <c:v>0.45894117600000001</c:v>
                </c:pt>
                <c:pt idx="5852">
                  <c:v>0.45901960800000002</c:v>
                </c:pt>
                <c:pt idx="5853">
                  <c:v>0.45909803900000001</c:v>
                </c:pt>
                <c:pt idx="5854">
                  <c:v>0.45917647099999997</c:v>
                </c:pt>
                <c:pt idx="5855">
                  <c:v>0.45925490200000002</c:v>
                </c:pt>
                <c:pt idx="5856">
                  <c:v>0.45933333300000001</c:v>
                </c:pt>
                <c:pt idx="5857">
                  <c:v>0.45941176500000003</c:v>
                </c:pt>
                <c:pt idx="5858">
                  <c:v>0.45949019600000002</c:v>
                </c:pt>
                <c:pt idx="5859">
                  <c:v>0.45956862700000001</c:v>
                </c:pt>
                <c:pt idx="5860">
                  <c:v>0.45964705900000002</c:v>
                </c:pt>
                <c:pt idx="5861">
                  <c:v>0.45972549000000001</c:v>
                </c:pt>
                <c:pt idx="5862">
                  <c:v>0.45980392199999998</c:v>
                </c:pt>
                <c:pt idx="5863">
                  <c:v>0.45988235300000002</c:v>
                </c:pt>
                <c:pt idx="5864">
                  <c:v>0.45996078400000001</c:v>
                </c:pt>
                <c:pt idx="5865">
                  <c:v>0.46003921599999997</c:v>
                </c:pt>
                <c:pt idx="5866">
                  <c:v>0.46011764700000002</c:v>
                </c:pt>
                <c:pt idx="5867">
                  <c:v>0.46019607800000001</c:v>
                </c:pt>
                <c:pt idx="5868">
                  <c:v>0.46027451000000003</c:v>
                </c:pt>
                <c:pt idx="5869">
                  <c:v>0.46035294100000002</c:v>
                </c:pt>
                <c:pt idx="5870">
                  <c:v>0.46043137299999998</c:v>
                </c:pt>
                <c:pt idx="5871">
                  <c:v>0.46050980400000002</c:v>
                </c:pt>
                <c:pt idx="5872">
                  <c:v>0.46058823500000001</c:v>
                </c:pt>
                <c:pt idx="5873">
                  <c:v>0.46066666699999997</c:v>
                </c:pt>
                <c:pt idx="5874">
                  <c:v>0.46074509800000002</c:v>
                </c:pt>
                <c:pt idx="5875">
                  <c:v>0.46082352900000001</c:v>
                </c:pt>
                <c:pt idx="5876">
                  <c:v>0.46090196100000003</c:v>
                </c:pt>
                <c:pt idx="5877">
                  <c:v>0.46098039200000002</c:v>
                </c:pt>
                <c:pt idx="5878">
                  <c:v>0.46105882399999998</c:v>
                </c:pt>
                <c:pt idx="5879">
                  <c:v>0.46113725500000002</c:v>
                </c:pt>
                <c:pt idx="5880">
                  <c:v>0.46121568600000001</c:v>
                </c:pt>
                <c:pt idx="5881">
                  <c:v>0.46129411799999998</c:v>
                </c:pt>
                <c:pt idx="5882">
                  <c:v>0.46137254900000002</c:v>
                </c:pt>
                <c:pt idx="5883">
                  <c:v>0.46145098000000001</c:v>
                </c:pt>
                <c:pt idx="5884">
                  <c:v>0.46152941199999997</c:v>
                </c:pt>
                <c:pt idx="5885">
                  <c:v>0.46160784300000002</c:v>
                </c:pt>
                <c:pt idx="5886">
                  <c:v>0.46168627499999998</c:v>
                </c:pt>
                <c:pt idx="5887">
                  <c:v>0.46176470600000002</c:v>
                </c:pt>
                <c:pt idx="5888">
                  <c:v>0.46184313700000001</c:v>
                </c:pt>
                <c:pt idx="5889">
                  <c:v>0.46192156899999998</c:v>
                </c:pt>
                <c:pt idx="5890">
                  <c:v>0.46200000000000002</c:v>
                </c:pt>
                <c:pt idx="5891">
                  <c:v>0.46207843100000001</c:v>
                </c:pt>
                <c:pt idx="5892">
                  <c:v>0.46215686299999997</c:v>
                </c:pt>
                <c:pt idx="5893">
                  <c:v>0.46223529400000002</c:v>
                </c:pt>
                <c:pt idx="5894">
                  <c:v>0.46231372500000001</c:v>
                </c:pt>
                <c:pt idx="5895">
                  <c:v>0.46239215700000003</c:v>
                </c:pt>
                <c:pt idx="5896">
                  <c:v>0.46247058800000002</c:v>
                </c:pt>
                <c:pt idx="5897">
                  <c:v>0.46254901999999998</c:v>
                </c:pt>
                <c:pt idx="5898">
                  <c:v>0.46262745100000002</c:v>
                </c:pt>
                <c:pt idx="5899">
                  <c:v>0.46270588200000001</c:v>
                </c:pt>
                <c:pt idx="5900">
                  <c:v>0.46278431399999997</c:v>
                </c:pt>
                <c:pt idx="5901">
                  <c:v>0.46286274500000002</c:v>
                </c:pt>
                <c:pt idx="5902">
                  <c:v>0.46294117600000001</c:v>
                </c:pt>
                <c:pt idx="5903">
                  <c:v>0.46301960800000003</c:v>
                </c:pt>
                <c:pt idx="5904">
                  <c:v>0.46309803900000002</c:v>
                </c:pt>
                <c:pt idx="5905">
                  <c:v>0.46317647099999998</c:v>
                </c:pt>
                <c:pt idx="5906">
                  <c:v>0.46325490200000002</c:v>
                </c:pt>
                <c:pt idx="5907">
                  <c:v>0.46333333300000001</c:v>
                </c:pt>
                <c:pt idx="5908">
                  <c:v>0.46341176499999998</c:v>
                </c:pt>
                <c:pt idx="5909">
                  <c:v>0.46349019600000002</c:v>
                </c:pt>
                <c:pt idx="5910">
                  <c:v>0.46356862700000001</c:v>
                </c:pt>
                <c:pt idx="5911">
                  <c:v>0.46364705899999997</c:v>
                </c:pt>
                <c:pt idx="5912">
                  <c:v>0.46372549000000002</c:v>
                </c:pt>
                <c:pt idx="5913">
                  <c:v>0.46380392199999998</c:v>
                </c:pt>
                <c:pt idx="5914">
                  <c:v>0.46388235300000003</c:v>
                </c:pt>
                <c:pt idx="5915">
                  <c:v>0.46396078400000001</c:v>
                </c:pt>
                <c:pt idx="5916">
                  <c:v>0.46403921599999998</c:v>
                </c:pt>
                <c:pt idx="5917">
                  <c:v>0.46411764700000002</c:v>
                </c:pt>
                <c:pt idx="5918">
                  <c:v>0.46419607800000001</c:v>
                </c:pt>
                <c:pt idx="5919">
                  <c:v>0.46427450999999997</c:v>
                </c:pt>
                <c:pt idx="5920">
                  <c:v>0.46435294100000002</c:v>
                </c:pt>
                <c:pt idx="5921">
                  <c:v>0.46443137299999998</c:v>
                </c:pt>
                <c:pt idx="5922">
                  <c:v>0.46450980400000003</c:v>
                </c:pt>
                <c:pt idx="5923">
                  <c:v>0.46458823500000002</c:v>
                </c:pt>
                <c:pt idx="5924">
                  <c:v>0.46466666699999998</c:v>
                </c:pt>
                <c:pt idx="5925">
                  <c:v>0.46474509800000002</c:v>
                </c:pt>
                <c:pt idx="5926">
                  <c:v>0.46482352900000001</c:v>
                </c:pt>
                <c:pt idx="5927">
                  <c:v>0.46490196099999997</c:v>
                </c:pt>
                <c:pt idx="5928">
                  <c:v>0.46498039200000002</c:v>
                </c:pt>
                <c:pt idx="5929">
                  <c:v>0.46505882399999998</c:v>
                </c:pt>
                <c:pt idx="5930">
                  <c:v>0.46513725500000003</c:v>
                </c:pt>
                <c:pt idx="5931">
                  <c:v>0.46521568600000002</c:v>
                </c:pt>
                <c:pt idx="5932">
                  <c:v>0.46529411799999998</c:v>
                </c:pt>
                <c:pt idx="5933">
                  <c:v>0.46537254900000002</c:v>
                </c:pt>
                <c:pt idx="5934">
                  <c:v>0.46545098000000001</c:v>
                </c:pt>
                <c:pt idx="5935">
                  <c:v>0.46552941199999998</c:v>
                </c:pt>
                <c:pt idx="5936">
                  <c:v>0.46560784300000002</c:v>
                </c:pt>
                <c:pt idx="5937">
                  <c:v>0.46568627499999998</c:v>
                </c:pt>
                <c:pt idx="5938">
                  <c:v>0.46576470599999997</c:v>
                </c:pt>
                <c:pt idx="5939">
                  <c:v>0.46584313700000002</c:v>
                </c:pt>
                <c:pt idx="5940">
                  <c:v>0.46592156899999998</c:v>
                </c:pt>
                <c:pt idx="5941">
                  <c:v>0.46600000000000003</c:v>
                </c:pt>
                <c:pt idx="5942">
                  <c:v>0.46607843100000002</c:v>
                </c:pt>
                <c:pt idx="5943">
                  <c:v>0.46615686299999998</c:v>
                </c:pt>
                <c:pt idx="5944">
                  <c:v>0.46623529400000002</c:v>
                </c:pt>
                <c:pt idx="5945">
                  <c:v>0.46631372500000001</c:v>
                </c:pt>
                <c:pt idx="5946">
                  <c:v>0.46639215699999997</c:v>
                </c:pt>
                <c:pt idx="5947">
                  <c:v>0.46647058800000002</c:v>
                </c:pt>
                <c:pt idx="5948">
                  <c:v>0.46654901999999998</c:v>
                </c:pt>
                <c:pt idx="5949">
                  <c:v>0.46662745100000003</c:v>
                </c:pt>
                <c:pt idx="5950">
                  <c:v>0.46670588200000002</c:v>
                </c:pt>
                <c:pt idx="5951">
                  <c:v>0.46678431399999998</c:v>
                </c:pt>
                <c:pt idx="5952">
                  <c:v>0.46686274500000002</c:v>
                </c:pt>
                <c:pt idx="5953">
                  <c:v>0.46694117600000001</c:v>
                </c:pt>
                <c:pt idx="5954">
                  <c:v>0.46701960799999997</c:v>
                </c:pt>
                <c:pt idx="5955">
                  <c:v>0.46709803900000002</c:v>
                </c:pt>
                <c:pt idx="5956">
                  <c:v>0.46717647099999998</c:v>
                </c:pt>
                <c:pt idx="5957">
                  <c:v>0.46725490200000003</c:v>
                </c:pt>
                <c:pt idx="5958">
                  <c:v>0.46733333300000002</c:v>
                </c:pt>
                <c:pt idx="5959">
                  <c:v>0.46741176499999998</c:v>
                </c:pt>
                <c:pt idx="5960">
                  <c:v>0.46749019600000002</c:v>
                </c:pt>
                <c:pt idx="5961">
                  <c:v>0.46756862700000001</c:v>
                </c:pt>
                <c:pt idx="5962">
                  <c:v>0.46764705899999998</c:v>
                </c:pt>
                <c:pt idx="5963">
                  <c:v>0.46772549000000002</c:v>
                </c:pt>
                <c:pt idx="5964">
                  <c:v>0.46780392199999998</c:v>
                </c:pt>
                <c:pt idx="5965">
                  <c:v>0.46788235299999997</c:v>
                </c:pt>
                <c:pt idx="5966">
                  <c:v>0.46796078400000002</c:v>
                </c:pt>
                <c:pt idx="5967">
                  <c:v>0.46803921599999998</c:v>
                </c:pt>
                <c:pt idx="5968">
                  <c:v>0.46811764700000003</c:v>
                </c:pt>
                <c:pt idx="5969">
                  <c:v>0.46819607800000002</c:v>
                </c:pt>
                <c:pt idx="5970">
                  <c:v>0.46827450999999998</c:v>
                </c:pt>
                <c:pt idx="5971">
                  <c:v>0.46835294100000002</c:v>
                </c:pt>
                <c:pt idx="5972">
                  <c:v>0.46843137299999998</c:v>
                </c:pt>
                <c:pt idx="5973">
                  <c:v>0.46850980399999997</c:v>
                </c:pt>
                <c:pt idx="5974">
                  <c:v>0.46858823500000002</c:v>
                </c:pt>
                <c:pt idx="5975">
                  <c:v>0.46866666699999998</c:v>
                </c:pt>
                <c:pt idx="5976">
                  <c:v>0.46874509800000003</c:v>
                </c:pt>
                <c:pt idx="5977">
                  <c:v>0.46882352900000002</c:v>
                </c:pt>
                <c:pt idx="5978">
                  <c:v>0.46890196099999998</c:v>
                </c:pt>
                <c:pt idx="5979">
                  <c:v>0.46898039200000002</c:v>
                </c:pt>
                <c:pt idx="5980">
                  <c:v>0.46905882399999999</c:v>
                </c:pt>
                <c:pt idx="5981">
                  <c:v>0.46913725499999998</c:v>
                </c:pt>
                <c:pt idx="5982">
                  <c:v>0.46921568600000002</c:v>
                </c:pt>
                <c:pt idx="5983">
                  <c:v>0.46929411799999998</c:v>
                </c:pt>
                <c:pt idx="5984">
                  <c:v>0.46937254899999997</c:v>
                </c:pt>
                <c:pt idx="5985">
                  <c:v>0.46945098000000002</c:v>
                </c:pt>
                <c:pt idx="5986">
                  <c:v>0.46952941199999998</c:v>
                </c:pt>
                <c:pt idx="5987">
                  <c:v>0.46960784300000002</c:v>
                </c:pt>
                <c:pt idx="5988">
                  <c:v>0.46968627499999999</c:v>
                </c:pt>
                <c:pt idx="5989">
                  <c:v>0.46976470599999998</c:v>
                </c:pt>
                <c:pt idx="5990">
                  <c:v>0.46984313700000002</c:v>
                </c:pt>
                <c:pt idx="5991">
                  <c:v>0.46992156899999998</c:v>
                </c:pt>
                <c:pt idx="5992">
                  <c:v>0.47</c:v>
                </c:pt>
                <c:pt idx="5993">
                  <c:v>0.47007843100000002</c:v>
                </c:pt>
                <c:pt idx="5994">
                  <c:v>0.47015686299999998</c:v>
                </c:pt>
                <c:pt idx="5995">
                  <c:v>0.47023529400000003</c:v>
                </c:pt>
                <c:pt idx="5996">
                  <c:v>0.47031372500000002</c:v>
                </c:pt>
                <c:pt idx="5997">
                  <c:v>0.47039215699999998</c:v>
                </c:pt>
                <c:pt idx="5998">
                  <c:v>0.47047058800000002</c:v>
                </c:pt>
                <c:pt idx="5999">
                  <c:v>0.47054901999999998</c:v>
                </c:pt>
                <c:pt idx="6000">
                  <c:v>0.47062745099999997</c:v>
                </c:pt>
                <c:pt idx="6001">
                  <c:v>0.47070588200000002</c:v>
                </c:pt>
                <c:pt idx="6002">
                  <c:v>0.47078431399999998</c:v>
                </c:pt>
                <c:pt idx="6003">
                  <c:v>0.47086274500000003</c:v>
                </c:pt>
                <c:pt idx="6004">
                  <c:v>0.47094117600000002</c:v>
                </c:pt>
                <c:pt idx="6005">
                  <c:v>0.47101960799999998</c:v>
                </c:pt>
                <c:pt idx="6006">
                  <c:v>0.47109803900000002</c:v>
                </c:pt>
                <c:pt idx="6007">
                  <c:v>0.47117647099999999</c:v>
                </c:pt>
                <c:pt idx="6008">
                  <c:v>0.47125490199999998</c:v>
                </c:pt>
                <c:pt idx="6009">
                  <c:v>0.47133333300000002</c:v>
                </c:pt>
                <c:pt idx="6010">
                  <c:v>0.47141176499999998</c:v>
                </c:pt>
                <c:pt idx="6011">
                  <c:v>0.47149019599999997</c:v>
                </c:pt>
                <c:pt idx="6012">
                  <c:v>0.47156862700000002</c:v>
                </c:pt>
                <c:pt idx="6013">
                  <c:v>0.47164705899999998</c:v>
                </c:pt>
                <c:pt idx="6014">
                  <c:v>0.47172549000000003</c:v>
                </c:pt>
                <c:pt idx="6015">
                  <c:v>0.47180392199999999</c:v>
                </c:pt>
                <c:pt idx="6016">
                  <c:v>0.47188235299999998</c:v>
                </c:pt>
                <c:pt idx="6017">
                  <c:v>0.47196078400000002</c:v>
                </c:pt>
                <c:pt idx="6018">
                  <c:v>0.47203921599999998</c:v>
                </c:pt>
                <c:pt idx="6019">
                  <c:v>0.47211764699999997</c:v>
                </c:pt>
                <c:pt idx="6020">
                  <c:v>0.47219607800000002</c:v>
                </c:pt>
                <c:pt idx="6021">
                  <c:v>0.47227450999999998</c:v>
                </c:pt>
                <c:pt idx="6022">
                  <c:v>0.47235294100000003</c:v>
                </c:pt>
                <c:pt idx="6023">
                  <c:v>0.47243137299999999</c:v>
                </c:pt>
                <c:pt idx="6024">
                  <c:v>0.47250980399999998</c:v>
                </c:pt>
                <c:pt idx="6025">
                  <c:v>0.47258823500000002</c:v>
                </c:pt>
                <c:pt idx="6026">
                  <c:v>0.47266666699999998</c:v>
                </c:pt>
                <c:pt idx="6027">
                  <c:v>0.47274509799999997</c:v>
                </c:pt>
                <c:pt idx="6028">
                  <c:v>0.47282352900000002</c:v>
                </c:pt>
                <c:pt idx="6029">
                  <c:v>0.47290196099999998</c:v>
                </c:pt>
                <c:pt idx="6030">
                  <c:v>0.47298039200000003</c:v>
                </c:pt>
                <c:pt idx="6031">
                  <c:v>0.47305882399999999</c:v>
                </c:pt>
                <c:pt idx="6032">
                  <c:v>0.47313725499999998</c:v>
                </c:pt>
                <c:pt idx="6033">
                  <c:v>0.47321568600000002</c:v>
                </c:pt>
                <c:pt idx="6034">
                  <c:v>0.47329411799999999</c:v>
                </c:pt>
                <c:pt idx="6035">
                  <c:v>0.47337254899999998</c:v>
                </c:pt>
                <c:pt idx="6036">
                  <c:v>0.47345098000000002</c:v>
                </c:pt>
                <c:pt idx="6037">
                  <c:v>0.47352941199999998</c:v>
                </c:pt>
                <c:pt idx="6038">
                  <c:v>0.47360784299999997</c:v>
                </c:pt>
                <c:pt idx="6039">
                  <c:v>0.47368627499999999</c:v>
                </c:pt>
                <c:pt idx="6040">
                  <c:v>0.47376470599999998</c:v>
                </c:pt>
                <c:pt idx="6041">
                  <c:v>0.47384313700000003</c:v>
                </c:pt>
                <c:pt idx="6042">
                  <c:v>0.47392156899999999</c:v>
                </c:pt>
                <c:pt idx="6043">
                  <c:v>0.47399999999999998</c:v>
                </c:pt>
                <c:pt idx="6044">
                  <c:v>0.47407843100000002</c:v>
                </c:pt>
                <c:pt idx="6045">
                  <c:v>0.47415686299999998</c:v>
                </c:pt>
                <c:pt idx="6046">
                  <c:v>0.47423529399999997</c:v>
                </c:pt>
                <c:pt idx="6047">
                  <c:v>0.47431372500000002</c:v>
                </c:pt>
                <c:pt idx="6048">
                  <c:v>0.47439215699999998</c:v>
                </c:pt>
                <c:pt idx="6049">
                  <c:v>0.47447058800000003</c:v>
                </c:pt>
                <c:pt idx="6050">
                  <c:v>0.47454901999999999</c:v>
                </c:pt>
                <c:pt idx="6051">
                  <c:v>0.47462745099999998</c:v>
                </c:pt>
                <c:pt idx="6052">
                  <c:v>0.47470588200000002</c:v>
                </c:pt>
                <c:pt idx="6053">
                  <c:v>0.47478431399999999</c:v>
                </c:pt>
                <c:pt idx="6054">
                  <c:v>0.47486274499999998</c:v>
                </c:pt>
                <c:pt idx="6055">
                  <c:v>0.47494117600000002</c:v>
                </c:pt>
                <c:pt idx="6056">
                  <c:v>0.47501960799999998</c:v>
                </c:pt>
                <c:pt idx="6057">
                  <c:v>0.47509803900000003</c:v>
                </c:pt>
                <c:pt idx="6058">
                  <c:v>0.47517647099999999</c:v>
                </c:pt>
                <c:pt idx="6059">
                  <c:v>0.47525490199999998</c:v>
                </c:pt>
                <c:pt idx="6060">
                  <c:v>0.47533333300000002</c:v>
                </c:pt>
                <c:pt idx="6061">
                  <c:v>0.47541176499999999</c:v>
                </c:pt>
                <c:pt idx="6062">
                  <c:v>0.47549019599999998</c:v>
                </c:pt>
                <c:pt idx="6063">
                  <c:v>0.47556862700000002</c:v>
                </c:pt>
                <c:pt idx="6064">
                  <c:v>0.47564705899999998</c:v>
                </c:pt>
                <c:pt idx="6065">
                  <c:v>0.47572548999999997</c:v>
                </c:pt>
                <c:pt idx="6066">
                  <c:v>0.47580392199999999</c:v>
                </c:pt>
                <c:pt idx="6067">
                  <c:v>0.47588235299999998</c:v>
                </c:pt>
                <c:pt idx="6068">
                  <c:v>0.47596078400000003</c:v>
                </c:pt>
                <c:pt idx="6069">
                  <c:v>0.47603921599999999</c:v>
                </c:pt>
                <c:pt idx="6070">
                  <c:v>0.47611764699999998</c:v>
                </c:pt>
                <c:pt idx="6071">
                  <c:v>0.47619607800000002</c:v>
                </c:pt>
                <c:pt idx="6072">
                  <c:v>0.47627450999999998</c:v>
                </c:pt>
                <c:pt idx="6073">
                  <c:v>0.47635294099999997</c:v>
                </c:pt>
                <c:pt idx="6074">
                  <c:v>0.47643137299999999</c:v>
                </c:pt>
                <c:pt idx="6075">
                  <c:v>0.47650980399999998</c:v>
                </c:pt>
                <c:pt idx="6076">
                  <c:v>0.47658823500000003</c:v>
                </c:pt>
                <c:pt idx="6077">
                  <c:v>0.47666666699999999</c:v>
                </c:pt>
                <c:pt idx="6078">
                  <c:v>0.47674509799999998</c:v>
                </c:pt>
                <c:pt idx="6079">
                  <c:v>0.47682352900000002</c:v>
                </c:pt>
                <c:pt idx="6080">
                  <c:v>0.47690196099999999</c:v>
                </c:pt>
                <c:pt idx="6081">
                  <c:v>0.47698039199999998</c:v>
                </c:pt>
                <c:pt idx="6082">
                  <c:v>0.47705882399999999</c:v>
                </c:pt>
                <c:pt idx="6083">
                  <c:v>0.47713725499999998</c:v>
                </c:pt>
                <c:pt idx="6084">
                  <c:v>0.47721568599999997</c:v>
                </c:pt>
                <c:pt idx="6085">
                  <c:v>0.47729411799999999</c:v>
                </c:pt>
                <c:pt idx="6086">
                  <c:v>0.47737254899999998</c:v>
                </c:pt>
                <c:pt idx="6087">
                  <c:v>0.47745098000000002</c:v>
                </c:pt>
                <c:pt idx="6088">
                  <c:v>0.47752941199999999</c:v>
                </c:pt>
                <c:pt idx="6089">
                  <c:v>0.47760784299999998</c:v>
                </c:pt>
                <c:pt idx="6090">
                  <c:v>0.47768627499999999</c:v>
                </c:pt>
                <c:pt idx="6091">
                  <c:v>0.47776470599999998</c:v>
                </c:pt>
                <c:pt idx="6092">
                  <c:v>0.47784313699999997</c:v>
                </c:pt>
                <c:pt idx="6093">
                  <c:v>0.47792156899999999</c:v>
                </c:pt>
                <c:pt idx="6094">
                  <c:v>0.47799999999999998</c:v>
                </c:pt>
                <c:pt idx="6095">
                  <c:v>0.47807843100000003</c:v>
                </c:pt>
                <c:pt idx="6096">
                  <c:v>0.47815686299999999</c:v>
                </c:pt>
                <c:pt idx="6097">
                  <c:v>0.47823529399999998</c:v>
                </c:pt>
                <c:pt idx="6098">
                  <c:v>0.47831372500000002</c:v>
                </c:pt>
                <c:pt idx="6099">
                  <c:v>0.47839215699999998</c:v>
                </c:pt>
                <c:pt idx="6100">
                  <c:v>0.47847058799999997</c:v>
                </c:pt>
                <c:pt idx="6101">
                  <c:v>0.47854901999999999</c:v>
                </c:pt>
                <c:pt idx="6102">
                  <c:v>0.47862745099999998</c:v>
                </c:pt>
                <c:pt idx="6103">
                  <c:v>0.47870588200000003</c:v>
                </c:pt>
                <c:pt idx="6104">
                  <c:v>0.47878431399999999</c:v>
                </c:pt>
                <c:pt idx="6105">
                  <c:v>0.47886274499999998</c:v>
                </c:pt>
                <c:pt idx="6106">
                  <c:v>0.47894117600000002</c:v>
                </c:pt>
                <c:pt idx="6107">
                  <c:v>0.47901960799999999</c:v>
                </c:pt>
                <c:pt idx="6108">
                  <c:v>0.47909803899999998</c:v>
                </c:pt>
                <c:pt idx="6109">
                  <c:v>0.47917647099999999</c:v>
                </c:pt>
                <c:pt idx="6110">
                  <c:v>0.47925490199999998</c:v>
                </c:pt>
                <c:pt idx="6111">
                  <c:v>0.47933333299999997</c:v>
                </c:pt>
                <c:pt idx="6112">
                  <c:v>0.47941176499999999</c:v>
                </c:pt>
                <c:pt idx="6113">
                  <c:v>0.47949019599999998</c:v>
                </c:pt>
                <c:pt idx="6114">
                  <c:v>0.47956862700000003</c:v>
                </c:pt>
                <c:pt idx="6115">
                  <c:v>0.47964705899999999</c:v>
                </c:pt>
                <c:pt idx="6116">
                  <c:v>0.47972548999999998</c:v>
                </c:pt>
                <c:pt idx="6117">
                  <c:v>0.47980392199999999</c:v>
                </c:pt>
                <c:pt idx="6118">
                  <c:v>0.47988235299999998</c:v>
                </c:pt>
                <c:pt idx="6119">
                  <c:v>0.47996078399999997</c:v>
                </c:pt>
                <c:pt idx="6120">
                  <c:v>0.48003921599999999</c:v>
                </c:pt>
                <c:pt idx="6121">
                  <c:v>0.48011764699999998</c:v>
                </c:pt>
                <c:pt idx="6122">
                  <c:v>0.48019607800000003</c:v>
                </c:pt>
                <c:pt idx="6123">
                  <c:v>0.48027450999999999</c:v>
                </c:pt>
                <c:pt idx="6124">
                  <c:v>0.48035294099999998</c:v>
                </c:pt>
                <c:pt idx="6125">
                  <c:v>0.48043137299999999</c:v>
                </c:pt>
                <c:pt idx="6126">
                  <c:v>0.48050980399999998</c:v>
                </c:pt>
                <c:pt idx="6127">
                  <c:v>0.48058823499999997</c:v>
                </c:pt>
                <c:pt idx="6128">
                  <c:v>0.48066666699999999</c:v>
                </c:pt>
                <c:pt idx="6129">
                  <c:v>0.48074509799999998</c:v>
                </c:pt>
                <c:pt idx="6130">
                  <c:v>0.48082352900000003</c:v>
                </c:pt>
                <c:pt idx="6131">
                  <c:v>0.48090196099999999</c:v>
                </c:pt>
                <c:pt idx="6132">
                  <c:v>0.48098039199999998</c:v>
                </c:pt>
                <c:pt idx="6133">
                  <c:v>0.481058824</c:v>
                </c:pt>
                <c:pt idx="6134">
                  <c:v>0.48113725499999999</c:v>
                </c:pt>
                <c:pt idx="6135">
                  <c:v>0.48121568599999998</c:v>
                </c:pt>
                <c:pt idx="6136">
                  <c:v>0.48129411799999999</c:v>
                </c:pt>
                <c:pt idx="6137">
                  <c:v>0.48137254899999998</c:v>
                </c:pt>
                <c:pt idx="6138">
                  <c:v>0.48145097999999997</c:v>
                </c:pt>
                <c:pt idx="6139">
                  <c:v>0.48152941199999999</c:v>
                </c:pt>
                <c:pt idx="6140">
                  <c:v>0.48160784299999998</c:v>
                </c:pt>
                <c:pt idx="6141">
                  <c:v>0.481686275</c:v>
                </c:pt>
                <c:pt idx="6142">
                  <c:v>0.48176470599999999</c:v>
                </c:pt>
                <c:pt idx="6143">
                  <c:v>0.48184313699999998</c:v>
                </c:pt>
                <c:pt idx="6144">
                  <c:v>0.48192156899999999</c:v>
                </c:pt>
                <c:pt idx="6145">
                  <c:v>0.48199999999999998</c:v>
                </c:pt>
                <c:pt idx="6146">
                  <c:v>0.48207843099999997</c:v>
                </c:pt>
                <c:pt idx="6147">
                  <c:v>0.48215686299999999</c:v>
                </c:pt>
                <c:pt idx="6148">
                  <c:v>0.48223529399999998</c:v>
                </c:pt>
                <c:pt idx="6149">
                  <c:v>0.48231372500000003</c:v>
                </c:pt>
                <c:pt idx="6150">
                  <c:v>0.48239215699999999</c:v>
                </c:pt>
                <c:pt idx="6151">
                  <c:v>0.48247058799999998</c:v>
                </c:pt>
                <c:pt idx="6152">
                  <c:v>0.48254902</c:v>
                </c:pt>
                <c:pt idx="6153">
                  <c:v>0.48262745099999999</c:v>
                </c:pt>
                <c:pt idx="6154">
                  <c:v>0.48270588199999998</c:v>
                </c:pt>
                <c:pt idx="6155">
                  <c:v>0.48278431399999999</c:v>
                </c:pt>
                <c:pt idx="6156">
                  <c:v>0.48286274499999998</c:v>
                </c:pt>
                <c:pt idx="6157">
                  <c:v>0.48294117600000003</c:v>
                </c:pt>
                <c:pt idx="6158">
                  <c:v>0.48301960799999999</c:v>
                </c:pt>
                <c:pt idx="6159">
                  <c:v>0.48309803899999998</c:v>
                </c:pt>
                <c:pt idx="6160">
                  <c:v>0.483176471</c:v>
                </c:pt>
                <c:pt idx="6161">
                  <c:v>0.48325490199999999</c:v>
                </c:pt>
                <c:pt idx="6162">
                  <c:v>0.48333333299999998</c:v>
                </c:pt>
                <c:pt idx="6163">
                  <c:v>0.48341176499999999</c:v>
                </c:pt>
                <c:pt idx="6164">
                  <c:v>0.48349019599999998</c:v>
                </c:pt>
                <c:pt idx="6165">
                  <c:v>0.48356862699999997</c:v>
                </c:pt>
                <c:pt idx="6166">
                  <c:v>0.48364705899999999</c:v>
                </c:pt>
                <c:pt idx="6167">
                  <c:v>0.48372548999999998</c:v>
                </c:pt>
                <c:pt idx="6168">
                  <c:v>0.483803922</c:v>
                </c:pt>
                <c:pt idx="6169">
                  <c:v>0.48388235299999999</c:v>
                </c:pt>
                <c:pt idx="6170">
                  <c:v>0.48396078399999998</c:v>
                </c:pt>
                <c:pt idx="6171">
                  <c:v>0.48403921599999999</c:v>
                </c:pt>
                <c:pt idx="6172">
                  <c:v>0.48411764699999998</c:v>
                </c:pt>
                <c:pt idx="6173">
                  <c:v>0.48419607799999997</c:v>
                </c:pt>
                <c:pt idx="6174">
                  <c:v>0.48427450999999999</c:v>
                </c:pt>
                <c:pt idx="6175">
                  <c:v>0.48435294099999998</c:v>
                </c:pt>
                <c:pt idx="6176">
                  <c:v>0.484431373</c:v>
                </c:pt>
                <c:pt idx="6177">
                  <c:v>0.48450980399999999</c:v>
                </c:pt>
                <c:pt idx="6178">
                  <c:v>0.48458823499999998</c:v>
                </c:pt>
                <c:pt idx="6179">
                  <c:v>0.484666667</c:v>
                </c:pt>
                <c:pt idx="6180">
                  <c:v>0.48474509799999999</c:v>
                </c:pt>
                <c:pt idx="6181">
                  <c:v>0.48482352899999998</c:v>
                </c:pt>
                <c:pt idx="6182">
                  <c:v>0.48490196099999999</c:v>
                </c:pt>
                <c:pt idx="6183">
                  <c:v>0.48498039199999998</c:v>
                </c:pt>
                <c:pt idx="6184">
                  <c:v>0.485058824</c:v>
                </c:pt>
                <c:pt idx="6185">
                  <c:v>0.48513725499999999</c:v>
                </c:pt>
                <c:pt idx="6186">
                  <c:v>0.48521568599999998</c:v>
                </c:pt>
                <c:pt idx="6187">
                  <c:v>0.485294118</c:v>
                </c:pt>
                <c:pt idx="6188">
                  <c:v>0.48537254899999999</c:v>
                </c:pt>
                <c:pt idx="6189">
                  <c:v>0.48545097999999998</c:v>
                </c:pt>
                <c:pt idx="6190">
                  <c:v>0.48552941199999999</c:v>
                </c:pt>
                <c:pt idx="6191">
                  <c:v>0.48560784299999998</c:v>
                </c:pt>
                <c:pt idx="6192">
                  <c:v>0.485686275</c:v>
                </c:pt>
                <c:pt idx="6193">
                  <c:v>0.48576470599999999</c:v>
                </c:pt>
                <c:pt idx="6194">
                  <c:v>0.48584313699999998</c:v>
                </c:pt>
                <c:pt idx="6195">
                  <c:v>0.485921569</c:v>
                </c:pt>
                <c:pt idx="6196">
                  <c:v>0.48599999999999999</c:v>
                </c:pt>
                <c:pt idx="6197">
                  <c:v>0.48607843099999998</c:v>
                </c:pt>
                <c:pt idx="6198">
                  <c:v>0.48615686299999999</c:v>
                </c:pt>
                <c:pt idx="6199">
                  <c:v>0.48623529399999998</c:v>
                </c:pt>
                <c:pt idx="6200">
                  <c:v>0.48631372499999997</c:v>
                </c:pt>
                <c:pt idx="6201">
                  <c:v>0.48639215699999999</c:v>
                </c:pt>
                <c:pt idx="6202">
                  <c:v>0.48647058799999998</c:v>
                </c:pt>
                <c:pt idx="6203">
                  <c:v>0.48654902</c:v>
                </c:pt>
                <c:pt idx="6204">
                  <c:v>0.48662745099999999</c:v>
                </c:pt>
                <c:pt idx="6205">
                  <c:v>0.48670588199999998</c:v>
                </c:pt>
                <c:pt idx="6206">
                  <c:v>0.486784314</c:v>
                </c:pt>
                <c:pt idx="6207">
                  <c:v>0.48686274499999999</c:v>
                </c:pt>
                <c:pt idx="6208">
                  <c:v>0.48694117599999998</c:v>
                </c:pt>
                <c:pt idx="6209">
                  <c:v>0.48701960799999999</c:v>
                </c:pt>
                <c:pt idx="6210">
                  <c:v>0.48709803899999998</c:v>
                </c:pt>
                <c:pt idx="6211">
                  <c:v>0.487176471</c:v>
                </c:pt>
                <c:pt idx="6212">
                  <c:v>0.48725490199999999</c:v>
                </c:pt>
                <c:pt idx="6213">
                  <c:v>0.48733333299999998</c:v>
                </c:pt>
                <c:pt idx="6214">
                  <c:v>0.487411765</c:v>
                </c:pt>
                <c:pt idx="6215">
                  <c:v>0.48749019599999999</c:v>
                </c:pt>
                <c:pt idx="6216">
                  <c:v>0.48756862699999998</c:v>
                </c:pt>
                <c:pt idx="6217">
                  <c:v>0.48764705899999999</c:v>
                </c:pt>
                <c:pt idx="6218">
                  <c:v>0.48772548999999998</c:v>
                </c:pt>
                <c:pt idx="6219">
                  <c:v>0.487803922</c:v>
                </c:pt>
                <c:pt idx="6220">
                  <c:v>0.48788235299999999</c:v>
                </c:pt>
                <c:pt idx="6221">
                  <c:v>0.48796078399999998</c:v>
                </c:pt>
                <c:pt idx="6222">
                  <c:v>0.488039216</c:v>
                </c:pt>
                <c:pt idx="6223">
                  <c:v>0.48811764699999999</c:v>
                </c:pt>
                <c:pt idx="6224">
                  <c:v>0.48819607799999998</c:v>
                </c:pt>
                <c:pt idx="6225">
                  <c:v>0.48827450999999999</c:v>
                </c:pt>
                <c:pt idx="6226">
                  <c:v>0.48835294099999998</c:v>
                </c:pt>
                <c:pt idx="6227">
                  <c:v>0.488431373</c:v>
                </c:pt>
                <c:pt idx="6228">
                  <c:v>0.48850980399999999</c:v>
                </c:pt>
                <c:pt idx="6229">
                  <c:v>0.48858823499999998</c:v>
                </c:pt>
                <c:pt idx="6230">
                  <c:v>0.488666667</c:v>
                </c:pt>
                <c:pt idx="6231">
                  <c:v>0.48874509799999999</c:v>
                </c:pt>
                <c:pt idx="6232">
                  <c:v>0.48882352899999998</c:v>
                </c:pt>
                <c:pt idx="6233">
                  <c:v>0.488901961</c:v>
                </c:pt>
                <c:pt idx="6234">
                  <c:v>0.48898039199999999</c:v>
                </c:pt>
                <c:pt idx="6235">
                  <c:v>0.489058824</c:v>
                </c:pt>
                <c:pt idx="6236">
                  <c:v>0.48913725499999999</c:v>
                </c:pt>
                <c:pt idx="6237">
                  <c:v>0.48921568599999998</c:v>
                </c:pt>
                <c:pt idx="6238">
                  <c:v>0.489294118</c:v>
                </c:pt>
                <c:pt idx="6239">
                  <c:v>0.48937254899999999</c:v>
                </c:pt>
                <c:pt idx="6240">
                  <c:v>0.48945097999999998</c:v>
                </c:pt>
                <c:pt idx="6241">
                  <c:v>0.489529412</c:v>
                </c:pt>
                <c:pt idx="6242">
                  <c:v>0.48960784299999999</c:v>
                </c:pt>
                <c:pt idx="6243">
                  <c:v>0.489686275</c:v>
                </c:pt>
                <c:pt idx="6244">
                  <c:v>0.48976470599999999</c:v>
                </c:pt>
                <c:pt idx="6245">
                  <c:v>0.48984313699999998</c:v>
                </c:pt>
                <c:pt idx="6246">
                  <c:v>0.489921569</c:v>
                </c:pt>
                <c:pt idx="6247">
                  <c:v>0.49</c:v>
                </c:pt>
                <c:pt idx="6248">
                  <c:v>0.49007843099999998</c:v>
                </c:pt>
                <c:pt idx="6249">
                  <c:v>0.490156863</c:v>
                </c:pt>
                <c:pt idx="6250">
                  <c:v>0.49023529399999999</c:v>
                </c:pt>
                <c:pt idx="6251">
                  <c:v>0.49031372499999998</c:v>
                </c:pt>
                <c:pt idx="6252">
                  <c:v>0.490392157</c:v>
                </c:pt>
                <c:pt idx="6253">
                  <c:v>0.49047058799999999</c:v>
                </c:pt>
                <c:pt idx="6254">
                  <c:v>0.49054902</c:v>
                </c:pt>
                <c:pt idx="6255">
                  <c:v>0.49062745099999999</c:v>
                </c:pt>
                <c:pt idx="6256">
                  <c:v>0.49070588199999998</c:v>
                </c:pt>
                <c:pt idx="6257">
                  <c:v>0.490784314</c:v>
                </c:pt>
                <c:pt idx="6258">
                  <c:v>0.49086274499999999</c:v>
                </c:pt>
                <c:pt idx="6259">
                  <c:v>0.49094117599999998</c:v>
                </c:pt>
                <c:pt idx="6260">
                  <c:v>0.491019608</c:v>
                </c:pt>
                <c:pt idx="6261">
                  <c:v>0.49109803899999999</c:v>
                </c:pt>
                <c:pt idx="6262">
                  <c:v>0.491176471</c:v>
                </c:pt>
                <c:pt idx="6263">
                  <c:v>0.49125490199999999</c:v>
                </c:pt>
                <c:pt idx="6264">
                  <c:v>0.49133333299999998</c:v>
                </c:pt>
                <c:pt idx="6265">
                  <c:v>0.491411765</c:v>
                </c:pt>
                <c:pt idx="6266">
                  <c:v>0.49149019599999999</c:v>
                </c:pt>
                <c:pt idx="6267">
                  <c:v>0.49156862699999998</c:v>
                </c:pt>
                <c:pt idx="6268">
                  <c:v>0.491647059</c:v>
                </c:pt>
                <c:pt idx="6269">
                  <c:v>0.49172548999999999</c:v>
                </c:pt>
                <c:pt idx="6270">
                  <c:v>0.491803922</c:v>
                </c:pt>
                <c:pt idx="6271">
                  <c:v>0.49188235299999999</c:v>
                </c:pt>
                <c:pt idx="6272">
                  <c:v>0.49196078399999998</c:v>
                </c:pt>
                <c:pt idx="6273">
                  <c:v>0.492039216</c:v>
                </c:pt>
                <c:pt idx="6274">
                  <c:v>0.49211764699999999</c:v>
                </c:pt>
                <c:pt idx="6275">
                  <c:v>0.49219607799999998</c:v>
                </c:pt>
                <c:pt idx="6276">
                  <c:v>0.49227451</c:v>
                </c:pt>
                <c:pt idx="6277">
                  <c:v>0.49235294099999999</c:v>
                </c:pt>
                <c:pt idx="6278">
                  <c:v>0.49243137300000001</c:v>
                </c:pt>
                <c:pt idx="6279">
                  <c:v>0.492509804</c:v>
                </c:pt>
                <c:pt idx="6280">
                  <c:v>0.49258823499999999</c:v>
                </c:pt>
                <c:pt idx="6281">
                  <c:v>0.492666667</c:v>
                </c:pt>
                <c:pt idx="6282">
                  <c:v>0.49274509799999999</c:v>
                </c:pt>
                <c:pt idx="6283">
                  <c:v>0.49282352899999998</c:v>
                </c:pt>
                <c:pt idx="6284">
                  <c:v>0.492901961</c:v>
                </c:pt>
                <c:pt idx="6285">
                  <c:v>0.49298039199999999</c:v>
                </c:pt>
                <c:pt idx="6286">
                  <c:v>0.49305882400000001</c:v>
                </c:pt>
                <c:pt idx="6287">
                  <c:v>0.493137255</c:v>
                </c:pt>
                <c:pt idx="6288">
                  <c:v>0.49321568599999999</c:v>
                </c:pt>
                <c:pt idx="6289">
                  <c:v>0.493294118</c:v>
                </c:pt>
                <c:pt idx="6290">
                  <c:v>0.49337254899999999</c:v>
                </c:pt>
                <c:pt idx="6291">
                  <c:v>0.49345097999999998</c:v>
                </c:pt>
                <c:pt idx="6292">
                  <c:v>0.493529412</c:v>
                </c:pt>
                <c:pt idx="6293">
                  <c:v>0.49360784299999999</c:v>
                </c:pt>
                <c:pt idx="6294">
                  <c:v>0.49368627500000001</c:v>
                </c:pt>
                <c:pt idx="6295">
                  <c:v>0.493764706</c:v>
                </c:pt>
                <c:pt idx="6296">
                  <c:v>0.49384313699999999</c:v>
                </c:pt>
                <c:pt idx="6297">
                  <c:v>0.493921569</c:v>
                </c:pt>
                <c:pt idx="6298">
                  <c:v>0.49399999999999999</c:v>
                </c:pt>
                <c:pt idx="6299">
                  <c:v>0.49407843099999998</c:v>
                </c:pt>
                <c:pt idx="6300">
                  <c:v>0.494156863</c:v>
                </c:pt>
                <c:pt idx="6301">
                  <c:v>0.49423529399999999</c:v>
                </c:pt>
                <c:pt idx="6302">
                  <c:v>0.49431372499999998</c:v>
                </c:pt>
                <c:pt idx="6303">
                  <c:v>0.494392157</c:v>
                </c:pt>
                <c:pt idx="6304">
                  <c:v>0.49447058799999999</c:v>
                </c:pt>
                <c:pt idx="6305">
                  <c:v>0.49454902000000001</c:v>
                </c:pt>
                <c:pt idx="6306">
                  <c:v>0.494627451</c:v>
                </c:pt>
                <c:pt idx="6307">
                  <c:v>0.49470588199999999</c:v>
                </c:pt>
                <c:pt idx="6308">
                  <c:v>0.494784314</c:v>
                </c:pt>
                <c:pt idx="6309">
                  <c:v>0.49486274499999999</c:v>
                </c:pt>
                <c:pt idx="6310">
                  <c:v>0.49494117599999998</c:v>
                </c:pt>
                <c:pt idx="6311">
                  <c:v>0.495019608</c:v>
                </c:pt>
                <c:pt idx="6312">
                  <c:v>0.49509803899999999</c:v>
                </c:pt>
                <c:pt idx="6313">
                  <c:v>0.49517647100000001</c:v>
                </c:pt>
                <c:pt idx="6314">
                  <c:v>0.495254902</c:v>
                </c:pt>
                <c:pt idx="6315">
                  <c:v>0.49533333299999999</c:v>
                </c:pt>
                <c:pt idx="6316">
                  <c:v>0.495411765</c:v>
                </c:pt>
                <c:pt idx="6317">
                  <c:v>0.49549019599999999</c:v>
                </c:pt>
                <c:pt idx="6318">
                  <c:v>0.49556862699999998</c:v>
                </c:pt>
                <c:pt idx="6319">
                  <c:v>0.495647059</c:v>
                </c:pt>
                <c:pt idx="6320">
                  <c:v>0.49572548999999999</c:v>
                </c:pt>
                <c:pt idx="6321">
                  <c:v>0.49580392200000001</c:v>
                </c:pt>
                <c:pt idx="6322">
                  <c:v>0.495882353</c:v>
                </c:pt>
                <c:pt idx="6323">
                  <c:v>0.49596078399999999</c:v>
                </c:pt>
                <c:pt idx="6324">
                  <c:v>0.49603921600000001</c:v>
                </c:pt>
                <c:pt idx="6325">
                  <c:v>0.49611764699999999</c:v>
                </c:pt>
                <c:pt idx="6326">
                  <c:v>0.49619607799999998</c:v>
                </c:pt>
                <c:pt idx="6327">
                  <c:v>0.49627451</c:v>
                </c:pt>
                <c:pt idx="6328">
                  <c:v>0.49635294099999999</c:v>
                </c:pt>
                <c:pt idx="6329">
                  <c:v>0.49643137300000001</c:v>
                </c:pt>
                <c:pt idx="6330">
                  <c:v>0.496509804</c:v>
                </c:pt>
                <c:pt idx="6331">
                  <c:v>0.49658823499999999</c:v>
                </c:pt>
                <c:pt idx="6332">
                  <c:v>0.49666666700000001</c:v>
                </c:pt>
                <c:pt idx="6333">
                  <c:v>0.496745098</c:v>
                </c:pt>
                <c:pt idx="6334">
                  <c:v>0.49682352899999999</c:v>
                </c:pt>
                <c:pt idx="6335">
                  <c:v>0.496901961</c:v>
                </c:pt>
                <c:pt idx="6336">
                  <c:v>0.49698039199999999</c:v>
                </c:pt>
                <c:pt idx="6337">
                  <c:v>0.49705882400000001</c:v>
                </c:pt>
                <c:pt idx="6338">
                  <c:v>0.497137255</c:v>
                </c:pt>
                <c:pt idx="6339">
                  <c:v>0.49721568599999999</c:v>
                </c:pt>
                <c:pt idx="6340">
                  <c:v>0.49729411800000001</c:v>
                </c:pt>
                <c:pt idx="6341">
                  <c:v>0.497372549</c:v>
                </c:pt>
                <c:pt idx="6342">
                  <c:v>0.49745097999999999</c:v>
                </c:pt>
                <c:pt idx="6343">
                  <c:v>0.497529412</c:v>
                </c:pt>
                <c:pt idx="6344">
                  <c:v>0.49760784299999999</c:v>
                </c:pt>
                <c:pt idx="6345">
                  <c:v>0.49768627500000001</c:v>
                </c:pt>
                <c:pt idx="6346">
                  <c:v>0.497764706</c:v>
                </c:pt>
                <c:pt idx="6347">
                  <c:v>0.49784313699999999</c:v>
                </c:pt>
                <c:pt idx="6348">
                  <c:v>0.49792156900000001</c:v>
                </c:pt>
                <c:pt idx="6349">
                  <c:v>0.498</c:v>
                </c:pt>
                <c:pt idx="6350">
                  <c:v>0.49807843099999999</c:v>
                </c:pt>
                <c:pt idx="6351">
                  <c:v>0.49815686300000001</c:v>
                </c:pt>
                <c:pt idx="6352">
                  <c:v>0.498235294</c:v>
                </c:pt>
                <c:pt idx="6353">
                  <c:v>0.49831372499999999</c:v>
                </c:pt>
                <c:pt idx="6354">
                  <c:v>0.498392157</c:v>
                </c:pt>
                <c:pt idx="6355">
                  <c:v>0.49847058799999999</c:v>
                </c:pt>
                <c:pt idx="6356">
                  <c:v>0.49854902000000001</c:v>
                </c:pt>
                <c:pt idx="6357">
                  <c:v>0.498627451</c:v>
                </c:pt>
                <c:pt idx="6358">
                  <c:v>0.49870588199999999</c:v>
                </c:pt>
                <c:pt idx="6359">
                  <c:v>0.49878431400000001</c:v>
                </c:pt>
                <c:pt idx="6360">
                  <c:v>0.498862745</c:v>
                </c:pt>
                <c:pt idx="6361">
                  <c:v>0.49894117599999999</c:v>
                </c:pt>
                <c:pt idx="6362">
                  <c:v>0.499019608</c:v>
                </c:pt>
                <c:pt idx="6363">
                  <c:v>0.49909803899999999</c:v>
                </c:pt>
                <c:pt idx="6364">
                  <c:v>0.49917647100000001</c:v>
                </c:pt>
                <c:pt idx="6365">
                  <c:v>0.499254902</c:v>
                </c:pt>
                <c:pt idx="6366">
                  <c:v>0.49933333299999999</c:v>
                </c:pt>
                <c:pt idx="6367">
                  <c:v>0.49941176500000001</c:v>
                </c:pt>
                <c:pt idx="6368">
                  <c:v>0.499490196</c:v>
                </c:pt>
                <c:pt idx="6369">
                  <c:v>0.49956862699999999</c:v>
                </c:pt>
                <c:pt idx="6370">
                  <c:v>0.499647059</c:v>
                </c:pt>
                <c:pt idx="6371">
                  <c:v>0.49972548999999999</c:v>
                </c:pt>
                <c:pt idx="6372">
                  <c:v>0.49980392200000001</c:v>
                </c:pt>
                <c:pt idx="6373">
                  <c:v>0.499882353</c:v>
                </c:pt>
                <c:pt idx="6374">
                  <c:v>0.49996078399999999</c:v>
                </c:pt>
                <c:pt idx="6375">
                  <c:v>0.50003921600000001</c:v>
                </c:pt>
                <c:pt idx="6376">
                  <c:v>0.50011764700000005</c:v>
                </c:pt>
                <c:pt idx="6377">
                  <c:v>0.50019607799999999</c:v>
                </c:pt>
                <c:pt idx="6378">
                  <c:v>0.50027451000000001</c:v>
                </c:pt>
                <c:pt idx="6379">
                  <c:v>0.50035294100000005</c:v>
                </c:pt>
                <c:pt idx="6380">
                  <c:v>0.50043137299999996</c:v>
                </c:pt>
                <c:pt idx="6381">
                  <c:v>0.500509804</c:v>
                </c:pt>
                <c:pt idx="6382">
                  <c:v>0.50058823500000005</c:v>
                </c:pt>
                <c:pt idx="6383">
                  <c:v>0.50066666699999995</c:v>
                </c:pt>
                <c:pt idx="6384">
                  <c:v>0.500745098</c:v>
                </c:pt>
                <c:pt idx="6385">
                  <c:v>0.50082352900000005</c:v>
                </c:pt>
                <c:pt idx="6386">
                  <c:v>0.50090196099999995</c:v>
                </c:pt>
                <c:pt idx="6387">
                  <c:v>0.500980392</c:v>
                </c:pt>
                <c:pt idx="6388">
                  <c:v>0.50105882400000001</c:v>
                </c:pt>
                <c:pt idx="6389">
                  <c:v>0.50113725499999995</c:v>
                </c:pt>
                <c:pt idx="6390">
                  <c:v>0.50121568599999999</c:v>
                </c:pt>
                <c:pt idx="6391">
                  <c:v>0.50129411800000001</c:v>
                </c:pt>
                <c:pt idx="6392">
                  <c:v>0.50137254899999995</c:v>
                </c:pt>
                <c:pt idx="6393">
                  <c:v>0.50145097999999999</c:v>
                </c:pt>
                <c:pt idx="6394">
                  <c:v>0.50152941200000001</c:v>
                </c:pt>
                <c:pt idx="6395">
                  <c:v>0.50160784300000005</c:v>
                </c:pt>
                <c:pt idx="6396">
                  <c:v>0.50168627499999996</c:v>
                </c:pt>
                <c:pt idx="6397">
                  <c:v>0.501764706</c:v>
                </c:pt>
                <c:pt idx="6398">
                  <c:v>0.50184313700000005</c:v>
                </c:pt>
                <c:pt idx="6399">
                  <c:v>0.50192156899999996</c:v>
                </c:pt>
                <c:pt idx="6400">
                  <c:v>0.502</c:v>
                </c:pt>
                <c:pt idx="6401">
                  <c:v>0.50207843100000005</c:v>
                </c:pt>
                <c:pt idx="6402">
                  <c:v>0.50215686299999995</c:v>
                </c:pt>
                <c:pt idx="6403">
                  <c:v>0.502235294</c:v>
                </c:pt>
                <c:pt idx="6404">
                  <c:v>0.50231372500000004</c:v>
                </c:pt>
                <c:pt idx="6405">
                  <c:v>0.50239215699999995</c:v>
                </c:pt>
                <c:pt idx="6406">
                  <c:v>0.502470588</c:v>
                </c:pt>
                <c:pt idx="6407">
                  <c:v>0.50254902000000001</c:v>
                </c:pt>
                <c:pt idx="6408">
                  <c:v>0.50262745099999995</c:v>
                </c:pt>
                <c:pt idx="6409">
                  <c:v>0.50270588199999999</c:v>
                </c:pt>
                <c:pt idx="6410">
                  <c:v>0.50278431400000001</c:v>
                </c:pt>
                <c:pt idx="6411">
                  <c:v>0.50286274500000006</c:v>
                </c:pt>
                <c:pt idx="6412">
                  <c:v>0.50294117599999999</c:v>
                </c:pt>
                <c:pt idx="6413">
                  <c:v>0.50301960800000001</c:v>
                </c:pt>
                <c:pt idx="6414">
                  <c:v>0.50309803900000005</c:v>
                </c:pt>
                <c:pt idx="6415">
                  <c:v>0.50317647099999996</c:v>
                </c:pt>
                <c:pt idx="6416">
                  <c:v>0.503254902</c:v>
                </c:pt>
                <c:pt idx="6417">
                  <c:v>0.50333333300000005</c:v>
                </c:pt>
                <c:pt idx="6418">
                  <c:v>0.50341176499999996</c:v>
                </c:pt>
                <c:pt idx="6419">
                  <c:v>0.503490196</c:v>
                </c:pt>
                <c:pt idx="6420">
                  <c:v>0.50356862700000005</c:v>
                </c:pt>
                <c:pt idx="6421">
                  <c:v>0.50364705899999995</c:v>
                </c:pt>
                <c:pt idx="6422">
                  <c:v>0.50372549</c:v>
                </c:pt>
                <c:pt idx="6423">
                  <c:v>0.50380392200000002</c:v>
                </c:pt>
                <c:pt idx="6424">
                  <c:v>0.50388235299999995</c:v>
                </c:pt>
                <c:pt idx="6425">
                  <c:v>0.50396078399999999</c:v>
                </c:pt>
                <c:pt idx="6426">
                  <c:v>0.50403921600000001</c:v>
                </c:pt>
                <c:pt idx="6427">
                  <c:v>0.50411764699999995</c:v>
                </c:pt>
                <c:pt idx="6428">
                  <c:v>0.50419607799999999</c:v>
                </c:pt>
                <c:pt idx="6429">
                  <c:v>0.50427451000000001</c:v>
                </c:pt>
                <c:pt idx="6430">
                  <c:v>0.50435294100000005</c:v>
                </c:pt>
                <c:pt idx="6431">
                  <c:v>0.50443137299999996</c:v>
                </c:pt>
                <c:pt idx="6432">
                  <c:v>0.50450980400000001</c:v>
                </c:pt>
                <c:pt idx="6433">
                  <c:v>0.50458823500000005</c:v>
                </c:pt>
                <c:pt idx="6434">
                  <c:v>0.50466666699999996</c:v>
                </c:pt>
                <c:pt idx="6435">
                  <c:v>0.504745098</c:v>
                </c:pt>
                <c:pt idx="6436">
                  <c:v>0.50482352900000005</c:v>
                </c:pt>
                <c:pt idx="6437">
                  <c:v>0.50490196099999995</c:v>
                </c:pt>
                <c:pt idx="6438">
                  <c:v>0.504980392</c:v>
                </c:pt>
                <c:pt idx="6439">
                  <c:v>0.50505882400000002</c:v>
                </c:pt>
                <c:pt idx="6440">
                  <c:v>0.50513725499999995</c:v>
                </c:pt>
                <c:pt idx="6441">
                  <c:v>0.505215686</c:v>
                </c:pt>
                <c:pt idx="6442">
                  <c:v>0.50529411800000001</c:v>
                </c:pt>
                <c:pt idx="6443">
                  <c:v>0.50537254899999995</c:v>
                </c:pt>
                <c:pt idx="6444">
                  <c:v>0.50545097999999999</c:v>
                </c:pt>
                <c:pt idx="6445">
                  <c:v>0.50552941200000001</c:v>
                </c:pt>
                <c:pt idx="6446">
                  <c:v>0.50560784299999995</c:v>
                </c:pt>
                <c:pt idx="6447">
                  <c:v>0.50568627499999996</c:v>
                </c:pt>
                <c:pt idx="6448">
                  <c:v>0.50576470600000001</c:v>
                </c:pt>
                <c:pt idx="6449">
                  <c:v>0.50584313700000005</c:v>
                </c:pt>
                <c:pt idx="6450">
                  <c:v>0.50592156899999996</c:v>
                </c:pt>
                <c:pt idx="6451">
                  <c:v>0.50600000000000001</c:v>
                </c:pt>
                <c:pt idx="6452">
                  <c:v>0.50607843100000005</c:v>
                </c:pt>
                <c:pt idx="6453">
                  <c:v>0.50615686299999996</c:v>
                </c:pt>
                <c:pt idx="6454">
                  <c:v>0.506235294</c:v>
                </c:pt>
                <c:pt idx="6455">
                  <c:v>0.50631372500000005</c:v>
                </c:pt>
                <c:pt idx="6456">
                  <c:v>0.50639215699999995</c:v>
                </c:pt>
                <c:pt idx="6457">
                  <c:v>0.506470588</c:v>
                </c:pt>
                <c:pt idx="6458">
                  <c:v>0.50654902000000002</c:v>
                </c:pt>
                <c:pt idx="6459">
                  <c:v>0.50662745099999995</c:v>
                </c:pt>
                <c:pt idx="6460">
                  <c:v>0.506705882</c:v>
                </c:pt>
                <c:pt idx="6461">
                  <c:v>0.50678431400000001</c:v>
                </c:pt>
                <c:pt idx="6462">
                  <c:v>0.50686274499999995</c:v>
                </c:pt>
                <c:pt idx="6463">
                  <c:v>0.50694117599999999</c:v>
                </c:pt>
                <c:pt idx="6464">
                  <c:v>0.50701960800000001</c:v>
                </c:pt>
                <c:pt idx="6465">
                  <c:v>0.50709803899999994</c:v>
                </c:pt>
                <c:pt idx="6466">
                  <c:v>0.50717647099999996</c:v>
                </c:pt>
                <c:pt idx="6467">
                  <c:v>0.50725490200000001</c:v>
                </c:pt>
                <c:pt idx="6468">
                  <c:v>0.50733333300000005</c:v>
                </c:pt>
                <c:pt idx="6469">
                  <c:v>0.50741176499999996</c:v>
                </c:pt>
                <c:pt idx="6470">
                  <c:v>0.507490196</c:v>
                </c:pt>
                <c:pt idx="6471">
                  <c:v>0.50756862700000005</c:v>
                </c:pt>
                <c:pt idx="6472">
                  <c:v>0.50764705899999996</c:v>
                </c:pt>
                <c:pt idx="6473">
                  <c:v>0.50772549</c:v>
                </c:pt>
                <c:pt idx="6474">
                  <c:v>0.50780392200000002</c:v>
                </c:pt>
                <c:pt idx="6475">
                  <c:v>0.50788235299999995</c:v>
                </c:pt>
                <c:pt idx="6476">
                  <c:v>0.507960784</c:v>
                </c:pt>
                <c:pt idx="6477">
                  <c:v>0.50803921600000002</c:v>
                </c:pt>
                <c:pt idx="6478">
                  <c:v>0.50811764699999995</c:v>
                </c:pt>
                <c:pt idx="6479">
                  <c:v>0.508196078</c:v>
                </c:pt>
                <c:pt idx="6480">
                  <c:v>0.50827451000000001</c:v>
                </c:pt>
                <c:pt idx="6481">
                  <c:v>0.50835294099999995</c:v>
                </c:pt>
                <c:pt idx="6482">
                  <c:v>0.50843137299999996</c:v>
                </c:pt>
                <c:pt idx="6483">
                  <c:v>0.50850980400000001</c:v>
                </c:pt>
                <c:pt idx="6484">
                  <c:v>0.50858823500000006</c:v>
                </c:pt>
                <c:pt idx="6485">
                  <c:v>0.50866666699999996</c:v>
                </c:pt>
                <c:pt idx="6486">
                  <c:v>0.50874509800000001</c:v>
                </c:pt>
                <c:pt idx="6487">
                  <c:v>0.50882352900000005</c:v>
                </c:pt>
                <c:pt idx="6488">
                  <c:v>0.50890196099999996</c:v>
                </c:pt>
                <c:pt idx="6489">
                  <c:v>0.508980392</c:v>
                </c:pt>
                <c:pt idx="6490">
                  <c:v>0.50905882400000002</c:v>
                </c:pt>
                <c:pt idx="6491">
                  <c:v>0.50913725499999996</c:v>
                </c:pt>
                <c:pt idx="6492">
                  <c:v>0.509215686</c:v>
                </c:pt>
                <c:pt idx="6493">
                  <c:v>0.50929411800000002</c:v>
                </c:pt>
                <c:pt idx="6494">
                  <c:v>0.50937254899999995</c:v>
                </c:pt>
                <c:pt idx="6495">
                  <c:v>0.50945098</c:v>
                </c:pt>
                <c:pt idx="6496">
                  <c:v>0.50952941200000001</c:v>
                </c:pt>
                <c:pt idx="6497">
                  <c:v>0.50960784299999995</c:v>
                </c:pt>
                <c:pt idx="6498">
                  <c:v>0.50968627499999997</c:v>
                </c:pt>
                <c:pt idx="6499">
                  <c:v>0.50976470600000001</c:v>
                </c:pt>
                <c:pt idx="6500">
                  <c:v>0.50984313699999995</c:v>
                </c:pt>
                <c:pt idx="6501">
                  <c:v>0.50992156899999996</c:v>
                </c:pt>
                <c:pt idx="6502">
                  <c:v>0.51</c:v>
                </c:pt>
                <c:pt idx="6503">
                  <c:v>0.51007843100000005</c:v>
                </c:pt>
                <c:pt idx="6504">
                  <c:v>0.51015686299999996</c:v>
                </c:pt>
                <c:pt idx="6505">
                  <c:v>0.51023529400000001</c:v>
                </c:pt>
                <c:pt idx="6506">
                  <c:v>0.51031372500000005</c:v>
                </c:pt>
                <c:pt idx="6507">
                  <c:v>0.51039215699999996</c:v>
                </c:pt>
                <c:pt idx="6508">
                  <c:v>0.510470588</c:v>
                </c:pt>
                <c:pt idx="6509">
                  <c:v>0.51054902000000002</c:v>
                </c:pt>
                <c:pt idx="6510">
                  <c:v>0.51062745099999995</c:v>
                </c:pt>
                <c:pt idx="6511">
                  <c:v>0.510705882</c:v>
                </c:pt>
                <c:pt idx="6512">
                  <c:v>0.51078431400000002</c:v>
                </c:pt>
                <c:pt idx="6513">
                  <c:v>0.51086274499999995</c:v>
                </c:pt>
                <c:pt idx="6514">
                  <c:v>0.510941176</c:v>
                </c:pt>
                <c:pt idx="6515">
                  <c:v>0.51101960800000001</c:v>
                </c:pt>
                <c:pt idx="6516">
                  <c:v>0.51109803899999995</c:v>
                </c:pt>
                <c:pt idx="6517">
                  <c:v>0.51117647099999997</c:v>
                </c:pt>
                <c:pt idx="6518">
                  <c:v>0.51125490200000001</c:v>
                </c:pt>
                <c:pt idx="6519">
                  <c:v>0.51133333299999995</c:v>
                </c:pt>
                <c:pt idx="6520">
                  <c:v>0.51141176499999996</c:v>
                </c:pt>
                <c:pt idx="6521">
                  <c:v>0.51149019600000001</c:v>
                </c:pt>
                <c:pt idx="6522">
                  <c:v>0.51156862700000005</c:v>
                </c:pt>
                <c:pt idx="6523">
                  <c:v>0.51164705899999996</c:v>
                </c:pt>
                <c:pt idx="6524">
                  <c:v>0.51172549000000001</c:v>
                </c:pt>
                <c:pt idx="6525">
                  <c:v>0.51180392200000002</c:v>
                </c:pt>
                <c:pt idx="6526">
                  <c:v>0.51188235299999996</c:v>
                </c:pt>
                <c:pt idx="6527">
                  <c:v>0.511960784</c:v>
                </c:pt>
                <c:pt idx="6528">
                  <c:v>0.51203921600000002</c:v>
                </c:pt>
                <c:pt idx="6529">
                  <c:v>0.51211764699999995</c:v>
                </c:pt>
                <c:pt idx="6530">
                  <c:v>0.512196078</c:v>
                </c:pt>
                <c:pt idx="6531">
                  <c:v>0.51227451000000002</c:v>
                </c:pt>
                <c:pt idx="6532">
                  <c:v>0.51235294099999995</c:v>
                </c:pt>
                <c:pt idx="6533">
                  <c:v>0.51243137299999997</c:v>
                </c:pt>
                <c:pt idx="6534">
                  <c:v>0.51250980400000001</c:v>
                </c:pt>
                <c:pt idx="6535">
                  <c:v>0.51258823499999995</c:v>
                </c:pt>
                <c:pt idx="6536">
                  <c:v>0.51266666699999996</c:v>
                </c:pt>
                <c:pt idx="6537">
                  <c:v>0.51274509800000001</c:v>
                </c:pt>
                <c:pt idx="6538">
                  <c:v>0.51282352899999994</c:v>
                </c:pt>
                <c:pt idx="6539">
                  <c:v>0.51290196099999996</c:v>
                </c:pt>
                <c:pt idx="6540">
                  <c:v>0.51298039200000001</c:v>
                </c:pt>
                <c:pt idx="6541">
                  <c:v>0.51305882400000002</c:v>
                </c:pt>
                <c:pt idx="6542">
                  <c:v>0.51313725499999996</c:v>
                </c:pt>
                <c:pt idx="6543">
                  <c:v>0.513215686</c:v>
                </c:pt>
                <c:pt idx="6544">
                  <c:v>0.51329411800000002</c:v>
                </c:pt>
                <c:pt idx="6545">
                  <c:v>0.51337254899999996</c:v>
                </c:pt>
                <c:pt idx="6546">
                  <c:v>0.51345098</c:v>
                </c:pt>
                <c:pt idx="6547">
                  <c:v>0.51352941200000002</c:v>
                </c:pt>
                <c:pt idx="6548">
                  <c:v>0.51360784299999995</c:v>
                </c:pt>
                <c:pt idx="6549">
                  <c:v>0.51368627499999997</c:v>
                </c:pt>
                <c:pt idx="6550">
                  <c:v>0.51376470600000002</c:v>
                </c:pt>
                <c:pt idx="6551">
                  <c:v>0.51384313699999995</c:v>
                </c:pt>
                <c:pt idx="6552">
                  <c:v>0.51392156899999997</c:v>
                </c:pt>
                <c:pt idx="6553">
                  <c:v>0.51400000000000001</c:v>
                </c:pt>
                <c:pt idx="6554">
                  <c:v>0.51407843099999995</c:v>
                </c:pt>
                <c:pt idx="6555">
                  <c:v>0.51415686299999996</c:v>
                </c:pt>
                <c:pt idx="6556">
                  <c:v>0.51423529400000001</c:v>
                </c:pt>
                <c:pt idx="6557">
                  <c:v>0.51431372500000005</c:v>
                </c:pt>
                <c:pt idx="6558">
                  <c:v>0.51439215699999996</c:v>
                </c:pt>
                <c:pt idx="6559">
                  <c:v>0.51447058800000001</c:v>
                </c:pt>
                <c:pt idx="6560">
                  <c:v>0.51454902000000002</c:v>
                </c:pt>
                <c:pt idx="6561">
                  <c:v>0.51462745099999996</c:v>
                </c:pt>
                <c:pt idx="6562">
                  <c:v>0.514705882</c:v>
                </c:pt>
                <c:pt idx="6563">
                  <c:v>0.51478431400000002</c:v>
                </c:pt>
                <c:pt idx="6564">
                  <c:v>0.51486274499999996</c:v>
                </c:pt>
                <c:pt idx="6565">
                  <c:v>0.514941176</c:v>
                </c:pt>
                <c:pt idx="6566">
                  <c:v>0.51501960800000002</c:v>
                </c:pt>
                <c:pt idx="6567">
                  <c:v>0.51509803899999995</c:v>
                </c:pt>
                <c:pt idx="6568">
                  <c:v>0.51517647099999997</c:v>
                </c:pt>
                <c:pt idx="6569">
                  <c:v>0.51525490200000001</c:v>
                </c:pt>
                <c:pt idx="6570">
                  <c:v>0.51533333299999995</c:v>
                </c:pt>
                <c:pt idx="6571">
                  <c:v>0.51541176499999997</c:v>
                </c:pt>
                <c:pt idx="6572">
                  <c:v>0.51549019600000001</c:v>
                </c:pt>
                <c:pt idx="6573">
                  <c:v>0.51556862699999995</c:v>
                </c:pt>
                <c:pt idx="6574">
                  <c:v>0.51564705899999996</c:v>
                </c:pt>
                <c:pt idx="6575">
                  <c:v>0.51572549000000001</c:v>
                </c:pt>
                <c:pt idx="6576">
                  <c:v>0.51580392200000003</c:v>
                </c:pt>
                <c:pt idx="6577">
                  <c:v>0.51588235299999996</c:v>
                </c:pt>
                <c:pt idx="6578">
                  <c:v>0.51596078400000001</c:v>
                </c:pt>
                <c:pt idx="6579">
                  <c:v>0.51603921600000002</c:v>
                </c:pt>
                <c:pt idx="6580">
                  <c:v>0.51611764699999996</c:v>
                </c:pt>
                <c:pt idx="6581">
                  <c:v>0.516196078</c:v>
                </c:pt>
                <c:pt idx="6582">
                  <c:v>0.51627451000000002</c:v>
                </c:pt>
                <c:pt idx="6583">
                  <c:v>0.51635294099999995</c:v>
                </c:pt>
                <c:pt idx="6584">
                  <c:v>0.51643137299999997</c:v>
                </c:pt>
                <c:pt idx="6585">
                  <c:v>0.51650980400000002</c:v>
                </c:pt>
                <c:pt idx="6586">
                  <c:v>0.51658823499999995</c:v>
                </c:pt>
                <c:pt idx="6587">
                  <c:v>0.51666666699999997</c:v>
                </c:pt>
                <c:pt idx="6588">
                  <c:v>0.51674509800000001</c:v>
                </c:pt>
                <c:pt idx="6589">
                  <c:v>0.51682352899999995</c:v>
                </c:pt>
                <c:pt idx="6590">
                  <c:v>0.51690196099999997</c:v>
                </c:pt>
                <c:pt idx="6591">
                  <c:v>0.51698039200000001</c:v>
                </c:pt>
                <c:pt idx="6592">
                  <c:v>0.51705882400000003</c:v>
                </c:pt>
                <c:pt idx="6593">
                  <c:v>0.51713725499999996</c:v>
                </c:pt>
                <c:pt idx="6594">
                  <c:v>0.51721568600000001</c:v>
                </c:pt>
                <c:pt idx="6595">
                  <c:v>0.51729411800000002</c:v>
                </c:pt>
                <c:pt idx="6596">
                  <c:v>0.51737254899999996</c:v>
                </c:pt>
                <c:pt idx="6597">
                  <c:v>0.51745098</c:v>
                </c:pt>
                <c:pt idx="6598">
                  <c:v>0.51752941200000002</c:v>
                </c:pt>
                <c:pt idx="6599">
                  <c:v>0.51760784299999996</c:v>
                </c:pt>
                <c:pt idx="6600">
                  <c:v>0.51768627499999997</c:v>
                </c:pt>
                <c:pt idx="6601">
                  <c:v>0.51776470600000002</c:v>
                </c:pt>
                <c:pt idx="6602">
                  <c:v>0.51784313699999995</c:v>
                </c:pt>
                <c:pt idx="6603">
                  <c:v>0.51792156899999997</c:v>
                </c:pt>
                <c:pt idx="6604">
                  <c:v>0.51800000000000002</c:v>
                </c:pt>
                <c:pt idx="6605">
                  <c:v>0.51807843099999995</c:v>
                </c:pt>
                <c:pt idx="6606">
                  <c:v>0.51815686299999997</c:v>
                </c:pt>
                <c:pt idx="6607">
                  <c:v>0.51823529400000001</c:v>
                </c:pt>
                <c:pt idx="6608">
                  <c:v>0.51831372499999995</c:v>
                </c:pt>
                <c:pt idx="6609">
                  <c:v>0.51839215699999996</c:v>
                </c:pt>
                <c:pt idx="6610">
                  <c:v>0.51847058800000001</c:v>
                </c:pt>
                <c:pt idx="6611">
                  <c:v>0.51854902000000003</c:v>
                </c:pt>
                <c:pt idx="6612">
                  <c:v>0.51862745099999996</c:v>
                </c:pt>
                <c:pt idx="6613">
                  <c:v>0.51870588200000001</c:v>
                </c:pt>
                <c:pt idx="6614">
                  <c:v>0.51878431400000002</c:v>
                </c:pt>
                <c:pt idx="6615">
                  <c:v>0.51886274499999996</c:v>
                </c:pt>
                <c:pt idx="6616">
                  <c:v>0.518941176</c:v>
                </c:pt>
                <c:pt idx="6617">
                  <c:v>0.51901960800000002</c:v>
                </c:pt>
                <c:pt idx="6618">
                  <c:v>0.51909803899999996</c:v>
                </c:pt>
                <c:pt idx="6619">
                  <c:v>0.51917647099999997</c:v>
                </c:pt>
                <c:pt idx="6620">
                  <c:v>0.51925490200000002</c:v>
                </c:pt>
                <c:pt idx="6621">
                  <c:v>0.51933333299999995</c:v>
                </c:pt>
                <c:pt idx="6622">
                  <c:v>0.51941176499999997</c:v>
                </c:pt>
                <c:pt idx="6623">
                  <c:v>0.51949019600000002</c:v>
                </c:pt>
                <c:pt idx="6624">
                  <c:v>0.51956862699999995</c:v>
                </c:pt>
                <c:pt idx="6625">
                  <c:v>0.51964705899999997</c:v>
                </c:pt>
                <c:pt idx="6626">
                  <c:v>0.51972549000000001</c:v>
                </c:pt>
                <c:pt idx="6627">
                  <c:v>0.51980392200000003</c:v>
                </c:pt>
                <c:pt idx="6628">
                  <c:v>0.51988235299999996</c:v>
                </c:pt>
                <c:pt idx="6629">
                  <c:v>0.51996078400000001</c:v>
                </c:pt>
                <c:pt idx="6630">
                  <c:v>0.52003921600000003</c:v>
                </c:pt>
                <c:pt idx="6631">
                  <c:v>0.52011764699999996</c:v>
                </c:pt>
                <c:pt idx="6632">
                  <c:v>0.52019607800000001</c:v>
                </c:pt>
                <c:pt idx="6633">
                  <c:v>0.52027451000000002</c:v>
                </c:pt>
                <c:pt idx="6634">
                  <c:v>0.52035294099999996</c:v>
                </c:pt>
                <c:pt idx="6635">
                  <c:v>0.52043137299999997</c:v>
                </c:pt>
                <c:pt idx="6636">
                  <c:v>0.52050980400000002</c:v>
                </c:pt>
                <c:pt idx="6637">
                  <c:v>0.52058823499999995</c:v>
                </c:pt>
                <c:pt idx="6638">
                  <c:v>0.52066666699999997</c:v>
                </c:pt>
                <c:pt idx="6639">
                  <c:v>0.52074509800000002</c:v>
                </c:pt>
                <c:pt idx="6640">
                  <c:v>0.52082352899999995</c:v>
                </c:pt>
                <c:pt idx="6641">
                  <c:v>0.52090196099999997</c:v>
                </c:pt>
                <c:pt idx="6642">
                  <c:v>0.52098039200000001</c:v>
                </c:pt>
                <c:pt idx="6643">
                  <c:v>0.52105882400000003</c:v>
                </c:pt>
                <c:pt idx="6644">
                  <c:v>0.52113725499999997</c:v>
                </c:pt>
                <c:pt idx="6645">
                  <c:v>0.52121568600000001</c:v>
                </c:pt>
                <c:pt idx="6646">
                  <c:v>0.52129411800000003</c:v>
                </c:pt>
                <c:pt idx="6647">
                  <c:v>0.52137254899999996</c:v>
                </c:pt>
                <c:pt idx="6648">
                  <c:v>0.52145098000000001</c:v>
                </c:pt>
                <c:pt idx="6649">
                  <c:v>0.52152941200000003</c:v>
                </c:pt>
                <c:pt idx="6650">
                  <c:v>0.52160784299999996</c:v>
                </c:pt>
                <c:pt idx="6651">
                  <c:v>0.52168627499999998</c:v>
                </c:pt>
                <c:pt idx="6652">
                  <c:v>0.52176470600000002</c:v>
                </c:pt>
                <c:pt idx="6653">
                  <c:v>0.52184313699999996</c:v>
                </c:pt>
                <c:pt idx="6654">
                  <c:v>0.52192156899999997</c:v>
                </c:pt>
                <c:pt idx="6655">
                  <c:v>0.52200000000000002</c:v>
                </c:pt>
                <c:pt idx="6656">
                  <c:v>0.52207843099999995</c:v>
                </c:pt>
                <c:pt idx="6657">
                  <c:v>0.52215686299999997</c:v>
                </c:pt>
                <c:pt idx="6658">
                  <c:v>0.52223529400000002</c:v>
                </c:pt>
                <c:pt idx="6659">
                  <c:v>0.52231372499999995</c:v>
                </c:pt>
                <c:pt idx="6660">
                  <c:v>0.52239215699999997</c:v>
                </c:pt>
                <c:pt idx="6661">
                  <c:v>0.52247058800000001</c:v>
                </c:pt>
                <c:pt idx="6662">
                  <c:v>0.52254902000000003</c:v>
                </c:pt>
                <c:pt idx="6663">
                  <c:v>0.52262745099999997</c:v>
                </c:pt>
                <c:pt idx="6664">
                  <c:v>0.52270588200000001</c:v>
                </c:pt>
                <c:pt idx="6665">
                  <c:v>0.52278431400000003</c:v>
                </c:pt>
                <c:pt idx="6666">
                  <c:v>0.52286274499999996</c:v>
                </c:pt>
                <c:pt idx="6667">
                  <c:v>0.52294117600000001</c:v>
                </c:pt>
                <c:pt idx="6668">
                  <c:v>0.52301960800000002</c:v>
                </c:pt>
                <c:pt idx="6669">
                  <c:v>0.52309803899999996</c:v>
                </c:pt>
                <c:pt idx="6670">
                  <c:v>0.52317647099999998</c:v>
                </c:pt>
                <c:pt idx="6671">
                  <c:v>0.52325490200000002</c:v>
                </c:pt>
                <c:pt idx="6672">
                  <c:v>0.52333333299999996</c:v>
                </c:pt>
                <c:pt idx="6673">
                  <c:v>0.52341176499999997</c:v>
                </c:pt>
                <c:pt idx="6674">
                  <c:v>0.52349019600000002</c:v>
                </c:pt>
                <c:pt idx="6675">
                  <c:v>0.52356862699999995</c:v>
                </c:pt>
                <c:pt idx="6676">
                  <c:v>0.52364705899999997</c:v>
                </c:pt>
                <c:pt idx="6677">
                  <c:v>0.52372549000000002</c:v>
                </c:pt>
                <c:pt idx="6678">
                  <c:v>0.52380392200000003</c:v>
                </c:pt>
                <c:pt idx="6679">
                  <c:v>0.52388235299999997</c:v>
                </c:pt>
                <c:pt idx="6680">
                  <c:v>0.52396078400000001</c:v>
                </c:pt>
                <c:pt idx="6681">
                  <c:v>0.52403921600000003</c:v>
                </c:pt>
                <c:pt idx="6682">
                  <c:v>0.52411764699999996</c:v>
                </c:pt>
                <c:pt idx="6683">
                  <c:v>0.52419607800000001</c:v>
                </c:pt>
                <c:pt idx="6684">
                  <c:v>0.52427451000000003</c:v>
                </c:pt>
                <c:pt idx="6685">
                  <c:v>0.52435294099999996</c:v>
                </c:pt>
                <c:pt idx="6686">
                  <c:v>0.52443137299999998</c:v>
                </c:pt>
                <c:pt idx="6687">
                  <c:v>0.52450980400000002</c:v>
                </c:pt>
                <c:pt idx="6688">
                  <c:v>0.52458823499999996</c:v>
                </c:pt>
                <c:pt idx="6689">
                  <c:v>0.52466666699999998</c:v>
                </c:pt>
                <c:pt idx="6690">
                  <c:v>0.52474509800000002</c:v>
                </c:pt>
                <c:pt idx="6691">
                  <c:v>0.52482352899999996</c:v>
                </c:pt>
                <c:pt idx="6692">
                  <c:v>0.52490196099999997</c:v>
                </c:pt>
                <c:pt idx="6693">
                  <c:v>0.52498039200000002</c:v>
                </c:pt>
                <c:pt idx="6694">
                  <c:v>0.52505882400000004</c:v>
                </c:pt>
                <c:pt idx="6695">
                  <c:v>0.52513725499999997</c:v>
                </c:pt>
                <c:pt idx="6696">
                  <c:v>0.52521568600000001</c:v>
                </c:pt>
                <c:pt idx="6697">
                  <c:v>0.52529411800000003</c:v>
                </c:pt>
                <c:pt idx="6698">
                  <c:v>0.52537254899999997</c:v>
                </c:pt>
                <c:pt idx="6699">
                  <c:v>0.52545098000000001</c:v>
                </c:pt>
                <c:pt idx="6700">
                  <c:v>0.52552941200000003</c:v>
                </c:pt>
                <c:pt idx="6701">
                  <c:v>0.52560784299999996</c:v>
                </c:pt>
                <c:pt idx="6702">
                  <c:v>0.52568627499999998</c:v>
                </c:pt>
                <c:pt idx="6703">
                  <c:v>0.52576470600000003</c:v>
                </c:pt>
                <c:pt idx="6704">
                  <c:v>0.52584313699999996</c:v>
                </c:pt>
                <c:pt idx="6705">
                  <c:v>0.52592156899999998</c:v>
                </c:pt>
                <c:pt idx="6706">
                  <c:v>0.52600000000000002</c:v>
                </c:pt>
                <c:pt idx="6707">
                  <c:v>0.52607843099999996</c:v>
                </c:pt>
                <c:pt idx="6708">
                  <c:v>0.52615686299999997</c:v>
                </c:pt>
                <c:pt idx="6709">
                  <c:v>0.52623529400000002</c:v>
                </c:pt>
                <c:pt idx="6710">
                  <c:v>0.52631372499999995</c:v>
                </c:pt>
                <c:pt idx="6711">
                  <c:v>0.52639215699999997</c:v>
                </c:pt>
                <c:pt idx="6712">
                  <c:v>0.52647058800000002</c:v>
                </c:pt>
                <c:pt idx="6713">
                  <c:v>0.52654902000000003</c:v>
                </c:pt>
                <c:pt idx="6714">
                  <c:v>0.52662745099999997</c:v>
                </c:pt>
                <c:pt idx="6715">
                  <c:v>0.52670588200000001</c:v>
                </c:pt>
                <c:pt idx="6716">
                  <c:v>0.52678431400000003</c:v>
                </c:pt>
                <c:pt idx="6717">
                  <c:v>0.52686274499999997</c:v>
                </c:pt>
                <c:pt idx="6718">
                  <c:v>0.52694117600000001</c:v>
                </c:pt>
                <c:pt idx="6719">
                  <c:v>0.52701960800000003</c:v>
                </c:pt>
                <c:pt idx="6720">
                  <c:v>0.52709803899999996</c:v>
                </c:pt>
                <c:pt idx="6721">
                  <c:v>0.52717647099999998</c:v>
                </c:pt>
                <c:pt idx="6722">
                  <c:v>0.52725490200000003</c:v>
                </c:pt>
                <c:pt idx="6723">
                  <c:v>0.52733333299999996</c:v>
                </c:pt>
                <c:pt idx="6724">
                  <c:v>0.52741176499999998</c:v>
                </c:pt>
                <c:pt idx="6725">
                  <c:v>0.52749019600000002</c:v>
                </c:pt>
                <c:pt idx="6726">
                  <c:v>0.52756862699999996</c:v>
                </c:pt>
                <c:pt idx="6727">
                  <c:v>0.52764705899999997</c:v>
                </c:pt>
                <c:pt idx="6728">
                  <c:v>0.52772549000000002</c:v>
                </c:pt>
                <c:pt idx="6729">
                  <c:v>0.52780392200000004</c:v>
                </c:pt>
                <c:pt idx="6730">
                  <c:v>0.52788235299999997</c:v>
                </c:pt>
                <c:pt idx="6731">
                  <c:v>0.52796078400000002</c:v>
                </c:pt>
                <c:pt idx="6732">
                  <c:v>0.52803921600000003</c:v>
                </c:pt>
                <c:pt idx="6733">
                  <c:v>0.52811764699999997</c:v>
                </c:pt>
                <c:pt idx="6734">
                  <c:v>0.52819607800000001</c:v>
                </c:pt>
                <c:pt idx="6735">
                  <c:v>0.52827451000000003</c:v>
                </c:pt>
                <c:pt idx="6736">
                  <c:v>0.52835294099999996</c:v>
                </c:pt>
                <c:pt idx="6737">
                  <c:v>0.52843137299999998</c:v>
                </c:pt>
                <c:pt idx="6738">
                  <c:v>0.52850980400000003</c:v>
                </c:pt>
                <c:pt idx="6739">
                  <c:v>0.52858823499999996</c:v>
                </c:pt>
                <c:pt idx="6740">
                  <c:v>0.52866666699999998</c:v>
                </c:pt>
                <c:pt idx="6741">
                  <c:v>0.52874509800000002</c:v>
                </c:pt>
                <c:pt idx="6742">
                  <c:v>0.52882352899999996</c:v>
                </c:pt>
                <c:pt idx="6743">
                  <c:v>0.52890196099999998</c:v>
                </c:pt>
                <c:pt idx="6744">
                  <c:v>0.52898039200000002</c:v>
                </c:pt>
                <c:pt idx="6745">
                  <c:v>0.52905882400000004</c:v>
                </c:pt>
                <c:pt idx="6746">
                  <c:v>0.52913725499999997</c:v>
                </c:pt>
                <c:pt idx="6747">
                  <c:v>0.52921568600000002</c:v>
                </c:pt>
                <c:pt idx="6748">
                  <c:v>0.52929411800000004</c:v>
                </c:pt>
                <c:pt idx="6749">
                  <c:v>0.52937254899999997</c:v>
                </c:pt>
                <c:pt idx="6750">
                  <c:v>0.52945098000000002</c:v>
                </c:pt>
                <c:pt idx="6751">
                  <c:v>0.52952941200000003</c:v>
                </c:pt>
                <c:pt idx="6752">
                  <c:v>0.52960784299999997</c:v>
                </c:pt>
                <c:pt idx="6753">
                  <c:v>0.52968627499999998</c:v>
                </c:pt>
                <c:pt idx="6754">
                  <c:v>0.52976470600000003</c:v>
                </c:pt>
                <c:pt idx="6755">
                  <c:v>0.52984313699999996</c:v>
                </c:pt>
                <c:pt idx="6756">
                  <c:v>0.52992156899999998</c:v>
                </c:pt>
                <c:pt idx="6757">
                  <c:v>0.53</c:v>
                </c:pt>
                <c:pt idx="6758">
                  <c:v>0.53007843099999996</c:v>
                </c:pt>
                <c:pt idx="6759">
                  <c:v>0.53015686299999998</c:v>
                </c:pt>
                <c:pt idx="6760">
                  <c:v>0.53023529400000002</c:v>
                </c:pt>
                <c:pt idx="6761">
                  <c:v>0.53031372499999996</c:v>
                </c:pt>
                <c:pt idx="6762">
                  <c:v>0.53039215699999998</c:v>
                </c:pt>
                <c:pt idx="6763">
                  <c:v>0.53047058800000002</c:v>
                </c:pt>
                <c:pt idx="6764">
                  <c:v>0.53054902000000004</c:v>
                </c:pt>
                <c:pt idx="6765">
                  <c:v>0.53062745099999997</c:v>
                </c:pt>
                <c:pt idx="6766">
                  <c:v>0.53070588200000002</c:v>
                </c:pt>
                <c:pt idx="6767">
                  <c:v>0.53078431400000003</c:v>
                </c:pt>
                <c:pt idx="6768">
                  <c:v>0.53086274499999997</c:v>
                </c:pt>
                <c:pt idx="6769">
                  <c:v>0.53094117600000001</c:v>
                </c:pt>
                <c:pt idx="6770">
                  <c:v>0.53101960800000003</c:v>
                </c:pt>
                <c:pt idx="6771">
                  <c:v>0.53109803899999997</c:v>
                </c:pt>
                <c:pt idx="6772">
                  <c:v>0.53117647099999998</c:v>
                </c:pt>
                <c:pt idx="6773">
                  <c:v>0.53125490200000003</c:v>
                </c:pt>
                <c:pt idx="6774">
                  <c:v>0.53133333299999996</c:v>
                </c:pt>
                <c:pt idx="6775">
                  <c:v>0.53141176499999998</c:v>
                </c:pt>
                <c:pt idx="6776">
                  <c:v>0.53149019600000003</c:v>
                </c:pt>
                <c:pt idx="6777">
                  <c:v>0.53156862699999996</c:v>
                </c:pt>
                <c:pt idx="6778">
                  <c:v>0.53164705899999998</c:v>
                </c:pt>
                <c:pt idx="6779">
                  <c:v>0.53172549000000002</c:v>
                </c:pt>
                <c:pt idx="6780">
                  <c:v>0.53180392200000004</c:v>
                </c:pt>
                <c:pt idx="6781">
                  <c:v>0.53188235299999997</c:v>
                </c:pt>
                <c:pt idx="6782">
                  <c:v>0.53196078400000002</c:v>
                </c:pt>
                <c:pt idx="6783">
                  <c:v>0.53203921600000004</c:v>
                </c:pt>
                <c:pt idx="6784">
                  <c:v>0.53211764699999997</c:v>
                </c:pt>
                <c:pt idx="6785">
                  <c:v>0.53219607800000002</c:v>
                </c:pt>
                <c:pt idx="6786">
                  <c:v>0.53227451000000003</c:v>
                </c:pt>
                <c:pt idx="6787">
                  <c:v>0.53235294099999997</c:v>
                </c:pt>
                <c:pt idx="6788">
                  <c:v>0.53243137299999999</c:v>
                </c:pt>
                <c:pt idx="6789">
                  <c:v>0.53250980400000003</c:v>
                </c:pt>
                <c:pt idx="6790">
                  <c:v>0.53258823499999997</c:v>
                </c:pt>
                <c:pt idx="6791">
                  <c:v>0.53266666699999998</c:v>
                </c:pt>
                <c:pt idx="6792">
                  <c:v>0.53274509800000003</c:v>
                </c:pt>
                <c:pt idx="6793">
                  <c:v>0.53282352899999996</c:v>
                </c:pt>
                <c:pt idx="6794">
                  <c:v>0.53290196099999998</c:v>
                </c:pt>
                <c:pt idx="6795">
                  <c:v>0.53298039200000003</c:v>
                </c:pt>
                <c:pt idx="6796">
                  <c:v>0.53305882400000004</c:v>
                </c:pt>
                <c:pt idx="6797">
                  <c:v>0.53313725499999998</c:v>
                </c:pt>
                <c:pt idx="6798">
                  <c:v>0.53321568600000002</c:v>
                </c:pt>
                <c:pt idx="6799">
                  <c:v>0.53329411800000004</c:v>
                </c:pt>
                <c:pt idx="6800">
                  <c:v>0.53337254899999997</c:v>
                </c:pt>
                <c:pt idx="6801">
                  <c:v>0.53345098000000002</c:v>
                </c:pt>
                <c:pt idx="6802">
                  <c:v>0.53352941200000004</c:v>
                </c:pt>
                <c:pt idx="6803">
                  <c:v>0.53360784299999997</c:v>
                </c:pt>
                <c:pt idx="6804">
                  <c:v>0.53368627499999999</c:v>
                </c:pt>
                <c:pt idx="6805">
                  <c:v>0.53376470600000003</c:v>
                </c:pt>
                <c:pt idx="6806">
                  <c:v>0.53384313699999997</c:v>
                </c:pt>
                <c:pt idx="6807">
                  <c:v>0.53392156899999998</c:v>
                </c:pt>
                <c:pt idx="6808">
                  <c:v>0.53400000000000003</c:v>
                </c:pt>
                <c:pt idx="6809">
                  <c:v>0.53407843099999996</c:v>
                </c:pt>
                <c:pt idx="6810">
                  <c:v>0.53415686299999998</c:v>
                </c:pt>
                <c:pt idx="6811">
                  <c:v>0.53423529400000003</c:v>
                </c:pt>
                <c:pt idx="6812">
                  <c:v>0.53431372499999996</c:v>
                </c:pt>
                <c:pt idx="6813">
                  <c:v>0.53439215699999998</c:v>
                </c:pt>
                <c:pt idx="6814">
                  <c:v>0.53447058800000002</c:v>
                </c:pt>
                <c:pt idx="6815">
                  <c:v>0.53454902000000004</c:v>
                </c:pt>
                <c:pt idx="6816">
                  <c:v>0.53462745099999998</c:v>
                </c:pt>
                <c:pt idx="6817">
                  <c:v>0.53470588200000002</c:v>
                </c:pt>
                <c:pt idx="6818">
                  <c:v>0.53478431400000004</c:v>
                </c:pt>
                <c:pt idx="6819">
                  <c:v>0.53486274499999997</c:v>
                </c:pt>
                <c:pt idx="6820">
                  <c:v>0.53494117600000002</c:v>
                </c:pt>
                <c:pt idx="6821">
                  <c:v>0.53501960800000004</c:v>
                </c:pt>
                <c:pt idx="6822">
                  <c:v>0.53509803899999997</c:v>
                </c:pt>
                <c:pt idx="6823">
                  <c:v>0.53517647099999999</c:v>
                </c:pt>
                <c:pt idx="6824">
                  <c:v>0.53525490200000003</c:v>
                </c:pt>
                <c:pt idx="6825">
                  <c:v>0.53533333299999997</c:v>
                </c:pt>
                <c:pt idx="6826">
                  <c:v>0.53541176499999998</c:v>
                </c:pt>
                <c:pt idx="6827">
                  <c:v>0.53549019600000003</c:v>
                </c:pt>
                <c:pt idx="6828">
                  <c:v>0.53556862699999996</c:v>
                </c:pt>
                <c:pt idx="6829">
                  <c:v>0.53564705899999998</c:v>
                </c:pt>
                <c:pt idx="6830">
                  <c:v>0.53572549000000003</c:v>
                </c:pt>
                <c:pt idx="6831">
                  <c:v>0.53580392200000004</c:v>
                </c:pt>
                <c:pt idx="6832">
                  <c:v>0.53588235299999998</c:v>
                </c:pt>
                <c:pt idx="6833">
                  <c:v>0.53596078400000002</c:v>
                </c:pt>
                <c:pt idx="6834">
                  <c:v>0.53603921600000004</c:v>
                </c:pt>
                <c:pt idx="6835">
                  <c:v>0.53611764699999997</c:v>
                </c:pt>
                <c:pt idx="6836">
                  <c:v>0.53619607800000002</c:v>
                </c:pt>
                <c:pt idx="6837">
                  <c:v>0.53627451000000004</c:v>
                </c:pt>
                <c:pt idx="6838">
                  <c:v>0.53635294099999997</c:v>
                </c:pt>
                <c:pt idx="6839">
                  <c:v>0.53643137299999999</c:v>
                </c:pt>
                <c:pt idx="6840">
                  <c:v>0.53650980400000003</c:v>
                </c:pt>
                <c:pt idx="6841">
                  <c:v>0.53658823499999997</c:v>
                </c:pt>
                <c:pt idx="6842">
                  <c:v>0.53666666699999999</c:v>
                </c:pt>
                <c:pt idx="6843">
                  <c:v>0.53674509800000003</c:v>
                </c:pt>
                <c:pt idx="6844">
                  <c:v>0.53682352899999997</c:v>
                </c:pt>
                <c:pt idx="6845">
                  <c:v>0.53690196099999998</c:v>
                </c:pt>
                <c:pt idx="6846">
                  <c:v>0.53698039200000003</c:v>
                </c:pt>
                <c:pt idx="6847">
                  <c:v>0.53705882400000005</c:v>
                </c:pt>
                <c:pt idx="6848">
                  <c:v>0.53713725499999998</c:v>
                </c:pt>
                <c:pt idx="6849">
                  <c:v>0.53721568600000003</c:v>
                </c:pt>
                <c:pt idx="6850">
                  <c:v>0.53729411800000004</c:v>
                </c:pt>
                <c:pt idx="6851">
                  <c:v>0.53737254899999998</c:v>
                </c:pt>
                <c:pt idx="6852">
                  <c:v>0.53745098000000002</c:v>
                </c:pt>
                <c:pt idx="6853">
                  <c:v>0.53752941200000004</c:v>
                </c:pt>
                <c:pt idx="6854">
                  <c:v>0.53760784299999997</c:v>
                </c:pt>
                <c:pt idx="6855">
                  <c:v>0.53768627499999999</c:v>
                </c:pt>
                <c:pt idx="6856">
                  <c:v>0.53776470600000004</c:v>
                </c:pt>
                <c:pt idx="6857">
                  <c:v>0.53784313699999997</c:v>
                </c:pt>
                <c:pt idx="6858">
                  <c:v>0.53792156899999999</c:v>
                </c:pt>
                <c:pt idx="6859">
                  <c:v>0.53800000000000003</c:v>
                </c:pt>
                <c:pt idx="6860">
                  <c:v>0.53807843099999997</c:v>
                </c:pt>
                <c:pt idx="6861">
                  <c:v>0.53815686299999999</c:v>
                </c:pt>
                <c:pt idx="6862">
                  <c:v>0.53823529400000003</c:v>
                </c:pt>
                <c:pt idx="6863">
                  <c:v>0.53831372499999997</c:v>
                </c:pt>
                <c:pt idx="6864">
                  <c:v>0.53839215699999998</c:v>
                </c:pt>
                <c:pt idx="6865">
                  <c:v>0.53847058800000003</c:v>
                </c:pt>
                <c:pt idx="6866">
                  <c:v>0.53854902000000004</c:v>
                </c:pt>
                <c:pt idx="6867">
                  <c:v>0.53862745099999998</c:v>
                </c:pt>
                <c:pt idx="6868">
                  <c:v>0.53870588200000002</c:v>
                </c:pt>
                <c:pt idx="6869">
                  <c:v>0.53878431400000004</c:v>
                </c:pt>
                <c:pt idx="6870">
                  <c:v>0.53886274499999998</c:v>
                </c:pt>
                <c:pt idx="6871">
                  <c:v>0.53894117600000002</c:v>
                </c:pt>
                <c:pt idx="6872">
                  <c:v>0.53901960800000004</c:v>
                </c:pt>
                <c:pt idx="6873">
                  <c:v>0.53909803899999997</c:v>
                </c:pt>
                <c:pt idx="6874">
                  <c:v>0.53917647099999999</c:v>
                </c:pt>
                <c:pt idx="6875">
                  <c:v>0.53925490200000004</c:v>
                </c:pt>
                <c:pt idx="6876">
                  <c:v>0.53933333299999997</c:v>
                </c:pt>
                <c:pt idx="6877">
                  <c:v>0.53941176499999999</c:v>
                </c:pt>
                <c:pt idx="6878">
                  <c:v>0.53949019600000003</c:v>
                </c:pt>
                <c:pt idx="6879">
                  <c:v>0.53956862699999997</c:v>
                </c:pt>
                <c:pt idx="6880">
                  <c:v>0.53964705899999998</c:v>
                </c:pt>
                <c:pt idx="6881">
                  <c:v>0.53972549000000003</c:v>
                </c:pt>
                <c:pt idx="6882">
                  <c:v>0.53980392200000005</c:v>
                </c:pt>
                <c:pt idx="6883">
                  <c:v>0.53988235299999998</c:v>
                </c:pt>
                <c:pt idx="6884">
                  <c:v>0.53996078400000003</c:v>
                </c:pt>
                <c:pt idx="6885">
                  <c:v>0.54003921600000004</c:v>
                </c:pt>
                <c:pt idx="6886">
                  <c:v>0.54011764699999998</c:v>
                </c:pt>
                <c:pt idx="6887">
                  <c:v>0.54019607800000002</c:v>
                </c:pt>
                <c:pt idx="6888">
                  <c:v>0.54027451000000004</c:v>
                </c:pt>
                <c:pt idx="6889">
                  <c:v>0.54035294099999998</c:v>
                </c:pt>
                <c:pt idx="6890">
                  <c:v>0.54043137299999999</c:v>
                </c:pt>
                <c:pt idx="6891">
                  <c:v>0.54050980400000004</c:v>
                </c:pt>
                <c:pt idx="6892">
                  <c:v>0.54058823499999997</c:v>
                </c:pt>
                <c:pt idx="6893">
                  <c:v>0.54066666699999999</c:v>
                </c:pt>
                <c:pt idx="6894">
                  <c:v>0.54074509800000004</c:v>
                </c:pt>
                <c:pt idx="6895">
                  <c:v>0.54082352899999997</c:v>
                </c:pt>
                <c:pt idx="6896">
                  <c:v>0.54090196099999999</c:v>
                </c:pt>
                <c:pt idx="6897">
                  <c:v>0.54098039200000003</c:v>
                </c:pt>
                <c:pt idx="6898">
                  <c:v>0.54105882400000005</c:v>
                </c:pt>
                <c:pt idx="6899">
                  <c:v>0.54113725499999998</c:v>
                </c:pt>
                <c:pt idx="6900">
                  <c:v>0.54121568600000003</c:v>
                </c:pt>
                <c:pt idx="6901">
                  <c:v>0.54129411800000005</c:v>
                </c:pt>
                <c:pt idx="6902">
                  <c:v>0.54137254899999998</c:v>
                </c:pt>
                <c:pt idx="6903">
                  <c:v>0.54145098000000003</c:v>
                </c:pt>
                <c:pt idx="6904">
                  <c:v>0.54152941200000004</c:v>
                </c:pt>
                <c:pt idx="6905">
                  <c:v>0.54160784299999998</c:v>
                </c:pt>
                <c:pt idx="6906">
                  <c:v>0.54168627499999999</c:v>
                </c:pt>
                <c:pt idx="6907">
                  <c:v>0.54176470600000004</c:v>
                </c:pt>
                <c:pt idx="6908">
                  <c:v>0.54184313699999997</c:v>
                </c:pt>
                <c:pt idx="6909">
                  <c:v>0.54192156899999999</c:v>
                </c:pt>
                <c:pt idx="6910">
                  <c:v>0.54200000000000004</c:v>
                </c:pt>
                <c:pt idx="6911">
                  <c:v>0.54207843099999997</c:v>
                </c:pt>
                <c:pt idx="6912">
                  <c:v>0.54215686299999999</c:v>
                </c:pt>
                <c:pt idx="6913">
                  <c:v>0.54223529400000003</c:v>
                </c:pt>
                <c:pt idx="6914">
                  <c:v>0.54231372499999997</c:v>
                </c:pt>
                <c:pt idx="6915">
                  <c:v>0.54239215699999999</c:v>
                </c:pt>
                <c:pt idx="6916">
                  <c:v>0.54247058800000003</c:v>
                </c:pt>
                <c:pt idx="6917">
                  <c:v>0.54254902000000005</c:v>
                </c:pt>
                <c:pt idx="6918">
                  <c:v>0.54262745099999998</c:v>
                </c:pt>
                <c:pt idx="6919">
                  <c:v>0.54270588200000003</c:v>
                </c:pt>
                <c:pt idx="6920">
                  <c:v>0.54278431400000005</c:v>
                </c:pt>
                <c:pt idx="6921">
                  <c:v>0.54286274499999998</c:v>
                </c:pt>
                <c:pt idx="6922">
                  <c:v>0.54294117600000003</c:v>
                </c:pt>
                <c:pt idx="6923">
                  <c:v>0.54301960800000004</c:v>
                </c:pt>
                <c:pt idx="6924">
                  <c:v>0.54309803899999998</c:v>
                </c:pt>
                <c:pt idx="6925">
                  <c:v>0.54317647099999999</c:v>
                </c:pt>
                <c:pt idx="6926">
                  <c:v>0.54325490200000004</c:v>
                </c:pt>
                <c:pt idx="6927">
                  <c:v>0.54333333299999997</c:v>
                </c:pt>
                <c:pt idx="6928">
                  <c:v>0.54341176499999999</c:v>
                </c:pt>
                <c:pt idx="6929">
                  <c:v>0.54349019600000004</c:v>
                </c:pt>
                <c:pt idx="6930">
                  <c:v>0.54356862699999997</c:v>
                </c:pt>
                <c:pt idx="6931">
                  <c:v>0.54364705899999999</c:v>
                </c:pt>
                <c:pt idx="6932">
                  <c:v>0.54372549000000003</c:v>
                </c:pt>
                <c:pt idx="6933">
                  <c:v>0.54380392200000005</c:v>
                </c:pt>
                <c:pt idx="6934">
                  <c:v>0.54388235299999999</c:v>
                </c:pt>
                <c:pt idx="6935">
                  <c:v>0.54396078400000003</c:v>
                </c:pt>
                <c:pt idx="6936">
                  <c:v>0.54403921600000005</c:v>
                </c:pt>
                <c:pt idx="6937">
                  <c:v>0.54411764699999998</c:v>
                </c:pt>
                <c:pt idx="6938">
                  <c:v>0.54419607800000003</c:v>
                </c:pt>
                <c:pt idx="6939">
                  <c:v>0.54427451000000004</c:v>
                </c:pt>
                <c:pt idx="6940">
                  <c:v>0.54435294099999998</c:v>
                </c:pt>
                <c:pt idx="6941">
                  <c:v>0.544431373</c:v>
                </c:pt>
                <c:pt idx="6942">
                  <c:v>0.54450980400000004</c:v>
                </c:pt>
                <c:pt idx="6943">
                  <c:v>0.54458823499999998</c:v>
                </c:pt>
                <c:pt idx="6944">
                  <c:v>0.54466666699999999</c:v>
                </c:pt>
                <c:pt idx="6945">
                  <c:v>0.54474509800000004</c:v>
                </c:pt>
                <c:pt idx="6946">
                  <c:v>0.54482352899999997</c:v>
                </c:pt>
                <c:pt idx="6947">
                  <c:v>0.54490196099999999</c:v>
                </c:pt>
                <c:pt idx="6948">
                  <c:v>0.54498039200000004</c:v>
                </c:pt>
                <c:pt idx="6949">
                  <c:v>0.54505882400000005</c:v>
                </c:pt>
                <c:pt idx="6950">
                  <c:v>0.54513725499999999</c:v>
                </c:pt>
                <c:pt idx="6951">
                  <c:v>0.54521568600000003</c:v>
                </c:pt>
                <c:pt idx="6952">
                  <c:v>0.54529411800000005</c:v>
                </c:pt>
                <c:pt idx="6953">
                  <c:v>0.54537254899999998</c:v>
                </c:pt>
                <c:pt idx="6954">
                  <c:v>0.54545098000000003</c:v>
                </c:pt>
                <c:pt idx="6955">
                  <c:v>0.54552941200000005</c:v>
                </c:pt>
                <c:pt idx="6956">
                  <c:v>0.54560784299999998</c:v>
                </c:pt>
                <c:pt idx="6957">
                  <c:v>0.545686275</c:v>
                </c:pt>
                <c:pt idx="6958">
                  <c:v>0.54576470600000004</c:v>
                </c:pt>
                <c:pt idx="6959">
                  <c:v>0.54584313699999998</c:v>
                </c:pt>
                <c:pt idx="6960">
                  <c:v>0.545921569</c:v>
                </c:pt>
                <c:pt idx="6961">
                  <c:v>0.54600000000000004</c:v>
                </c:pt>
                <c:pt idx="6962">
                  <c:v>0.54607843099999998</c:v>
                </c:pt>
                <c:pt idx="6963">
                  <c:v>0.54615686299999999</c:v>
                </c:pt>
                <c:pt idx="6964">
                  <c:v>0.54623529400000004</c:v>
                </c:pt>
                <c:pt idx="6965">
                  <c:v>0.54631372499999997</c:v>
                </c:pt>
                <c:pt idx="6966">
                  <c:v>0.54639215699999999</c:v>
                </c:pt>
                <c:pt idx="6967">
                  <c:v>0.54647058800000003</c:v>
                </c:pt>
                <c:pt idx="6968">
                  <c:v>0.54654902000000005</c:v>
                </c:pt>
                <c:pt idx="6969">
                  <c:v>0.54662745099999999</c:v>
                </c:pt>
                <c:pt idx="6970">
                  <c:v>0.54670588200000003</c:v>
                </c:pt>
                <c:pt idx="6971">
                  <c:v>0.54678431400000005</c:v>
                </c:pt>
                <c:pt idx="6972">
                  <c:v>0.54686274499999998</c:v>
                </c:pt>
                <c:pt idx="6973">
                  <c:v>0.54694117600000003</c:v>
                </c:pt>
                <c:pt idx="6974">
                  <c:v>0.54701960800000005</c:v>
                </c:pt>
                <c:pt idx="6975">
                  <c:v>0.54709803899999998</c:v>
                </c:pt>
                <c:pt idx="6976">
                  <c:v>0.547176471</c:v>
                </c:pt>
                <c:pt idx="6977">
                  <c:v>0.54725490200000004</c:v>
                </c:pt>
                <c:pt idx="6978">
                  <c:v>0.54733333299999998</c:v>
                </c:pt>
                <c:pt idx="6979">
                  <c:v>0.54741176499999999</c:v>
                </c:pt>
                <c:pt idx="6980">
                  <c:v>0.54749019600000004</c:v>
                </c:pt>
                <c:pt idx="6981">
                  <c:v>0.54756862699999997</c:v>
                </c:pt>
                <c:pt idx="6982">
                  <c:v>0.54764705899999999</c:v>
                </c:pt>
                <c:pt idx="6983">
                  <c:v>0.54772549000000004</c:v>
                </c:pt>
                <c:pt idx="6984">
                  <c:v>0.54780392200000005</c:v>
                </c:pt>
                <c:pt idx="6985">
                  <c:v>0.54788235299999999</c:v>
                </c:pt>
                <c:pt idx="6986">
                  <c:v>0.54796078400000003</c:v>
                </c:pt>
                <c:pt idx="6987">
                  <c:v>0.54803921600000005</c:v>
                </c:pt>
                <c:pt idx="6988">
                  <c:v>0.54811764699999999</c:v>
                </c:pt>
                <c:pt idx="6989">
                  <c:v>0.54819607800000003</c:v>
                </c:pt>
                <c:pt idx="6990">
                  <c:v>0.54827451000000005</c:v>
                </c:pt>
                <c:pt idx="6991">
                  <c:v>0.54835294099999998</c:v>
                </c:pt>
                <c:pt idx="6992">
                  <c:v>0.548431373</c:v>
                </c:pt>
                <c:pt idx="6993">
                  <c:v>0.54850980400000005</c:v>
                </c:pt>
                <c:pt idx="6994">
                  <c:v>0.54858823499999998</c:v>
                </c:pt>
                <c:pt idx="6995">
                  <c:v>0.548666667</c:v>
                </c:pt>
                <c:pt idx="6996">
                  <c:v>0.54874509800000004</c:v>
                </c:pt>
                <c:pt idx="6997">
                  <c:v>0.54882352899999998</c:v>
                </c:pt>
                <c:pt idx="6998">
                  <c:v>0.54890196099999999</c:v>
                </c:pt>
                <c:pt idx="6999">
                  <c:v>0.54898039200000004</c:v>
                </c:pt>
                <c:pt idx="7000">
                  <c:v>0.54905882399999995</c:v>
                </c:pt>
                <c:pt idx="7001">
                  <c:v>0.54913725499999999</c:v>
                </c:pt>
                <c:pt idx="7002">
                  <c:v>0.54921568600000004</c:v>
                </c:pt>
                <c:pt idx="7003">
                  <c:v>0.54929411800000005</c:v>
                </c:pt>
                <c:pt idx="7004">
                  <c:v>0.54937254899999999</c:v>
                </c:pt>
                <c:pt idx="7005">
                  <c:v>0.54945098000000003</c:v>
                </c:pt>
                <c:pt idx="7006">
                  <c:v>0.54952941200000005</c:v>
                </c:pt>
                <c:pt idx="7007">
                  <c:v>0.54960784299999998</c:v>
                </c:pt>
                <c:pt idx="7008">
                  <c:v>0.549686275</c:v>
                </c:pt>
                <c:pt idx="7009">
                  <c:v>0.54976470600000005</c:v>
                </c:pt>
                <c:pt idx="7010">
                  <c:v>0.54984313699999998</c:v>
                </c:pt>
                <c:pt idx="7011">
                  <c:v>0.549921569</c:v>
                </c:pt>
                <c:pt idx="7012">
                  <c:v>0.55000000000000004</c:v>
                </c:pt>
                <c:pt idx="7013">
                  <c:v>0.55007843099999998</c:v>
                </c:pt>
                <c:pt idx="7014">
                  <c:v>0.550156863</c:v>
                </c:pt>
                <c:pt idx="7015">
                  <c:v>0.55023529400000004</c:v>
                </c:pt>
                <c:pt idx="7016">
                  <c:v>0.55031372499999998</c:v>
                </c:pt>
                <c:pt idx="7017">
                  <c:v>0.55039215699999999</c:v>
                </c:pt>
                <c:pt idx="7018">
                  <c:v>0.55047058800000004</c:v>
                </c:pt>
                <c:pt idx="7019">
                  <c:v>0.55054901999999994</c:v>
                </c:pt>
                <c:pt idx="7020">
                  <c:v>0.55062745099999999</c:v>
                </c:pt>
                <c:pt idx="7021">
                  <c:v>0.55070588200000004</c:v>
                </c:pt>
                <c:pt idx="7022">
                  <c:v>0.55078431400000005</c:v>
                </c:pt>
                <c:pt idx="7023">
                  <c:v>0.55086274499999999</c:v>
                </c:pt>
                <c:pt idx="7024">
                  <c:v>0.55094117600000003</c:v>
                </c:pt>
                <c:pt idx="7025">
                  <c:v>0.55101960800000005</c:v>
                </c:pt>
                <c:pt idx="7026">
                  <c:v>0.55109803899999998</c:v>
                </c:pt>
                <c:pt idx="7027">
                  <c:v>0.551176471</c:v>
                </c:pt>
                <c:pt idx="7028">
                  <c:v>0.55125490200000005</c:v>
                </c:pt>
                <c:pt idx="7029">
                  <c:v>0.55133333299999998</c:v>
                </c:pt>
                <c:pt idx="7030">
                  <c:v>0.551411765</c:v>
                </c:pt>
                <c:pt idx="7031">
                  <c:v>0.55149019600000004</c:v>
                </c:pt>
                <c:pt idx="7032">
                  <c:v>0.55156862699999998</c:v>
                </c:pt>
                <c:pt idx="7033">
                  <c:v>0.551647059</c:v>
                </c:pt>
                <c:pt idx="7034">
                  <c:v>0.55172549000000004</c:v>
                </c:pt>
                <c:pt idx="7035">
                  <c:v>0.55180392199999995</c:v>
                </c:pt>
                <c:pt idx="7036">
                  <c:v>0.55188235299999999</c:v>
                </c:pt>
                <c:pt idx="7037">
                  <c:v>0.55196078400000004</c:v>
                </c:pt>
                <c:pt idx="7038">
                  <c:v>0.55203921600000005</c:v>
                </c:pt>
                <c:pt idx="7039">
                  <c:v>0.55211764699999999</c:v>
                </c:pt>
                <c:pt idx="7040">
                  <c:v>0.55219607800000003</c:v>
                </c:pt>
                <c:pt idx="7041">
                  <c:v>0.55227451000000005</c:v>
                </c:pt>
                <c:pt idx="7042">
                  <c:v>0.55235294099999999</c:v>
                </c:pt>
                <c:pt idx="7043">
                  <c:v>0.552431373</c:v>
                </c:pt>
                <c:pt idx="7044">
                  <c:v>0.55250980400000005</c:v>
                </c:pt>
                <c:pt idx="7045">
                  <c:v>0.55258823499999998</c:v>
                </c:pt>
                <c:pt idx="7046">
                  <c:v>0.552666667</c:v>
                </c:pt>
                <c:pt idx="7047">
                  <c:v>0.55274509800000005</c:v>
                </c:pt>
                <c:pt idx="7048">
                  <c:v>0.55282352899999998</c:v>
                </c:pt>
                <c:pt idx="7049">
                  <c:v>0.552901961</c:v>
                </c:pt>
                <c:pt idx="7050">
                  <c:v>0.55298039200000004</c:v>
                </c:pt>
                <c:pt idx="7051">
                  <c:v>0.55305882399999995</c:v>
                </c:pt>
                <c:pt idx="7052">
                  <c:v>0.55313725499999999</c:v>
                </c:pt>
                <c:pt idx="7053">
                  <c:v>0.55321568600000004</c:v>
                </c:pt>
                <c:pt idx="7054">
                  <c:v>0.55329411799999995</c:v>
                </c:pt>
                <c:pt idx="7055">
                  <c:v>0.55337254899999999</c:v>
                </c:pt>
                <c:pt idx="7056">
                  <c:v>0.55345098000000004</c:v>
                </c:pt>
                <c:pt idx="7057">
                  <c:v>0.55352941200000005</c:v>
                </c:pt>
                <c:pt idx="7058">
                  <c:v>0.55360784299999999</c:v>
                </c:pt>
                <c:pt idx="7059">
                  <c:v>0.55368627500000001</c:v>
                </c:pt>
                <c:pt idx="7060">
                  <c:v>0.55376470600000005</c:v>
                </c:pt>
                <c:pt idx="7061">
                  <c:v>0.55384313699999999</c:v>
                </c:pt>
                <c:pt idx="7062">
                  <c:v>0.553921569</c:v>
                </c:pt>
                <c:pt idx="7063">
                  <c:v>0.55400000000000005</c:v>
                </c:pt>
                <c:pt idx="7064">
                  <c:v>0.55407843099999998</c:v>
                </c:pt>
                <c:pt idx="7065">
                  <c:v>0.554156863</c:v>
                </c:pt>
                <c:pt idx="7066">
                  <c:v>0.55423529400000004</c:v>
                </c:pt>
                <c:pt idx="7067">
                  <c:v>0.55431372499999998</c:v>
                </c:pt>
                <c:pt idx="7068">
                  <c:v>0.554392157</c:v>
                </c:pt>
                <c:pt idx="7069">
                  <c:v>0.55447058800000004</c:v>
                </c:pt>
                <c:pt idx="7070">
                  <c:v>0.55454901999999995</c:v>
                </c:pt>
                <c:pt idx="7071">
                  <c:v>0.55462745099999999</c:v>
                </c:pt>
                <c:pt idx="7072">
                  <c:v>0.55470588200000004</c:v>
                </c:pt>
                <c:pt idx="7073">
                  <c:v>0.55478431399999995</c:v>
                </c:pt>
                <c:pt idx="7074">
                  <c:v>0.55486274499999999</c:v>
                </c:pt>
                <c:pt idx="7075">
                  <c:v>0.55494117600000004</c:v>
                </c:pt>
                <c:pt idx="7076">
                  <c:v>0.55501960800000005</c:v>
                </c:pt>
                <c:pt idx="7077">
                  <c:v>0.55509803899999999</c:v>
                </c:pt>
                <c:pt idx="7078">
                  <c:v>0.555176471</c:v>
                </c:pt>
                <c:pt idx="7079">
                  <c:v>0.55525490200000005</c:v>
                </c:pt>
                <c:pt idx="7080">
                  <c:v>0.55533333299999998</c:v>
                </c:pt>
                <c:pt idx="7081">
                  <c:v>0.555411765</c:v>
                </c:pt>
                <c:pt idx="7082">
                  <c:v>0.55549019600000005</c:v>
                </c:pt>
                <c:pt idx="7083">
                  <c:v>0.55556862699999998</c:v>
                </c:pt>
                <c:pt idx="7084">
                  <c:v>0.555647059</c:v>
                </c:pt>
                <c:pt idx="7085">
                  <c:v>0.55572549000000004</c:v>
                </c:pt>
                <c:pt idx="7086">
                  <c:v>0.55580392199999995</c:v>
                </c:pt>
                <c:pt idx="7087">
                  <c:v>0.555882353</c:v>
                </c:pt>
                <c:pt idx="7088">
                  <c:v>0.55596078400000004</c:v>
                </c:pt>
                <c:pt idx="7089">
                  <c:v>0.55603921599999995</c:v>
                </c:pt>
                <c:pt idx="7090">
                  <c:v>0.55611764699999999</c:v>
                </c:pt>
                <c:pt idx="7091">
                  <c:v>0.55619607800000004</c:v>
                </c:pt>
                <c:pt idx="7092">
                  <c:v>0.55627451000000006</c:v>
                </c:pt>
                <c:pt idx="7093">
                  <c:v>0.55635294099999999</c:v>
                </c:pt>
                <c:pt idx="7094">
                  <c:v>0.55643137300000001</c:v>
                </c:pt>
                <c:pt idx="7095">
                  <c:v>0.55650980400000005</c:v>
                </c:pt>
                <c:pt idx="7096">
                  <c:v>0.55658823499999999</c:v>
                </c:pt>
                <c:pt idx="7097">
                  <c:v>0.556666667</c:v>
                </c:pt>
                <c:pt idx="7098">
                  <c:v>0.55674509800000005</c:v>
                </c:pt>
                <c:pt idx="7099">
                  <c:v>0.55682352899999998</c:v>
                </c:pt>
                <c:pt idx="7100">
                  <c:v>0.556901961</c:v>
                </c:pt>
                <c:pt idx="7101">
                  <c:v>0.55698039200000005</c:v>
                </c:pt>
                <c:pt idx="7102">
                  <c:v>0.55705882399999995</c:v>
                </c:pt>
                <c:pt idx="7103">
                  <c:v>0.557137255</c:v>
                </c:pt>
                <c:pt idx="7104">
                  <c:v>0.55721568600000004</c:v>
                </c:pt>
                <c:pt idx="7105">
                  <c:v>0.55729411799999995</c:v>
                </c:pt>
                <c:pt idx="7106">
                  <c:v>0.55737254899999999</c:v>
                </c:pt>
                <c:pt idx="7107">
                  <c:v>0.55745098000000004</c:v>
                </c:pt>
                <c:pt idx="7108">
                  <c:v>0.55752941199999995</c:v>
                </c:pt>
                <c:pt idx="7109">
                  <c:v>0.55760784299999999</c:v>
                </c:pt>
                <c:pt idx="7110">
                  <c:v>0.55768627500000001</c:v>
                </c:pt>
                <c:pt idx="7111">
                  <c:v>0.55776470600000005</c:v>
                </c:pt>
                <c:pt idx="7112">
                  <c:v>0.55784313699999999</c:v>
                </c:pt>
                <c:pt idx="7113">
                  <c:v>0.55792156900000001</c:v>
                </c:pt>
                <c:pt idx="7114">
                  <c:v>0.55800000000000005</c:v>
                </c:pt>
                <c:pt idx="7115">
                  <c:v>0.55807843099999999</c:v>
                </c:pt>
                <c:pt idx="7116">
                  <c:v>0.558156863</c:v>
                </c:pt>
                <c:pt idx="7117">
                  <c:v>0.55823529400000005</c:v>
                </c:pt>
                <c:pt idx="7118">
                  <c:v>0.55831372499999998</c:v>
                </c:pt>
                <c:pt idx="7119">
                  <c:v>0.558392157</c:v>
                </c:pt>
                <c:pt idx="7120">
                  <c:v>0.55847058800000005</c:v>
                </c:pt>
                <c:pt idx="7121">
                  <c:v>0.55854901999999995</c:v>
                </c:pt>
                <c:pt idx="7122">
                  <c:v>0.558627451</c:v>
                </c:pt>
                <c:pt idx="7123">
                  <c:v>0.55870588200000004</c:v>
                </c:pt>
                <c:pt idx="7124">
                  <c:v>0.55878431399999995</c:v>
                </c:pt>
                <c:pt idx="7125">
                  <c:v>0.55886274499999999</c:v>
                </c:pt>
                <c:pt idx="7126">
                  <c:v>0.55894117600000004</c:v>
                </c:pt>
                <c:pt idx="7127">
                  <c:v>0.55901960799999995</c:v>
                </c:pt>
                <c:pt idx="7128">
                  <c:v>0.55909803899999999</c:v>
                </c:pt>
                <c:pt idx="7129">
                  <c:v>0.55917647100000001</c:v>
                </c:pt>
                <c:pt idx="7130">
                  <c:v>0.55925490200000005</c:v>
                </c:pt>
                <c:pt idx="7131">
                  <c:v>0.55933333299999999</c:v>
                </c:pt>
                <c:pt idx="7132">
                  <c:v>0.55941176500000001</c:v>
                </c:pt>
                <c:pt idx="7133">
                  <c:v>0.55949019600000005</c:v>
                </c:pt>
                <c:pt idx="7134">
                  <c:v>0.55956862699999999</c:v>
                </c:pt>
                <c:pt idx="7135">
                  <c:v>0.559647059</c:v>
                </c:pt>
                <c:pt idx="7136">
                  <c:v>0.55972549000000005</c:v>
                </c:pt>
                <c:pt idx="7137">
                  <c:v>0.55980392199999995</c:v>
                </c:pt>
                <c:pt idx="7138">
                  <c:v>0.559882353</c:v>
                </c:pt>
                <c:pt idx="7139">
                  <c:v>0.55996078400000004</c:v>
                </c:pt>
                <c:pt idx="7140">
                  <c:v>0.56003921599999995</c:v>
                </c:pt>
                <c:pt idx="7141">
                  <c:v>0.560117647</c:v>
                </c:pt>
                <c:pt idx="7142">
                  <c:v>0.56019607800000004</c:v>
                </c:pt>
                <c:pt idx="7143">
                  <c:v>0.56027450999999995</c:v>
                </c:pt>
                <c:pt idx="7144">
                  <c:v>0.56035294099999999</c:v>
                </c:pt>
                <c:pt idx="7145">
                  <c:v>0.56043137300000001</c:v>
                </c:pt>
                <c:pt idx="7146">
                  <c:v>0.56050980399999994</c:v>
                </c:pt>
                <c:pt idx="7147">
                  <c:v>0.56058823499999999</c:v>
                </c:pt>
                <c:pt idx="7148">
                  <c:v>0.56066666700000001</c:v>
                </c:pt>
                <c:pt idx="7149">
                  <c:v>0.56074509800000005</c:v>
                </c:pt>
                <c:pt idx="7150">
                  <c:v>0.56082352899999999</c:v>
                </c:pt>
                <c:pt idx="7151">
                  <c:v>0.560901961</c:v>
                </c:pt>
                <c:pt idx="7152">
                  <c:v>0.56098039200000005</c:v>
                </c:pt>
                <c:pt idx="7153">
                  <c:v>0.56105882399999996</c:v>
                </c:pt>
                <c:pt idx="7154">
                  <c:v>0.561137255</c:v>
                </c:pt>
                <c:pt idx="7155">
                  <c:v>0.56121568600000005</c:v>
                </c:pt>
                <c:pt idx="7156">
                  <c:v>0.56129411799999995</c:v>
                </c:pt>
                <c:pt idx="7157">
                  <c:v>0.561372549</c:v>
                </c:pt>
                <c:pt idx="7158">
                  <c:v>0.56145098000000004</c:v>
                </c:pt>
                <c:pt idx="7159">
                  <c:v>0.56152941199999995</c:v>
                </c:pt>
                <c:pt idx="7160">
                  <c:v>0.561607843</c:v>
                </c:pt>
                <c:pt idx="7161">
                  <c:v>0.56168627500000001</c:v>
                </c:pt>
                <c:pt idx="7162">
                  <c:v>0.56176470599999995</c:v>
                </c:pt>
                <c:pt idx="7163">
                  <c:v>0.56184313699999999</c:v>
                </c:pt>
                <c:pt idx="7164">
                  <c:v>0.56192156900000001</c:v>
                </c:pt>
                <c:pt idx="7165">
                  <c:v>0.56200000000000006</c:v>
                </c:pt>
                <c:pt idx="7166">
                  <c:v>0.56207843099999999</c:v>
                </c:pt>
                <c:pt idx="7167">
                  <c:v>0.56215686300000001</c:v>
                </c:pt>
                <c:pt idx="7168">
                  <c:v>0.56223529400000005</c:v>
                </c:pt>
                <c:pt idx="7169">
                  <c:v>0.56231372499999999</c:v>
                </c:pt>
                <c:pt idx="7170">
                  <c:v>0.562392157</c:v>
                </c:pt>
                <c:pt idx="7171">
                  <c:v>0.56247058800000005</c:v>
                </c:pt>
                <c:pt idx="7172">
                  <c:v>0.56254901999999996</c:v>
                </c:pt>
                <c:pt idx="7173">
                  <c:v>0.562627451</c:v>
                </c:pt>
                <c:pt idx="7174">
                  <c:v>0.56270588200000005</c:v>
                </c:pt>
                <c:pt idx="7175">
                  <c:v>0.56278431399999995</c:v>
                </c:pt>
                <c:pt idx="7176">
                  <c:v>0.562862745</c:v>
                </c:pt>
                <c:pt idx="7177">
                  <c:v>0.56294117600000004</c:v>
                </c:pt>
                <c:pt idx="7178">
                  <c:v>0.56301960799999995</c:v>
                </c:pt>
                <c:pt idx="7179">
                  <c:v>0.56309803899999999</c:v>
                </c:pt>
                <c:pt idx="7180">
                  <c:v>0.56317647100000001</c:v>
                </c:pt>
                <c:pt idx="7181">
                  <c:v>0.56325490199999995</c:v>
                </c:pt>
                <c:pt idx="7182">
                  <c:v>0.56333333299999999</c:v>
                </c:pt>
                <c:pt idx="7183">
                  <c:v>0.56341176500000001</c:v>
                </c:pt>
                <c:pt idx="7184">
                  <c:v>0.56349019600000005</c:v>
                </c:pt>
                <c:pt idx="7185">
                  <c:v>0.56356862699999999</c:v>
                </c:pt>
                <c:pt idx="7186">
                  <c:v>0.56364705900000001</c:v>
                </c:pt>
                <c:pt idx="7187">
                  <c:v>0.56372549000000005</c:v>
                </c:pt>
                <c:pt idx="7188">
                  <c:v>0.56380392199999996</c:v>
                </c:pt>
                <c:pt idx="7189">
                  <c:v>0.563882353</c:v>
                </c:pt>
                <c:pt idx="7190">
                  <c:v>0.56396078400000005</c:v>
                </c:pt>
                <c:pt idx="7191">
                  <c:v>0.56403921599999995</c:v>
                </c:pt>
                <c:pt idx="7192">
                  <c:v>0.564117647</c:v>
                </c:pt>
                <c:pt idx="7193">
                  <c:v>0.56419607800000005</c:v>
                </c:pt>
                <c:pt idx="7194">
                  <c:v>0.56427450999999995</c:v>
                </c:pt>
                <c:pt idx="7195">
                  <c:v>0.564352941</c:v>
                </c:pt>
                <c:pt idx="7196">
                  <c:v>0.56443137300000001</c:v>
                </c:pt>
                <c:pt idx="7197">
                  <c:v>0.56450980399999995</c:v>
                </c:pt>
                <c:pt idx="7198">
                  <c:v>0.56458823499999999</c:v>
                </c:pt>
                <c:pt idx="7199">
                  <c:v>0.56466666700000001</c:v>
                </c:pt>
                <c:pt idx="7200">
                  <c:v>0.56474509799999995</c:v>
                </c:pt>
                <c:pt idx="7201">
                  <c:v>0.56482352899999999</c:v>
                </c:pt>
                <c:pt idx="7202">
                  <c:v>0.56490196100000001</c:v>
                </c:pt>
                <c:pt idx="7203">
                  <c:v>0.56498039200000005</c:v>
                </c:pt>
                <c:pt idx="7204">
                  <c:v>0.56505882399999996</c:v>
                </c:pt>
                <c:pt idx="7205">
                  <c:v>0.56513725500000001</c:v>
                </c:pt>
                <c:pt idx="7206">
                  <c:v>0.56521568600000005</c:v>
                </c:pt>
                <c:pt idx="7207">
                  <c:v>0.56529411799999996</c:v>
                </c:pt>
                <c:pt idx="7208">
                  <c:v>0.565372549</c:v>
                </c:pt>
                <c:pt idx="7209">
                  <c:v>0.56545098000000005</c:v>
                </c:pt>
                <c:pt idx="7210">
                  <c:v>0.56552941199999995</c:v>
                </c:pt>
                <c:pt idx="7211">
                  <c:v>0.565607843</c:v>
                </c:pt>
                <c:pt idx="7212">
                  <c:v>0.56568627500000002</c:v>
                </c:pt>
                <c:pt idx="7213">
                  <c:v>0.56576470599999995</c:v>
                </c:pt>
                <c:pt idx="7214">
                  <c:v>0.565843137</c:v>
                </c:pt>
                <c:pt idx="7215">
                  <c:v>0.56592156900000001</c:v>
                </c:pt>
                <c:pt idx="7216">
                  <c:v>0.56599999999999995</c:v>
                </c:pt>
                <c:pt idx="7217">
                  <c:v>0.56607843099999999</c:v>
                </c:pt>
                <c:pt idx="7218">
                  <c:v>0.56615686300000001</c:v>
                </c:pt>
                <c:pt idx="7219">
                  <c:v>0.56623529399999994</c:v>
                </c:pt>
                <c:pt idx="7220">
                  <c:v>0.56631372499999999</c:v>
                </c:pt>
                <c:pt idx="7221">
                  <c:v>0.56639215700000001</c:v>
                </c:pt>
                <c:pt idx="7222">
                  <c:v>0.56647058800000005</c:v>
                </c:pt>
                <c:pt idx="7223">
                  <c:v>0.56654901999999996</c:v>
                </c:pt>
                <c:pt idx="7224">
                  <c:v>0.566627451</c:v>
                </c:pt>
                <c:pt idx="7225">
                  <c:v>0.56670588200000005</c:v>
                </c:pt>
                <c:pt idx="7226">
                  <c:v>0.56678431399999996</c:v>
                </c:pt>
                <c:pt idx="7227">
                  <c:v>0.566862745</c:v>
                </c:pt>
                <c:pt idx="7228">
                  <c:v>0.56694117600000005</c:v>
                </c:pt>
                <c:pt idx="7229">
                  <c:v>0.56701960799999995</c:v>
                </c:pt>
                <c:pt idx="7230">
                  <c:v>0.567098039</c:v>
                </c:pt>
                <c:pt idx="7231">
                  <c:v>0.56717647100000002</c:v>
                </c:pt>
                <c:pt idx="7232">
                  <c:v>0.56725490199999995</c:v>
                </c:pt>
                <c:pt idx="7233">
                  <c:v>0.567333333</c:v>
                </c:pt>
                <c:pt idx="7234">
                  <c:v>0.56741176500000001</c:v>
                </c:pt>
                <c:pt idx="7235">
                  <c:v>0.56749019599999995</c:v>
                </c:pt>
                <c:pt idx="7236">
                  <c:v>0.56756862699999999</c:v>
                </c:pt>
                <c:pt idx="7237">
                  <c:v>0.56764705900000001</c:v>
                </c:pt>
                <c:pt idx="7238">
                  <c:v>0.56772549000000005</c:v>
                </c:pt>
                <c:pt idx="7239">
                  <c:v>0.56780392199999996</c:v>
                </c:pt>
                <c:pt idx="7240">
                  <c:v>0.56788235300000001</c:v>
                </c:pt>
                <c:pt idx="7241">
                  <c:v>0.56796078400000005</c:v>
                </c:pt>
                <c:pt idx="7242">
                  <c:v>0.56803921599999996</c:v>
                </c:pt>
                <c:pt idx="7243">
                  <c:v>0.568117647</c:v>
                </c:pt>
                <c:pt idx="7244">
                  <c:v>0.56819607800000005</c:v>
                </c:pt>
                <c:pt idx="7245">
                  <c:v>0.56827450999999995</c:v>
                </c:pt>
                <c:pt idx="7246">
                  <c:v>0.568352941</c:v>
                </c:pt>
                <c:pt idx="7247">
                  <c:v>0.56843137300000002</c:v>
                </c:pt>
                <c:pt idx="7248">
                  <c:v>0.56850980399999995</c:v>
                </c:pt>
                <c:pt idx="7249">
                  <c:v>0.568588235</c:v>
                </c:pt>
                <c:pt idx="7250">
                  <c:v>0.56866666700000001</c:v>
                </c:pt>
                <c:pt idx="7251">
                  <c:v>0.56874509799999995</c:v>
                </c:pt>
                <c:pt idx="7252">
                  <c:v>0.56882352899999999</c:v>
                </c:pt>
                <c:pt idx="7253">
                  <c:v>0.56890196100000001</c:v>
                </c:pt>
                <c:pt idx="7254">
                  <c:v>0.56898039199999995</c:v>
                </c:pt>
                <c:pt idx="7255">
                  <c:v>0.56905882399999996</c:v>
                </c:pt>
                <c:pt idx="7256">
                  <c:v>0.56913725500000001</c:v>
                </c:pt>
                <c:pt idx="7257">
                  <c:v>0.56921568600000005</c:v>
                </c:pt>
                <c:pt idx="7258">
                  <c:v>0.56929411799999996</c:v>
                </c:pt>
                <c:pt idx="7259">
                  <c:v>0.56937254900000001</c:v>
                </c:pt>
                <c:pt idx="7260">
                  <c:v>0.56945098000000005</c:v>
                </c:pt>
                <c:pt idx="7261">
                  <c:v>0.56952941199999996</c:v>
                </c:pt>
                <c:pt idx="7262">
                  <c:v>0.569607843</c:v>
                </c:pt>
                <c:pt idx="7263">
                  <c:v>0.56968627500000002</c:v>
                </c:pt>
                <c:pt idx="7264">
                  <c:v>0.56976470599999995</c:v>
                </c:pt>
                <c:pt idx="7265">
                  <c:v>0.569843137</c:v>
                </c:pt>
                <c:pt idx="7266">
                  <c:v>0.56992156900000002</c:v>
                </c:pt>
                <c:pt idx="7267">
                  <c:v>0.56999999999999995</c:v>
                </c:pt>
                <c:pt idx="7268">
                  <c:v>0.570078431</c:v>
                </c:pt>
                <c:pt idx="7269">
                  <c:v>0.57015686300000001</c:v>
                </c:pt>
                <c:pt idx="7270">
                  <c:v>0.57023529399999995</c:v>
                </c:pt>
                <c:pt idx="7271">
                  <c:v>0.57031372499999999</c:v>
                </c:pt>
                <c:pt idx="7272">
                  <c:v>0.57039215700000001</c:v>
                </c:pt>
                <c:pt idx="7273">
                  <c:v>0.57047058799999995</c:v>
                </c:pt>
                <c:pt idx="7274">
                  <c:v>0.57054901999999996</c:v>
                </c:pt>
                <c:pt idx="7275">
                  <c:v>0.57062745100000001</c:v>
                </c:pt>
                <c:pt idx="7276">
                  <c:v>0.57070588200000005</c:v>
                </c:pt>
                <c:pt idx="7277">
                  <c:v>0.57078431399999996</c:v>
                </c:pt>
                <c:pt idx="7278">
                  <c:v>0.570862745</c:v>
                </c:pt>
                <c:pt idx="7279">
                  <c:v>0.57094117600000005</c:v>
                </c:pt>
                <c:pt idx="7280">
                  <c:v>0.57101960799999996</c:v>
                </c:pt>
                <c:pt idx="7281">
                  <c:v>0.571098039</c:v>
                </c:pt>
                <c:pt idx="7282">
                  <c:v>0.57117647100000002</c:v>
                </c:pt>
                <c:pt idx="7283">
                  <c:v>0.57125490199999995</c:v>
                </c:pt>
                <c:pt idx="7284">
                  <c:v>0.571333333</c:v>
                </c:pt>
                <c:pt idx="7285">
                  <c:v>0.57141176500000002</c:v>
                </c:pt>
                <c:pt idx="7286">
                  <c:v>0.57149019599999995</c:v>
                </c:pt>
                <c:pt idx="7287">
                  <c:v>0.571568627</c:v>
                </c:pt>
                <c:pt idx="7288">
                  <c:v>0.57164705900000001</c:v>
                </c:pt>
                <c:pt idx="7289">
                  <c:v>0.57172548999999995</c:v>
                </c:pt>
                <c:pt idx="7290">
                  <c:v>0.57180392199999996</c:v>
                </c:pt>
                <c:pt idx="7291">
                  <c:v>0.57188235300000001</c:v>
                </c:pt>
                <c:pt idx="7292">
                  <c:v>0.57196078400000006</c:v>
                </c:pt>
                <c:pt idx="7293">
                  <c:v>0.57203921599999996</c:v>
                </c:pt>
                <c:pt idx="7294">
                  <c:v>0.57211764700000001</c:v>
                </c:pt>
                <c:pt idx="7295">
                  <c:v>0.57219607800000005</c:v>
                </c:pt>
                <c:pt idx="7296">
                  <c:v>0.57227450999999996</c:v>
                </c:pt>
                <c:pt idx="7297">
                  <c:v>0.572352941</c:v>
                </c:pt>
                <c:pt idx="7298">
                  <c:v>0.57243137300000002</c:v>
                </c:pt>
                <c:pt idx="7299">
                  <c:v>0.57250980399999996</c:v>
                </c:pt>
                <c:pt idx="7300">
                  <c:v>0.572588235</c:v>
                </c:pt>
                <c:pt idx="7301">
                  <c:v>0.57266666700000002</c:v>
                </c:pt>
                <c:pt idx="7302">
                  <c:v>0.57274509799999995</c:v>
                </c:pt>
                <c:pt idx="7303">
                  <c:v>0.572823529</c:v>
                </c:pt>
                <c:pt idx="7304">
                  <c:v>0.57290196100000002</c:v>
                </c:pt>
                <c:pt idx="7305">
                  <c:v>0.57298039199999995</c:v>
                </c:pt>
                <c:pt idx="7306">
                  <c:v>0.57305882399999997</c:v>
                </c:pt>
                <c:pt idx="7307">
                  <c:v>0.57313725500000001</c:v>
                </c:pt>
                <c:pt idx="7308">
                  <c:v>0.57321568599999995</c:v>
                </c:pt>
                <c:pt idx="7309">
                  <c:v>0.57329411799999996</c:v>
                </c:pt>
                <c:pt idx="7310">
                  <c:v>0.57337254900000001</c:v>
                </c:pt>
                <c:pt idx="7311">
                  <c:v>0.57345098000000005</c:v>
                </c:pt>
                <c:pt idx="7312">
                  <c:v>0.57352941199999996</c:v>
                </c:pt>
                <c:pt idx="7313">
                  <c:v>0.57360784300000001</c:v>
                </c:pt>
                <c:pt idx="7314">
                  <c:v>0.57368627500000002</c:v>
                </c:pt>
                <c:pt idx="7315">
                  <c:v>0.57376470599999996</c:v>
                </c:pt>
                <c:pt idx="7316">
                  <c:v>0.573843137</c:v>
                </c:pt>
                <c:pt idx="7317">
                  <c:v>0.57392156900000002</c:v>
                </c:pt>
                <c:pt idx="7318">
                  <c:v>0.57399999999999995</c:v>
                </c:pt>
                <c:pt idx="7319">
                  <c:v>0.574078431</c:v>
                </c:pt>
                <c:pt idx="7320">
                  <c:v>0.57415686300000002</c:v>
                </c:pt>
                <c:pt idx="7321">
                  <c:v>0.57423529399999995</c:v>
                </c:pt>
                <c:pt idx="7322">
                  <c:v>0.574313725</c:v>
                </c:pt>
                <c:pt idx="7323">
                  <c:v>0.57439215700000001</c:v>
                </c:pt>
                <c:pt idx="7324">
                  <c:v>0.57447058799999995</c:v>
                </c:pt>
                <c:pt idx="7325">
                  <c:v>0.57454901999999997</c:v>
                </c:pt>
                <c:pt idx="7326">
                  <c:v>0.57462745100000001</c:v>
                </c:pt>
                <c:pt idx="7327">
                  <c:v>0.57470588199999995</c:v>
                </c:pt>
                <c:pt idx="7328">
                  <c:v>0.57478431399999996</c:v>
                </c:pt>
                <c:pt idx="7329">
                  <c:v>0.57486274500000001</c:v>
                </c:pt>
                <c:pt idx="7330">
                  <c:v>0.57494117600000005</c:v>
                </c:pt>
                <c:pt idx="7331">
                  <c:v>0.57501960799999996</c:v>
                </c:pt>
                <c:pt idx="7332">
                  <c:v>0.57509803900000001</c:v>
                </c:pt>
                <c:pt idx="7333">
                  <c:v>0.57517647100000002</c:v>
                </c:pt>
                <c:pt idx="7334">
                  <c:v>0.57525490199999996</c:v>
                </c:pt>
                <c:pt idx="7335">
                  <c:v>0.575333333</c:v>
                </c:pt>
                <c:pt idx="7336">
                  <c:v>0.57541176500000002</c:v>
                </c:pt>
                <c:pt idx="7337">
                  <c:v>0.57549019599999995</c:v>
                </c:pt>
                <c:pt idx="7338">
                  <c:v>0.575568627</c:v>
                </c:pt>
                <c:pt idx="7339">
                  <c:v>0.57564705900000002</c:v>
                </c:pt>
                <c:pt idx="7340">
                  <c:v>0.57572548999999995</c:v>
                </c:pt>
                <c:pt idx="7341">
                  <c:v>0.57580392199999997</c:v>
                </c:pt>
                <c:pt idx="7342">
                  <c:v>0.57588235300000001</c:v>
                </c:pt>
                <c:pt idx="7343">
                  <c:v>0.57596078399999995</c:v>
                </c:pt>
                <c:pt idx="7344">
                  <c:v>0.57603921599999997</c:v>
                </c:pt>
                <c:pt idx="7345">
                  <c:v>0.57611764700000001</c:v>
                </c:pt>
                <c:pt idx="7346">
                  <c:v>0.57619607799999994</c:v>
                </c:pt>
                <c:pt idx="7347">
                  <c:v>0.57627450999999996</c:v>
                </c:pt>
                <c:pt idx="7348">
                  <c:v>0.57635294100000001</c:v>
                </c:pt>
                <c:pt idx="7349">
                  <c:v>0.57643137300000002</c:v>
                </c:pt>
                <c:pt idx="7350">
                  <c:v>0.57650980399999996</c:v>
                </c:pt>
                <c:pt idx="7351">
                  <c:v>0.576588235</c:v>
                </c:pt>
                <c:pt idx="7352">
                  <c:v>0.57666666700000002</c:v>
                </c:pt>
                <c:pt idx="7353">
                  <c:v>0.57674509799999996</c:v>
                </c:pt>
                <c:pt idx="7354">
                  <c:v>0.576823529</c:v>
                </c:pt>
                <c:pt idx="7355">
                  <c:v>0.57690196100000002</c:v>
                </c:pt>
                <c:pt idx="7356">
                  <c:v>0.57698039199999995</c:v>
                </c:pt>
                <c:pt idx="7357">
                  <c:v>0.57705882399999997</c:v>
                </c:pt>
                <c:pt idx="7358">
                  <c:v>0.57713725500000002</c:v>
                </c:pt>
                <c:pt idx="7359">
                  <c:v>0.57721568599999995</c:v>
                </c:pt>
                <c:pt idx="7360">
                  <c:v>0.57729411799999997</c:v>
                </c:pt>
                <c:pt idx="7361">
                  <c:v>0.57737254900000001</c:v>
                </c:pt>
                <c:pt idx="7362">
                  <c:v>0.57745097999999995</c:v>
                </c:pt>
                <c:pt idx="7363">
                  <c:v>0.57752941199999996</c:v>
                </c:pt>
                <c:pt idx="7364">
                  <c:v>0.57760784300000001</c:v>
                </c:pt>
                <c:pt idx="7365">
                  <c:v>0.57768627500000003</c:v>
                </c:pt>
                <c:pt idx="7366">
                  <c:v>0.57776470599999996</c:v>
                </c:pt>
                <c:pt idx="7367">
                  <c:v>0.57784313700000001</c:v>
                </c:pt>
                <c:pt idx="7368">
                  <c:v>0.57792156900000002</c:v>
                </c:pt>
                <c:pt idx="7369">
                  <c:v>0.57799999999999996</c:v>
                </c:pt>
                <c:pt idx="7370">
                  <c:v>0.578078431</c:v>
                </c:pt>
                <c:pt idx="7371">
                  <c:v>0.57815686300000002</c:v>
                </c:pt>
                <c:pt idx="7372">
                  <c:v>0.57823529399999996</c:v>
                </c:pt>
                <c:pt idx="7373">
                  <c:v>0.578313725</c:v>
                </c:pt>
                <c:pt idx="7374">
                  <c:v>0.57839215700000002</c:v>
                </c:pt>
                <c:pt idx="7375">
                  <c:v>0.57847058799999995</c:v>
                </c:pt>
                <c:pt idx="7376">
                  <c:v>0.57854901999999997</c:v>
                </c:pt>
                <c:pt idx="7377">
                  <c:v>0.57862745100000001</c:v>
                </c:pt>
                <c:pt idx="7378">
                  <c:v>0.57870588199999995</c:v>
                </c:pt>
                <c:pt idx="7379">
                  <c:v>0.57878431399999997</c:v>
                </c:pt>
                <c:pt idx="7380">
                  <c:v>0.57886274500000001</c:v>
                </c:pt>
                <c:pt idx="7381">
                  <c:v>0.57894117599999995</c:v>
                </c:pt>
                <c:pt idx="7382">
                  <c:v>0.57901960799999996</c:v>
                </c:pt>
                <c:pt idx="7383">
                  <c:v>0.57909803900000001</c:v>
                </c:pt>
                <c:pt idx="7384">
                  <c:v>0.57917647100000003</c:v>
                </c:pt>
                <c:pt idx="7385">
                  <c:v>0.57925490199999996</c:v>
                </c:pt>
                <c:pt idx="7386">
                  <c:v>0.57933333300000001</c:v>
                </c:pt>
                <c:pt idx="7387">
                  <c:v>0.57941176500000002</c:v>
                </c:pt>
                <c:pt idx="7388">
                  <c:v>0.57949019599999996</c:v>
                </c:pt>
                <c:pt idx="7389">
                  <c:v>0.579568627</c:v>
                </c:pt>
                <c:pt idx="7390">
                  <c:v>0.57964705900000002</c:v>
                </c:pt>
                <c:pt idx="7391">
                  <c:v>0.57972548999999995</c:v>
                </c:pt>
                <c:pt idx="7392">
                  <c:v>0.57980392199999997</c:v>
                </c:pt>
                <c:pt idx="7393">
                  <c:v>0.57988235300000002</c:v>
                </c:pt>
                <c:pt idx="7394">
                  <c:v>0.57996078399999995</c:v>
                </c:pt>
                <c:pt idx="7395">
                  <c:v>0.58003921599999997</c:v>
                </c:pt>
                <c:pt idx="7396">
                  <c:v>0.58011764700000001</c:v>
                </c:pt>
                <c:pt idx="7397">
                  <c:v>0.58019607799999995</c:v>
                </c:pt>
                <c:pt idx="7398">
                  <c:v>0.58027450999999997</c:v>
                </c:pt>
                <c:pt idx="7399">
                  <c:v>0.58035294100000001</c:v>
                </c:pt>
                <c:pt idx="7400">
                  <c:v>0.58043137300000003</c:v>
                </c:pt>
                <c:pt idx="7401">
                  <c:v>0.58050980399999996</c:v>
                </c:pt>
                <c:pt idx="7402">
                  <c:v>0.58058823500000001</c:v>
                </c:pt>
                <c:pt idx="7403">
                  <c:v>0.58066666700000003</c:v>
                </c:pt>
                <c:pt idx="7404">
                  <c:v>0.58074509799999996</c:v>
                </c:pt>
                <c:pt idx="7405">
                  <c:v>0.58082352900000001</c:v>
                </c:pt>
                <c:pt idx="7406">
                  <c:v>0.58090196100000002</c:v>
                </c:pt>
                <c:pt idx="7407">
                  <c:v>0.58098039199999996</c:v>
                </c:pt>
                <c:pt idx="7408">
                  <c:v>0.58105882399999997</c:v>
                </c:pt>
                <c:pt idx="7409">
                  <c:v>0.58113725500000002</c:v>
                </c:pt>
                <c:pt idx="7410">
                  <c:v>0.58121568599999995</c:v>
                </c:pt>
                <c:pt idx="7411">
                  <c:v>0.58129411799999997</c:v>
                </c:pt>
                <c:pt idx="7412">
                  <c:v>0.58137254900000002</c:v>
                </c:pt>
                <c:pt idx="7413">
                  <c:v>0.58145097999999995</c:v>
                </c:pt>
                <c:pt idx="7414">
                  <c:v>0.58152941199999997</c:v>
                </c:pt>
                <c:pt idx="7415">
                  <c:v>0.58160784300000001</c:v>
                </c:pt>
                <c:pt idx="7416">
                  <c:v>0.58168627500000003</c:v>
                </c:pt>
                <c:pt idx="7417">
                  <c:v>0.58176470599999996</c:v>
                </c:pt>
                <c:pt idx="7418">
                  <c:v>0.58184313700000001</c:v>
                </c:pt>
                <c:pt idx="7419">
                  <c:v>0.58192156900000003</c:v>
                </c:pt>
                <c:pt idx="7420">
                  <c:v>0.58199999999999996</c:v>
                </c:pt>
                <c:pt idx="7421">
                  <c:v>0.58207843100000001</c:v>
                </c:pt>
                <c:pt idx="7422">
                  <c:v>0.58215686300000002</c:v>
                </c:pt>
                <c:pt idx="7423">
                  <c:v>0.58223529399999996</c:v>
                </c:pt>
                <c:pt idx="7424">
                  <c:v>0.582313725</c:v>
                </c:pt>
                <c:pt idx="7425">
                  <c:v>0.58239215700000002</c:v>
                </c:pt>
                <c:pt idx="7426">
                  <c:v>0.58247058799999996</c:v>
                </c:pt>
                <c:pt idx="7427">
                  <c:v>0.58254901999999997</c:v>
                </c:pt>
                <c:pt idx="7428">
                  <c:v>0.58262745100000002</c:v>
                </c:pt>
                <c:pt idx="7429">
                  <c:v>0.58270588199999995</c:v>
                </c:pt>
                <c:pt idx="7430">
                  <c:v>0.58278431399999997</c:v>
                </c:pt>
                <c:pt idx="7431">
                  <c:v>0.58286274500000002</c:v>
                </c:pt>
                <c:pt idx="7432">
                  <c:v>0.58294117599999995</c:v>
                </c:pt>
                <c:pt idx="7433">
                  <c:v>0.58301960799999997</c:v>
                </c:pt>
                <c:pt idx="7434">
                  <c:v>0.58309803900000001</c:v>
                </c:pt>
                <c:pt idx="7435">
                  <c:v>0.58317647100000003</c:v>
                </c:pt>
                <c:pt idx="7436">
                  <c:v>0.58325490199999996</c:v>
                </c:pt>
                <c:pt idx="7437">
                  <c:v>0.58333333300000001</c:v>
                </c:pt>
                <c:pt idx="7438">
                  <c:v>0.58341176500000003</c:v>
                </c:pt>
                <c:pt idx="7439">
                  <c:v>0.58349019599999996</c:v>
                </c:pt>
                <c:pt idx="7440">
                  <c:v>0.58356862700000001</c:v>
                </c:pt>
                <c:pt idx="7441">
                  <c:v>0.58364705900000002</c:v>
                </c:pt>
                <c:pt idx="7442">
                  <c:v>0.58372548999999996</c:v>
                </c:pt>
                <c:pt idx="7443">
                  <c:v>0.58380392199999998</c:v>
                </c:pt>
                <c:pt idx="7444">
                  <c:v>0.58388235300000002</c:v>
                </c:pt>
                <c:pt idx="7445">
                  <c:v>0.58396078399999996</c:v>
                </c:pt>
                <c:pt idx="7446">
                  <c:v>0.58403921599999997</c:v>
                </c:pt>
                <c:pt idx="7447">
                  <c:v>0.58411764700000002</c:v>
                </c:pt>
                <c:pt idx="7448">
                  <c:v>0.58419607799999995</c:v>
                </c:pt>
                <c:pt idx="7449">
                  <c:v>0.58427450999999997</c:v>
                </c:pt>
                <c:pt idx="7450">
                  <c:v>0.58435294100000001</c:v>
                </c:pt>
                <c:pt idx="7451">
                  <c:v>0.58443137300000003</c:v>
                </c:pt>
                <c:pt idx="7452">
                  <c:v>0.58450980399999997</c:v>
                </c:pt>
                <c:pt idx="7453">
                  <c:v>0.58458823500000001</c:v>
                </c:pt>
                <c:pt idx="7454">
                  <c:v>0.58466666700000003</c:v>
                </c:pt>
                <c:pt idx="7455">
                  <c:v>0.58474509799999996</c:v>
                </c:pt>
                <c:pt idx="7456">
                  <c:v>0.58482352900000001</c:v>
                </c:pt>
                <c:pt idx="7457">
                  <c:v>0.58490196100000003</c:v>
                </c:pt>
                <c:pt idx="7458">
                  <c:v>0.58498039199999996</c:v>
                </c:pt>
                <c:pt idx="7459">
                  <c:v>0.58505882399999998</c:v>
                </c:pt>
                <c:pt idx="7460">
                  <c:v>0.58513725500000002</c:v>
                </c:pt>
                <c:pt idx="7461">
                  <c:v>0.58521568599999996</c:v>
                </c:pt>
                <c:pt idx="7462">
                  <c:v>0.58529411799999997</c:v>
                </c:pt>
                <c:pt idx="7463">
                  <c:v>0.58537254900000002</c:v>
                </c:pt>
                <c:pt idx="7464">
                  <c:v>0.58545097999999995</c:v>
                </c:pt>
                <c:pt idx="7465">
                  <c:v>0.58552941199999997</c:v>
                </c:pt>
                <c:pt idx="7466">
                  <c:v>0.58560784300000002</c:v>
                </c:pt>
                <c:pt idx="7467">
                  <c:v>0.58568627500000003</c:v>
                </c:pt>
                <c:pt idx="7468">
                  <c:v>0.58576470599999997</c:v>
                </c:pt>
                <c:pt idx="7469">
                  <c:v>0.58584313700000001</c:v>
                </c:pt>
                <c:pt idx="7470">
                  <c:v>0.58592156900000003</c:v>
                </c:pt>
                <c:pt idx="7471">
                  <c:v>0.58599999999999997</c:v>
                </c:pt>
                <c:pt idx="7472">
                  <c:v>0.58607843100000001</c:v>
                </c:pt>
                <c:pt idx="7473">
                  <c:v>0.58615686300000003</c:v>
                </c:pt>
                <c:pt idx="7474">
                  <c:v>0.58623529399999996</c:v>
                </c:pt>
                <c:pt idx="7475">
                  <c:v>0.58631372500000001</c:v>
                </c:pt>
                <c:pt idx="7476">
                  <c:v>0.58639215700000002</c:v>
                </c:pt>
                <c:pt idx="7477">
                  <c:v>0.58647058799999996</c:v>
                </c:pt>
                <c:pt idx="7478">
                  <c:v>0.58654901999999998</c:v>
                </c:pt>
                <c:pt idx="7479">
                  <c:v>0.58662745100000002</c:v>
                </c:pt>
                <c:pt idx="7480">
                  <c:v>0.58670588199999996</c:v>
                </c:pt>
                <c:pt idx="7481">
                  <c:v>0.58678431399999997</c:v>
                </c:pt>
                <c:pt idx="7482">
                  <c:v>0.58686274500000002</c:v>
                </c:pt>
                <c:pt idx="7483">
                  <c:v>0.58694117599999995</c:v>
                </c:pt>
                <c:pt idx="7484">
                  <c:v>0.58701960799999997</c:v>
                </c:pt>
                <c:pt idx="7485">
                  <c:v>0.58709803900000002</c:v>
                </c:pt>
                <c:pt idx="7486">
                  <c:v>0.58717647100000003</c:v>
                </c:pt>
                <c:pt idx="7487">
                  <c:v>0.58725490199999997</c:v>
                </c:pt>
                <c:pt idx="7488">
                  <c:v>0.58733333300000001</c:v>
                </c:pt>
                <c:pt idx="7489">
                  <c:v>0.58741176500000003</c:v>
                </c:pt>
                <c:pt idx="7490">
                  <c:v>0.58749019599999996</c:v>
                </c:pt>
                <c:pt idx="7491">
                  <c:v>0.58756862700000001</c:v>
                </c:pt>
                <c:pt idx="7492">
                  <c:v>0.58764705900000003</c:v>
                </c:pt>
                <c:pt idx="7493">
                  <c:v>0.58772548999999996</c:v>
                </c:pt>
                <c:pt idx="7494">
                  <c:v>0.58780392199999998</c:v>
                </c:pt>
                <c:pt idx="7495">
                  <c:v>0.58788235300000002</c:v>
                </c:pt>
                <c:pt idx="7496">
                  <c:v>0.58796078399999996</c:v>
                </c:pt>
                <c:pt idx="7497">
                  <c:v>0.58803921599999998</c:v>
                </c:pt>
                <c:pt idx="7498">
                  <c:v>0.58811764700000002</c:v>
                </c:pt>
                <c:pt idx="7499">
                  <c:v>0.58819607799999996</c:v>
                </c:pt>
                <c:pt idx="7500">
                  <c:v>0.58827450999999997</c:v>
                </c:pt>
                <c:pt idx="7501">
                  <c:v>0.58835294100000002</c:v>
                </c:pt>
                <c:pt idx="7502">
                  <c:v>0.58843137300000004</c:v>
                </c:pt>
                <c:pt idx="7503">
                  <c:v>0.58850980399999997</c:v>
                </c:pt>
                <c:pt idx="7504">
                  <c:v>0.58858823500000002</c:v>
                </c:pt>
                <c:pt idx="7505">
                  <c:v>0.58866666700000003</c:v>
                </c:pt>
                <c:pt idx="7506">
                  <c:v>0.58874509799999997</c:v>
                </c:pt>
                <c:pt idx="7507">
                  <c:v>0.58882352900000001</c:v>
                </c:pt>
                <c:pt idx="7508">
                  <c:v>0.58890196100000003</c:v>
                </c:pt>
                <c:pt idx="7509">
                  <c:v>0.58898039199999996</c:v>
                </c:pt>
                <c:pt idx="7510">
                  <c:v>0.58905882399999998</c:v>
                </c:pt>
                <c:pt idx="7511">
                  <c:v>0.58913725500000003</c:v>
                </c:pt>
                <c:pt idx="7512">
                  <c:v>0.58921568599999996</c:v>
                </c:pt>
                <c:pt idx="7513">
                  <c:v>0.58929411799999998</c:v>
                </c:pt>
                <c:pt idx="7514">
                  <c:v>0.58937254900000002</c:v>
                </c:pt>
                <c:pt idx="7515">
                  <c:v>0.58945097999999996</c:v>
                </c:pt>
                <c:pt idx="7516">
                  <c:v>0.58952941199999997</c:v>
                </c:pt>
                <c:pt idx="7517">
                  <c:v>0.58960784300000002</c:v>
                </c:pt>
                <c:pt idx="7518">
                  <c:v>0.58968627500000004</c:v>
                </c:pt>
                <c:pt idx="7519">
                  <c:v>0.58976470599999997</c:v>
                </c:pt>
                <c:pt idx="7520">
                  <c:v>0.58984313700000002</c:v>
                </c:pt>
                <c:pt idx="7521">
                  <c:v>0.58992156900000003</c:v>
                </c:pt>
                <c:pt idx="7522">
                  <c:v>0.59</c:v>
                </c:pt>
                <c:pt idx="7523">
                  <c:v>0.59007843100000001</c:v>
                </c:pt>
                <c:pt idx="7524">
                  <c:v>0.59015686300000003</c:v>
                </c:pt>
                <c:pt idx="7525">
                  <c:v>0.59023529399999997</c:v>
                </c:pt>
                <c:pt idx="7526">
                  <c:v>0.59031372500000001</c:v>
                </c:pt>
                <c:pt idx="7527">
                  <c:v>0.59039215700000003</c:v>
                </c:pt>
                <c:pt idx="7528">
                  <c:v>0.59047058799999996</c:v>
                </c:pt>
                <c:pt idx="7529">
                  <c:v>0.59054901999999998</c:v>
                </c:pt>
                <c:pt idx="7530">
                  <c:v>0.59062745100000003</c:v>
                </c:pt>
                <c:pt idx="7531">
                  <c:v>0.59070588199999996</c:v>
                </c:pt>
                <c:pt idx="7532">
                  <c:v>0.59078431399999998</c:v>
                </c:pt>
                <c:pt idx="7533">
                  <c:v>0.59086274500000002</c:v>
                </c:pt>
                <c:pt idx="7534">
                  <c:v>0.59094117599999996</c:v>
                </c:pt>
                <c:pt idx="7535">
                  <c:v>0.59101960799999997</c:v>
                </c:pt>
                <c:pt idx="7536">
                  <c:v>0.59109803900000002</c:v>
                </c:pt>
                <c:pt idx="7537">
                  <c:v>0.59117647100000004</c:v>
                </c:pt>
                <c:pt idx="7538">
                  <c:v>0.59125490199999997</c:v>
                </c:pt>
                <c:pt idx="7539">
                  <c:v>0.59133333300000002</c:v>
                </c:pt>
                <c:pt idx="7540">
                  <c:v>0.59141176500000003</c:v>
                </c:pt>
                <c:pt idx="7541">
                  <c:v>0.59149019599999997</c:v>
                </c:pt>
                <c:pt idx="7542">
                  <c:v>0.59156862700000001</c:v>
                </c:pt>
                <c:pt idx="7543">
                  <c:v>0.59164705900000003</c:v>
                </c:pt>
                <c:pt idx="7544">
                  <c:v>0.59172548999999997</c:v>
                </c:pt>
                <c:pt idx="7545">
                  <c:v>0.59180392199999998</c:v>
                </c:pt>
                <c:pt idx="7546">
                  <c:v>0.59188235300000003</c:v>
                </c:pt>
                <c:pt idx="7547">
                  <c:v>0.59196078399999996</c:v>
                </c:pt>
                <c:pt idx="7548">
                  <c:v>0.59203921599999998</c:v>
                </c:pt>
                <c:pt idx="7549">
                  <c:v>0.59211764700000002</c:v>
                </c:pt>
                <c:pt idx="7550">
                  <c:v>0.59219607799999996</c:v>
                </c:pt>
                <c:pt idx="7551">
                  <c:v>0.59227450999999998</c:v>
                </c:pt>
                <c:pt idx="7552">
                  <c:v>0.59235294100000002</c:v>
                </c:pt>
                <c:pt idx="7553">
                  <c:v>0.59243137300000004</c:v>
                </c:pt>
                <c:pt idx="7554">
                  <c:v>0.59250980399999997</c:v>
                </c:pt>
                <c:pt idx="7555">
                  <c:v>0.59258823500000002</c:v>
                </c:pt>
                <c:pt idx="7556">
                  <c:v>0.59266666700000004</c:v>
                </c:pt>
                <c:pt idx="7557">
                  <c:v>0.59274509799999997</c:v>
                </c:pt>
                <c:pt idx="7558">
                  <c:v>0.59282352900000002</c:v>
                </c:pt>
                <c:pt idx="7559">
                  <c:v>0.59290196100000003</c:v>
                </c:pt>
                <c:pt idx="7560">
                  <c:v>0.59298039199999997</c:v>
                </c:pt>
                <c:pt idx="7561">
                  <c:v>0.59305882399999998</c:v>
                </c:pt>
                <c:pt idx="7562">
                  <c:v>0.59313725500000003</c:v>
                </c:pt>
                <c:pt idx="7563">
                  <c:v>0.59321568599999996</c:v>
                </c:pt>
                <c:pt idx="7564">
                  <c:v>0.59329411799999998</c:v>
                </c:pt>
                <c:pt idx="7565">
                  <c:v>0.59337254900000003</c:v>
                </c:pt>
                <c:pt idx="7566">
                  <c:v>0.59345097999999996</c:v>
                </c:pt>
                <c:pt idx="7567">
                  <c:v>0.59352941199999998</c:v>
                </c:pt>
                <c:pt idx="7568">
                  <c:v>0.59360784300000002</c:v>
                </c:pt>
                <c:pt idx="7569">
                  <c:v>0.59368627500000004</c:v>
                </c:pt>
                <c:pt idx="7570">
                  <c:v>0.59376470599999998</c:v>
                </c:pt>
                <c:pt idx="7571">
                  <c:v>0.59384313700000002</c:v>
                </c:pt>
                <c:pt idx="7572">
                  <c:v>0.59392156900000004</c:v>
                </c:pt>
                <c:pt idx="7573">
                  <c:v>0.59399999999999997</c:v>
                </c:pt>
                <c:pt idx="7574">
                  <c:v>0.59407843100000002</c:v>
                </c:pt>
                <c:pt idx="7575">
                  <c:v>0.59415686300000004</c:v>
                </c:pt>
                <c:pt idx="7576">
                  <c:v>0.59423529399999997</c:v>
                </c:pt>
                <c:pt idx="7577">
                  <c:v>0.59431372500000001</c:v>
                </c:pt>
                <c:pt idx="7578">
                  <c:v>0.59439215700000003</c:v>
                </c:pt>
                <c:pt idx="7579">
                  <c:v>0.59447058799999997</c:v>
                </c:pt>
                <c:pt idx="7580">
                  <c:v>0.59454901999999998</c:v>
                </c:pt>
                <c:pt idx="7581">
                  <c:v>0.59462745100000003</c:v>
                </c:pt>
                <c:pt idx="7582">
                  <c:v>0.59470588199999996</c:v>
                </c:pt>
                <c:pt idx="7583">
                  <c:v>0.59478431399999998</c:v>
                </c:pt>
                <c:pt idx="7584">
                  <c:v>0.59486274500000003</c:v>
                </c:pt>
                <c:pt idx="7585">
                  <c:v>0.59494117599999996</c:v>
                </c:pt>
                <c:pt idx="7586">
                  <c:v>0.59501960799999998</c:v>
                </c:pt>
                <c:pt idx="7587">
                  <c:v>0.59509803900000002</c:v>
                </c:pt>
                <c:pt idx="7588">
                  <c:v>0.59517647100000004</c:v>
                </c:pt>
                <c:pt idx="7589">
                  <c:v>0.59525490199999997</c:v>
                </c:pt>
                <c:pt idx="7590">
                  <c:v>0.59533333300000002</c:v>
                </c:pt>
                <c:pt idx="7591">
                  <c:v>0.59541176500000004</c:v>
                </c:pt>
                <c:pt idx="7592">
                  <c:v>0.59549019599999997</c:v>
                </c:pt>
                <c:pt idx="7593">
                  <c:v>0.59556862700000002</c:v>
                </c:pt>
                <c:pt idx="7594">
                  <c:v>0.59564705900000003</c:v>
                </c:pt>
                <c:pt idx="7595">
                  <c:v>0.59572548999999997</c:v>
                </c:pt>
                <c:pt idx="7596">
                  <c:v>0.59580392199999999</c:v>
                </c:pt>
                <c:pt idx="7597">
                  <c:v>0.59588235300000003</c:v>
                </c:pt>
                <c:pt idx="7598">
                  <c:v>0.59596078399999997</c:v>
                </c:pt>
                <c:pt idx="7599">
                  <c:v>0.59603921599999998</c:v>
                </c:pt>
                <c:pt idx="7600">
                  <c:v>0.59611764700000003</c:v>
                </c:pt>
                <c:pt idx="7601">
                  <c:v>0.59619607799999996</c:v>
                </c:pt>
                <c:pt idx="7602">
                  <c:v>0.59627450999999998</c:v>
                </c:pt>
                <c:pt idx="7603">
                  <c:v>0.59635294100000003</c:v>
                </c:pt>
                <c:pt idx="7604">
                  <c:v>0.59643137300000004</c:v>
                </c:pt>
                <c:pt idx="7605">
                  <c:v>0.59650980399999998</c:v>
                </c:pt>
                <c:pt idx="7606">
                  <c:v>0.59658823500000002</c:v>
                </c:pt>
                <c:pt idx="7607">
                  <c:v>0.59666666700000004</c:v>
                </c:pt>
                <c:pt idx="7608">
                  <c:v>0.59674509799999997</c:v>
                </c:pt>
                <c:pt idx="7609">
                  <c:v>0.59682352900000002</c:v>
                </c:pt>
                <c:pt idx="7610">
                  <c:v>0.59690196100000004</c:v>
                </c:pt>
                <c:pt idx="7611">
                  <c:v>0.59698039199999997</c:v>
                </c:pt>
                <c:pt idx="7612">
                  <c:v>0.59705882399999999</c:v>
                </c:pt>
                <c:pt idx="7613">
                  <c:v>0.59713725500000003</c:v>
                </c:pt>
                <c:pt idx="7614">
                  <c:v>0.59721568599999997</c:v>
                </c:pt>
                <c:pt idx="7615">
                  <c:v>0.59729411799999999</c:v>
                </c:pt>
                <c:pt idx="7616">
                  <c:v>0.59737254900000003</c:v>
                </c:pt>
                <c:pt idx="7617">
                  <c:v>0.59745097999999996</c:v>
                </c:pt>
                <c:pt idx="7618">
                  <c:v>0.59752941199999998</c:v>
                </c:pt>
                <c:pt idx="7619">
                  <c:v>0.59760784300000003</c:v>
                </c:pt>
                <c:pt idx="7620">
                  <c:v>0.59768627500000004</c:v>
                </c:pt>
                <c:pt idx="7621">
                  <c:v>0.59776470599999998</c:v>
                </c:pt>
                <c:pt idx="7622">
                  <c:v>0.59784313700000002</c:v>
                </c:pt>
                <c:pt idx="7623">
                  <c:v>0.59792156900000004</c:v>
                </c:pt>
                <c:pt idx="7624">
                  <c:v>0.59799999999999998</c:v>
                </c:pt>
                <c:pt idx="7625">
                  <c:v>0.59807843100000002</c:v>
                </c:pt>
                <c:pt idx="7626">
                  <c:v>0.59815686300000004</c:v>
                </c:pt>
                <c:pt idx="7627">
                  <c:v>0.59823529399999997</c:v>
                </c:pt>
                <c:pt idx="7628">
                  <c:v>0.59831372500000002</c:v>
                </c:pt>
                <c:pt idx="7629">
                  <c:v>0.59839215700000004</c:v>
                </c:pt>
                <c:pt idx="7630">
                  <c:v>0.59847058799999997</c:v>
                </c:pt>
                <c:pt idx="7631">
                  <c:v>0.59854901999999999</c:v>
                </c:pt>
                <c:pt idx="7632">
                  <c:v>0.59862745100000003</c:v>
                </c:pt>
                <c:pt idx="7633">
                  <c:v>0.59870588199999997</c:v>
                </c:pt>
                <c:pt idx="7634">
                  <c:v>0.59878431399999998</c:v>
                </c:pt>
                <c:pt idx="7635">
                  <c:v>0.59886274500000003</c:v>
                </c:pt>
                <c:pt idx="7636">
                  <c:v>0.59894117599999996</c:v>
                </c:pt>
                <c:pt idx="7637">
                  <c:v>0.59901960799999998</c:v>
                </c:pt>
                <c:pt idx="7638">
                  <c:v>0.59909803900000003</c:v>
                </c:pt>
                <c:pt idx="7639">
                  <c:v>0.59917647100000004</c:v>
                </c:pt>
                <c:pt idx="7640">
                  <c:v>0.59925490199999998</c:v>
                </c:pt>
                <c:pt idx="7641">
                  <c:v>0.59933333300000002</c:v>
                </c:pt>
                <c:pt idx="7642">
                  <c:v>0.59941176500000004</c:v>
                </c:pt>
                <c:pt idx="7643">
                  <c:v>0.59949019599999998</c:v>
                </c:pt>
                <c:pt idx="7644">
                  <c:v>0.59956862700000002</c:v>
                </c:pt>
                <c:pt idx="7645">
                  <c:v>0.59964705900000004</c:v>
                </c:pt>
                <c:pt idx="7646">
                  <c:v>0.59972548999999997</c:v>
                </c:pt>
                <c:pt idx="7647">
                  <c:v>0.59980392199999999</c:v>
                </c:pt>
                <c:pt idx="7648">
                  <c:v>0.59988235300000003</c:v>
                </c:pt>
                <c:pt idx="7649">
                  <c:v>0.59996078399999997</c:v>
                </c:pt>
                <c:pt idx="7650">
                  <c:v>0.60003921599999999</c:v>
                </c:pt>
                <c:pt idx="7651">
                  <c:v>0.60011764700000003</c:v>
                </c:pt>
                <c:pt idx="7652">
                  <c:v>0.60019607799999997</c:v>
                </c:pt>
                <c:pt idx="7653">
                  <c:v>0.60027450999999998</c:v>
                </c:pt>
                <c:pt idx="7654">
                  <c:v>0.60035294100000003</c:v>
                </c:pt>
                <c:pt idx="7655">
                  <c:v>0.60043137300000005</c:v>
                </c:pt>
                <c:pt idx="7656">
                  <c:v>0.60050980399999998</c:v>
                </c:pt>
                <c:pt idx="7657">
                  <c:v>0.60058823500000003</c:v>
                </c:pt>
                <c:pt idx="7658">
                  <c:v>0.60066666700000004</c:v>
                </c:pt>
                <c:pt idx="7659">
                  <c:v>0.60074509799999998</c:v>
                </c:pt>
                <c:pt idx="7660">
                  <c:v>0.60082352900000002</c:v>
                </c:pt>
                <c:pt idx="7661">
                  <c:v>0.60090196100000004</c:v>
                </c:pt>
                <c:pt idx="7662">
                  <c:v>0.60098039199999997</c:v>
                </c:pt>
                <c:pt idx="7663">
                  <c:v>0.60105882399999999</c:v>
                </c:pt>
                <c:pt idx="7664">
                  <c:v>0.60113725500000004</c:v>
                </c:pt>
                <c:pt idx="7665">
                  <c:v>0.60121568599999997</c:v>
                </c:pt>
                <c:pt idx="7666">
                  <c:v>0.60129411799999999</c:v>
                </c:pt>
                <c:pt idx="7667">
                  <c:v>0.60137254900000003</c:v>
                </c:pt>
                <c:pt idx="7668">
                  <c:v>0.60145097999999997</c:v>
                </c:pt>
                <c:pt idx="7669">
                  <c:v>0.60152941199999999</c:v>
                </c:pt>
                <c:pt idx="7670">
                  <c:v>0.60160784300000003</c:v>
                </c:pt>
                <c:pt idx="7671">
                  <c:v>0.60168627500000005</c:v>
                </c:pt>
                <c:pt idx="7672">
                  <c:v>0.60176470599999998</c:v>
                </c:pt>
                <c:pt idx="7673">
                  <c:v>0.60184313700000003</c:v>
                </c:pt>
                <c:pt idx="7674">
                  <c:v>0.60192156900000005</c:v>
                </c:pt>
                <c:pt idx="7675">
                  <c:v>0.60199999999999998</c:v>
                </c:pt>
                <c:pt idx="7676">
                  <c:v>0.60207843100000003</c:v>
                </c:pt>
                <c:pt idx="7677">
                  <c:v>0.60215686300000004</c:v>
                </c:pt>
                <c:pt idx="7678">
                  <c:v>0.60223529399999998</c:v>
                </c:pt>
                <c:pt idx="7679">
                  <c:v>0.60231372500000002</c:v>
                </c:pt>
                <c:pt idx="7680">
                  <c:v>0.60239215700000004</c:v>
                </c:pt>
                <c:pt idx="7681">
                  <c:v>0.60247058799999997</c:v>
                </c:pt>
                <c:pt idx="7682">
                  <c:v>0.60254901999999999</c:v>
                </c:pt>
                <c:pt idx="7683">
                  <c:v>0.60262745100000004</c:v>
                </c:pt>
                <c:pt idx="7684">
                  <c:v>0.60270588199999997</c:v>
                </c:pt>
                <c:pt idx="7685">
                  <c:v>0.60278431399999999</c:v>
                </c:pt>
                <c:pt idx="7686">
                  <c:v>0.60286274500000003</c:v>
                </c:pt>
                <c:pt idx="7687">
                  <c:v>0.60294117599999997</c:v>
                </c:pt>
                <c:pt idx="7688">
                  <c:v>0.60301960799999998</c:v>
                </c:pt>
                <c:pt idx="7689">
                  <c:v>0.60309803900000003</c:v>
                </c:pt>
                <c:pt idx="7690">
                  <c:v>0.60317647100000005</c:v>
                </c:pt>
                <c:pt idx="7691">
                  <c:v>0.60325490199999998</c:v>
                </c:pt>
                <c:pt idx="7692">
                  <c:v>0.60333333300000003</c:v>
                </c:pt>
                <c:pt idx="7693">
                  <c:v>0.60341176500000004</c:v>
                </c:pt>
                <c:pt idx="7694">
                  <c:v>0.60349019599999998</c:v>
                </c:pt>
                <c:pt idx="7695">
                  <c:v>0.60356862700000002</c:v>
                </c:pt>
                <c:pt idx="7696">
                  <c:v>0.60364705900000004</c:v>
                </c:pt>
                <c:pt idx="7697">
                  <c:v>0.60372548999999998</c:v>
                </c:pt>
                <c:pt idx="7698">
                  <c:v>0.60380392199999999</c:v>
                </c:pt>
                <c:pt idx="7699">
                  <c:v>0.60388235300000004</c:v>
                </c:pt>
                <c:pt idx="7700">
                  <c:v>0.60396078399999997</c:v>
                </c:pt>
                <c:pt idx="7701">
                  <c:v>0.60403921599999999</c:v>
                </c:pt>
                <c:pt idx="7702">
                  <c:v>0.60411764700000004</c:v>
                </c:pt>
                <c:pt idx="7703">
                  <c:v>0.60419607799999997</c:v>
                </c:pt>
                <c:pt idx="7704">
                  <c:v>0.60427450999999999</c:v>
                </c:pt>
                <c:pt idx="7705">
                  <c:v>0.60435294100000003</c:v>
                </c:pt>
                <c:pt idx="7706">
                  <c:v>0.60443137300000005</c:v>
                </c:pt>
                <c:pt idx="7707">
                  <c:v>0.60450980399999998</c:v>
                </c:pt>
                <c:pt idx="7708">
                  <c:v>0.60458823500000003</c:v>
                </c:pt>
                <c:pt idx="7709">
                  <c:v>0.60466666700000005</c:v>
                </c:pt>
                <c:pt idx="7710">
                  <c:v>0.60474509799999998</c:v>
                </c:pt>
                <c:pt idx="7711">
                  <c:v>0.60482352900000003</c:v>
                </c:pt>
                <c:pt idx="7712">
                  <c:v>0.60490196100000004</c:v>
                </c:pt>
                <c:pt idx="7713">
                  <c:v>0.60498039199999998</c:v>
                </c:pt>
                <c:pt idx="7714">
                  <c:v>0.605058824</c:v>
                </c:pt>
                <c:pt idx="7715">
                  <c:v>0.60513725500000004</c:v>
                </c:pt>
                <c:pt idx="7716">
                  <c:v>0.60521568599999997</c:v>
                </c:pt>
                <c:pt idx="7717">
                  <c:v>0.60529411799999999</c:v>
                </c:pt>
                <c:pt idx="7718">
                  <c:v>0.60537254900000004</c:v>
                </c:pt>
                <c:pt idx="7719">
                  <c:v>0.60545097999999997</c:v>
                </c:pt>
                <c:pt idx="7720">
                  <c:v>0.60552941199999999</c:v>
                </c:pt>
                <c:pt idx="7721">
                  <c:v>0.60560784300000003</c:v>
                </c:pt>
                <c:pt idx="7722">
                  <c:v>0.60568627500000005</c:v>
                </c:pt>
                <c:pt idx="7723">
                  <c:v>0.60576470599999999</c:v>
                </c:pt>
                <c:pt idx="7724">
                  <c:v>0.60584313700000003</c:v>
                </c:pt>
                <c:pt idx="7725">
                  <c:v>0.60592156900000005</c:v>
                </c:pt>
                <c:pt idx="7726">
                  <c:v>0.60599999999999998</c:v>
                </c:pt>
                <c:pt idx="7727">
                  <c:v>0.60607843100000003</c:v>
                </c:pt>
                <c:pt idx="7728">
                  <c:v>0.60615686300000005</c:v>
                </c:pt>
                <c:pt idx="7729">
                  <c:v>0.60623529399999998</c:v>
                </c:pt>
                <c:pt idx="7730">
                  <c:v>0.60631372500000003</c:v>
                </c:pt>
                <c:pt idx="7731">
                  <c:v>0.60639215700000004</c:v>
                </c:pt>
                <c:pt idx="7732">
                  <c:v>0.60647058799999998</c:v>
                </c:pt>
                <c:pt idx="7733">
                  <c:v>0.60654901999999999</c:v>
                </c:pt>
                <c:pt idx="7734">
                  <c:v>0.60662745100000004</c:v>
                </c:pt>
                <c:pt idx="7735">
                  <c:v>0.60670588199999997</c:v>
                </c:pt>
                <c:pt idx="7736">
                  <c:v>0.60678431399999999</c:v>
                </c:pt>
                <c:pt idx="7737">
                  <c:v>0.60686274500000004</c:v>
                </c:pt>
                <c:pt idx="7738">
                  <c:v>0.60694117599999997</c:v>
                </c:pt>
                <c:pt idx="7739">
                  <c:v>0.60701960799999999</c:v>
                </c:pt>
                <c:pt idx="7740">
                  <c:v>0.60709803900000003</c:v>
                </c:pt>
                <c:pt idx="7741">
                  <c:v>0.60717647100000005</c:v>
                </c:pt>
                <c:pt idx="7742">
                  <c:v>0.60725490199999999</c:v>
                </c:pt>
                <c:pt idx="7743">
                  <c:v>0.60733333300000003</c:v>
                </c:pt>
                <c:pt idx="7744">
                  <c:v>0.60741176500000005</c:v>
                </c:pt>
                <c:pt idx="7745">
                  <c:v>0.60749019599999998</c:v>
                </c:pt>
                <c:pt idx="7746">
                  <c:v>0.60756862700000003</c:v>
                </c:pt>
                <c:pt idx="7747">
                  <c:v>0.60764705900000004</c:v>
                </c:pt>
                <c:pt idx="7748">
                  <c:v>0.60772548999999998</c:v>
                </c:pt>
                <c:pt idx="7749">
                  <c:v>0.607803922</c:v>
                </c:pt>
                <c:pt idx="7750">
                  <c:v>0.60788235300000004</c:v>
                </c:pt>
                <c:pt idx="7751">
                  <c:v>0.60796078399999998</c:v>
                </c:pt>
                <c:pt idx="7752">
                  <c:v>0.60803921599999999</c:v>
                </c:pt>
                <c:pt idx="7753">
                  <c:v>0.60811764700000004</c:v>
                </c:pt>
                <c:pt idx="7754">
                  <c:v>0.60819607799999997</c:v>
                </c:pt>
                <c:pt idx="7755">
                  <c:v>0.60827450999999999</c:v>
                </c:pt>
                <c:pt idx="7756">
                  <c:v>0.60835294100000004</c:v>
                </c:pt>
                <c:pt idx="7757">
                  <c:v>0.60843137300000005</c:v>
                </c:pt>
                <c:pt idx="7758">
                  <c:v>0.60850980399999999</c:v>
                </c:pt>
                <c:pt idx="7759">
                  <c:v>0.60858823500000003</c:v>
                </c:pt>
                <c:pt idx="7760">
                  <c:v>0.60866666700000005</c:v>
                </c:pt>
                <c:pt idx="7761">
                  <c:v>0.60874509799999998</c:v>
                </c:pt>
                <c:pt idx="7762">
                  <c:v>0.60882352900000003</c:v>
                </c:pt>
                <c:pt idx="7763">
                  <c:v>0.60890196100000005</c:v>
                </c:pt>
                <c:pt idx="7764">
                  <c:v>0.60898039199999998</c:v>
                </c:pt>
                <c:pt idx="7765">
                  <c:v>0.609058824</c:v>
                </c:pt>
                <c:pt idx="7766">
                  <c:v>0.60913725500000004</c:v>
                </c:pt>
                <c:pt idx="7767">
                  <c:v>0.60921568599999998</c:v>
                </c:pt>
                <c:pt idx="7768">
                  <c:v>0.609294118</c:v>
                </c:pt>
                <c:pt idx="7769">
                  <c:v>0.60937254900000004</c:v>
                </c:pt>
                <c:pt idx="7770">
                  <c:v>0.60945097999999998</c:v>
                </c:pt>
                <c:pt idx="7771">
                  <c:v>0.60952941199999999</c:v>
                </c:pt>
                <c:pt idx="7772">
                  <c:v>0.60960784300000004</c:v>
                </c:pt>
                <c:pt idx="7773">
                  <c:v>0.60968627500000006</c:v>
                </c:pt>
                <c:pt idx="7774">
                  <c:v>0.60976470599999999</c:v>
                </c:pt>
                <c:pt idx="7775">
                  <c:v>0.60984313700000004</c:v>
                </c:pt>
                <c:pt idx="7776">
                  <c:v>0.60992156900000005</c:v>
                </c:pt>
                <c:pt idx="7777">
                  <c:v>0.61</c:v>
                </c:pt>
                <c:pt idx="7778">
                  <c:v>0.61007843100000003</c:v>
                </c:pt>
                <c:pt idx="7779">
                  <c:v>0.61015686300000005</c:v>
                </c:pt>
                <c:pt idx="7780">
                  <c:v>0.61023529399999998</c:v>
                </c:pt>
                <c:pt idx="7781">
                  <c:v>0.61031372500000003</c:v>
                </c:pt>
                <c:pt idx="7782">
                  <c:v>0.61039215700000005</c:v>
                </c:pt>
                <c:pt idx="7783">
                  <c:v>0.61047058799999998</c:v>
                </c:pt>
                <c:pt idx="7784">
                  <c:v>0.61054902</c:v>
                </c:pt>
                <c:pt idx="7785">
                  <c:v>0.61062745100000004</c:v>
                </c:pt>
                <c:pt idx="7786">
                  <c:v>0.61070588199999998</c:v>
                </c:pt>
                <c:pt idx="7787">
                  <c:v>0.61078431399999999</c:v>
                </c:pt>
                <c:pt idx="7788">
                  <c:v>0.61086274500000004</c:v>
                </c:pt>
                <c:pt idx="7789">
                  <c:v>0.61094117599999997</c:v>
                </c:pt>
                <c:pt idx="7790">
                  <c:v>0.61101960799999999</c:v>
                </c:pt>
                <c:pt idx="7791">
                  <c:v>0.61109803900000004</c:v>
                </c:pt>
                <c:pt idx="7792">
                  <c:v>0.61117647100000005</c:v>
                </c:pt>
                <c:pt idx="7793">
                  <c:v>0.61125490199999999</c:v>
                </c:pt>
                <c:pt idx="7794">
                  <c:v>0.61133333300000003</c:v>
                </c:pt>
                <c:pt idx="7795">
                  <c:v>0.61141176500000005</c:v>
                </c:pt>
                <c:pt idx="7796">
                  <c:v>0.61149019599999999</c:v>
                </c:pt>
                <c:pt idx="7797">
                  <c:v>0.61156862700000003</c:v>
                </c:pt>
                <c:pt idx="7798">
                  <c:v>0.61164705900000005</c:v>
                </c:pt>
                <c:pt idx="7799">
                  <c:v>0.61172548999999998</c:v>
                </c:pt>
                <c:pt idx="7800">
                  <c:v>0.611803922</c:v>
                </c:pt>
                <c:pt idx="7801">
                  <c:v>0.61188235300000005</c:v>
                </c:pt>
                <c:pt idx="7802">
                  <c:v>0.61196078399999998</c:v>
                </c:pt>
                <c:pt idx="7803">
                  <c:v>0.612039216</c:v>
                </c:pt>
                <c:pt idx="7804">
                  <c:v>0.61211764700000004</c:v>
                </c:pt>
                <c:pt idx="7805">
                  <c:v>0.61219607799999998</c:v>
                </c:pt>
                <c:pt idx="7806">
                  <c:v>0.61227450999999999</c:v>
                </c:pt>
                <c:pt idx="7807">
                  <c:v>0.61235294100000004</c:v>
                </c:pt>
                <c:pt idx="7808">
                  <c:v>0.61243137299999995</c:v>
                </c:pt>
                <c:pt idx="7809">
                  <c:v>0.61250980399999999</c:v>
                </c:pt>
                <c:pt idx="7810">
                  <c:v>0.61258823500000004</c:v>
                </c:pt>
                <c:pt idx="7811">
                  <c:v>0.61266666700000005</c:v>
                </c:pt>
                <c:pt idx="7812">
                  <c:v>0.61274509799999999</c:v>
                </c:pt>
                <c:pt idx="7813">
                  <c:v>0.61282352900000003</c:v>
                </c:pt>
                <c:pt idx="7814">
                  <c:v>0.61290196100000005</c:v>
                </c:pt>
                <c:pt idx="7815">
                  <c:v>0.61298039199999999</c:v>
                </c:pt>
                <c:pt idx="7816">
                  <c:v>0.613058824</c:v>
                </c:pt>
                <c:pt idx="7817">
                  <c:v>0.61313725500000005</c:v>
                </c:pt>
                <c:pt idx="7818">
                  <c:v>0.61321568599999998</c:v>
                </c:pt>
                <c:pt idx="7819">
                  <c:v>0.613294118</c:v>
                </c:pt>
                <c:pt idx="7820">
                  <c:v>0.61337254900000004</c:v>
                </c:pt>
                <c:pt idx="7821">
                  <c:v>0.61345097999999998</c:v>
                </c:pt>
                <c:pt idx="7822">
                  <c:v>0.613529412</c:v>
                </c:pt>
                <c:pt idx="7823">
                  <c:v>0.61360784300000004</c:v>
                </c:pt>
                <c:pt idx="7824">
                  <c:v>0.61368627499999995</c:v>
                </c:pt>
                <c:pt idx="7825">
                  <c:v>0.61376470599999999</c:v>
                </c:pt>
                <c:pt idx="7826">
                  <c:v>0.61384313700000004</c:v>
                </c:pt>
                <c:pt idx="7827">
                  <c:v>0.61392156899999994</c:v>
                </c:pt>
                <c:pt idx="7828">
                  <c:v>0.61399999999999999</c:v>
                </c:pt>
                <c:pt idx="7829">
                  <c:v>0.61407843100000004</c:v>
                </c:pt>
                <c:pt idx="7830">
                  <c:v>0.61415686300000005</c:v>
                </c:pt>
                <c:pt idx="7831">
                  <c:v>0.61423529399999999</c:v>
                </c:pt>
                <c:pt idx="7832">
                  <c:v>0.61431372500000003</c:v>
                </c:pt>
                <c:pt idx="7833">
                  <c:v>0.61439215700000005</c:v>
                </c:pt>
                <c:pt idx="7834">
                  <c:v>0.61447058799999998</c:v>
                </c:pt>
                <c:pt idx="7835">
                  <c:v>0.61454902</c:v>
                </c:pt>
                <c:pt idx="7836">
                  <c:v>0.61462745100000005</c:v>
                </c:pt>
                <c:pt idx="7837">
                  <c:v>0.61470588199999998</c:v>
                </c:pt>
                <c:pt idx="7838">
                  <c:v>0.614784314</c:v>
                </c:pt>
                <c:pt idx="7839">
                  <c:v>0.61486274500000004</c:v>
                </c:pt>
                <c:pt idx="7840">
                  <c:v>0.61494117599999998</c:v>
                </c:pt>
                <c:pt idx="7841">
                  <c:v>0.615019608</c:v>
                </c:pt>
                <c:pt idx="7842">
                  <c:v>0.61509803900000004</c:v>
                </c:pt>
                <c:pt idx="7843">
                  <c:v>0.61517647099999995</c:v>
                </c:pt>
                <c:pt idx="7844">
                  <c:v>0.61525490199999999</c:v>
                </c:pt>
                <c:pt idx="7845">
                  <c:v>0.61533333300000004</c:v>
                </c:pt>
                <c:pt idx="7846">
                  <c:v>0.61541176500000006</c:v>
                </c:pt>
                <c:pt idx="7847">
                  <c:v>0.61549019599999999</c:v>
                </c:pt>
                <c:pt idx="7848">
                  <c:v>0.61556862700000003</c:v>
                </c:pt>
                <c:pt idx="7849">
                  <c:v>0.61564705900000005</c:v>
                </c:pt>
                <c:pt idx="7850">
                  <c:v>0.61572548999999999</c:v>
                </c:pt>
                <c:pt idx="7851">
                  <c:v>0.615803922</c:v>
                </c:pt>
                <c:pt idx="7852">
                  <c:v>0.61588235300000005</c:v>
                </c:pt>
                <c:pt idx="7853">
                  <c:v>0.61596078399999998</c:v>
                </c:pt>
                <c:pt idx="7854">
                  <c:v>0.616039216</c:v>
                </c:pt>
                <c:pt idx="7855">
                  <c:v>0.61611764700000005</c:v>
                </c:pt>
                <c:pt idx="7856">
                  <c:v>0.61619607799999998</c:v>
                </c:pt>
                <c:pt idx="7857">
                  <c:v>0.61627451</c:v>
                </c:pt>
                <c:pt idx="7858">
                  <c:v>0.61635294100000004</c:v>
                </c:pt>
                <c:pt idx="7859">
                  <c:v>0.61643137299999995</c:v>
                </c:pt>
                <c:pt idx="7860">
                  <c:v>0.61650980399999999</c:v>
                </c:pt>
                <c:pt idx="7861">
                  <c:v>0.61658823500000004</c:v>
                </c:pt>
                <c:pt idx="7862">
                  <c:v>0.61666666699999995</c:v>
                </c:pt>
                <c:pt idx="7863">
                  <c:v>0.61674509799999999</c:v>
                </c:pt>
                <c:pt idx="7864">
                  <c:v>0.61682352900000004</c:v>
                </c:pt>
                <c:pt idx="7865">
                  <c:v>0.61690196100000005</c:v>
                </c:pt>
                <c:pt idx="7866">
                  <c:v>0.61698039199999999</c:v>
                </c:pt>
                <c:pt idx="7867">
                  <c:v>0.61705882400000001</c:v>
                </c:pt>
                <c:pt idx="7868">
                  <c:v>0.61713725500000005</c:v>
                </c:pt>
                <c:pt idx="7869">
                  <c:v>0.61721568599999999</c:v>
                </c:pt>
                <c:pt idx="7870">
                  <c:v>0.617294118</c:v>
                </c:pt>
                <c:pt idx="7871">
                  <c:v>0.61737254900000005</c:v>
                </c:pt>
                <c:pt idx="7872">
                  <c:v>0.61745097999999998</c:v>
                </c:pt>
                <c:pt idx="7873">
                  <c:v>0.617529412</c:v>
                </c:pt>
                <c:pt idx="7874">
                  <c:v>0.61760784300000005</c:v>
                </c:pt>
                <c:pt idx="7875">
                  <c:v>0.61768627499999995</c:v>
                </c:pt>
                <c:pt idx="7876">
                  <c:v>0.617764706</c:v>
                </c:pt>
                <c:pt idx="7877">
                  <c:v>0.61784313700000004</c:v>
                </c:pt>
                <c:pt idx="7878">
                  <c:v>0.61792156899999995</c:v>
                </c:pt>
                <c:pt idx="7879">
                  <c:v>0.61799999999999999</c:v>
                </c:pt>
                <c:pt idx="7880">
                  <c:v>0.61807843100000004</c:v>
                </c:pt>
                <c:pt idx="7881">
                  <c:v>0.61815686299999995</c:v>
                </c:pt>
                <c:pt idx="7882">
                  <c:v>0.61823529399999999</c:v>
                </c:pt>
                <c:pt idx="7883">
                  <c:v>0.61831372500000004</c:v>
                </c:pt>
                <c:pt idx="7884">
                  <c:v>0.61839215700000005</c:v>
                </c:pt>
                <c:pt idx="7885">
                  <c:v>0.61847058799999999</c:v>
                </c:pt>
                <c:pt idx="7886">
                  <c:v>0.61854902</c:v>
                </c:pt>
                <c:pt idx="7887">
                  <c:v>0.61862745100000005</c:v>
                </c:pt>
                <c:pt idx="7888">
                  <c:v>0.61870588199999998</c:v>
                </c:pt>
                <c:pt idx="7889">
                  <c:v>0.618784314</c:v>
                </c:pt>
                <c:pt idx="7890">
                  <c:v>0.61886274500000005</c:v>
                </c:pt>
                <c:pt idx="7891">
                  <c:v>0.61894117599999998</c:v>
                </c:pt>
                <c:pt idx="7892">
                  <c:v>0.619019608</c:v>
                </c:pt>
                <c:pt idx="7893">
                  <c:v>0.61909803900000004</c:v>
                </c:pt>
                <c:pt idx="7894">
                  <c:v>0.61917647099999995</c:v>
                </c:pt>
                <c:pt idx="7895">
                  <c:v>0.619254902</c:v>
                </c:pt>
                <c:pt idx="7896">
                  <c:v>0.61933333300000004</c:v>
                </c:pt>
                <c:pt idx="7897">
                  <c:v>0.61941176499999995</c:v>
                </c:pt>
                <c:pt idx="7898">
                  <c:v>0.61949019599999999</c:v>
                </c:pt>
                <c:pt idx="7899">
                  <c:v>0.61956862700000004</c:v>
                </c:pt>
                <c:pt idx="7900">
                  <c:v>0.61964705899999994</c:v>
                </c:pt>
                <c:pt idx="7901">
                  <c:v>0.61972548999999999</c:v>
                </c:pt>
                <c:pt idx="7902">
                  <c:v>0.61980392200000001</c:v>
                </c:pt>
                <c:pt idx="7903">
                  <c:v>0.61988235300000005</c:v>
                </c:pt>
                <c:pt idx="7904">
                  <c:v>0.61996078399999999</c:v>
                </c:pt>
                <c:pt idx="7905">
                  <c:v>0.620039216</c:v>
                </c:pt>
                <c:pt idx="7906">
                  <c:v>0.62011764700000005</c:v>
                </c:pt>
                <c:pt idx="7907">
                  <c:v>0.62019607799999998</c:v>
                </c:pt>
                <c:pt idx="7908">
                  <c:v>0.62027451</c:v>
                </c:pt>
                <c:pt idx="7909">
                  <c:v>0.62035294100000005</c:v>
                </c:pt>
                <c:pt idx="7910">
                  <c:v>0.62043137299999995</c:v>
                </c:pt>
                <c:pt idx="7911">
                  <c:v>0.620509804</c:v>
                </c:pt>
                <c:pt idx="7912">
                  <c:v>0.62058823500000004</c:v>
                </c:pt>
                <c:pt idx="7913">
                  <c:v>0.62066666699999995</c:v>
                </c:pt>
                <c:pt idx="7914">
                  <c:v>0.620745098</c:v>
                </c:pt>
                <c:pt idx="7915">
                  <c:v>0.62082352900000004</c:v>
                </c:pt>
                <c:pt idx="7916">
                  <c:v>0.62090196099999995</c:v>
                </c:pt>
                <c:pt idx="7917">
                  <c:v>0.62098039199999999</c:v>
                </c:pt>
                <c:pt idx="7918">
                  <c:v>0.62105882400000001</c:v>
                </c:pt>
                <c:pt idx="7919">
                  <c:v>0.62113725500000005</c:v>
                </c:pt>
                <c:pt idx="7920">
                  <c:v>0.62121568599999999</c:v>
                </c:pt>
                <c:pt idx="7921">
                  <c:v>0.62129411800000001</c:v>
                </c:pt>
                <c:pt idx="7922">
                  <c:v>0.62137254900000005</c:v>
                </c:pt>
                <c:pt idx="7923">
                  <c:v>0.62145097999999999</c:v>
                </c:pt>
                <c:pt idx="7924">
                  <c:v>0.621529412</c:v>
                </c:pt>
                <c:pt idx="7925">
                  <c:v>0.62160784300000005</c:v>
                </c:pt>
                <c:pt idx="7926">
                  <c:v>0.62168627499999995</c:v>
                </c:pt>
                <c:pt idx="7927">
                  <c:v>0.621764706</c:v>
                </c:pt>
                <c:pt idx="7928">
                  <c:v>0.62184313700000005</c:v>
                </c:pt>
                <c:pt idx="7929">
                  <c:v>0.62192156899999995</c:v>
                </c:pt>
                <c:pt idx="7930">
                  <c:v>0.622</c:v>
                </c:pt>
                <c:pt idx="7931">
                  <c:v>0.62207843100000004</c:v>
                </c:pt>
                <c:pt idx="7932">
                  <c:v>0.62215686299999995</c:v>
                </c:pt>
                <c:pt idx="7933">
                  <c:v>0.62223529399999999</c:v>
                </c:pt>
                <c:pt idx="7934">
                  <c:v>0.62231372500000004</c:v>
                </c:pt>
                <c:pt idx="7935">
                  <c:v>0.62239215699999995</c:v>
                </c:pt>
                <c:pt idx="7936">
                  <c:v>0.62247058799999999</c:v>
                </c:pt>
                <c:pt idx="7937">
                  <c:v>0.62254902000000001</c:v>
                </c:pt>
                <c:pt idx="7938">
                  <c:v>0.62262745100000005</c:v>
                </c:pt>
                <c:pt idx="7939">
                  <c:v>0.62270588199999999</c:v>
                </c:pt>
                <c:pt idx="7940">
                  <c:v>0.62278431400000001</c:v>
                </c:pt>
                <c:pt idx="7941">
                  <c:v>0.62286274500000005</c:v>
                </c:pt>
                <c:pt idx="7942">
                  <c:v>0.62294117599999999</c:v>
                </c:pt>
                <c:pt idx="7943">
                  <c:v>0.623019608</c:v>
                </c:pt>
                <c:pt idx="7944">
                  <c:v>0.62309803900000005</c:v>
                </c:pt>
                <c:pt idx="7945">
                  <c:v>0.62317647099999995</c:v>
                </c:pt>
                <c:pt idx="7946">
                  <c:v>0.623254902</c:v>
                </c:pt>
                <c:pt idx="7947">
                  <c:v>0.62333333300000004</c:v>
                </c:pt>
                <c:pt idx="7948">
                  <c:v>0.62341176499999995</c:v>
                </c:pt>
                <c:pt idx="7949">
                  <c:v>0.623490196</c:v>
                </c:pt>
                <c:pt idx="7950">
                  <c:v>0.62356862700000004</c:v>
                </c:pt>
                <c:pt idx="7951">
                  <c:v>0.62364705899999995</c:v>
                </c:pt>
                <c:pt idx="7952">
                  <c:v>0.62372548999999999</c:v>
                </c:pt>
                <c:pt idx="7953">
                  <c:v>0.62380392200000001</c:v>
                </c:pt>
                <c:pt idx="7954">
                  <c:v>0.62388235299999995</c:v>
                </c:pt>
                <c:pt idx="7955">
                  <c:v>0.62396078399999999</c:v>
                </c:pt>
                <c:pt idx="7956">
                  <c:v>0.62403921600000001</c:v>
                </c:pt>
                <c:pt idx="7957">
                  <c:v>0.62411764700000005</c:v>
                </c:pt>
                <c:pt idx="7958">
                  <c:v>0.62419607799999999</c:v>
                </c:pt>
                <c:pt idx="7959">
                  <c:v>0.62427451</c:v>
                </c:pt>
                <c:pt idx="7960">
                  <c:v>0.62435294100000005</c:v>
                </c:pt>
                <c:pt idx="7961">
                  <c:v>0.62443137299999996</c:v>
                </c:pt>
                <c:pt idx="7962">
                  <c:v>0.624509804</c:v>
                </c:pt>
                <c:pt idx="7963">
                  <c:v>0.62458823500000005</c:v>
                </c:pt>
                <c:pt idx="7964">
                  <c:v>0.62466666699999995</c:v>
                </c:pt>
                <c:pt idx="7965">
                  <c:v>0.624745098</c:v>
                </c:pt>
                <c:pt idx="7966">
                  <c:v>0.62482352900000004</c:v>
                </c:pt>
                <c:pt idx="7967">
                  <c:v>0.62490196099999995</c:v>
                </c:pt>
                <c:pt idx="7968">
                  <c:v>0.624980392</c:v>
                </c:pt>
                <c:pt idx="7969">
                  <c:v>0.62505882400000001</c:v>
                </c:pt>
                <c:pt idx="7970">
                  <c:v>0.62513725499999995</c:v>
                </c:pt>
                <c:pt idx="7971">
                  <c:v>0.62521568599999999</c:v>
                </c:pt>
                <c:pt idx="7972">
                  <c:v>0.62529411800000001</c:v>
                </c:pt>
                <c:pt idx="7973">
                  <c:v>0.62537254900000006</c:v>
                </c:pt>
                <c:pt idx="7974">
                  <c:v>0.62545097999999999</c:v>
                </c:pt>
                <c:pt idx="7975">
                  <c:v>0.62552941200000001</c:v>
                </c:pt>
                <c:pt idx="7976">
                  <c:v>0.62560784300000005</c:v>
                </c:pt>
                <c:pt idx="7977">
                  <c:v>0.62568627499999996</c:v>
                </c:pt>
                <c:pt idx="7978">
                  <c:v>0.625764706</c:v>
                </c:pt>
                <c:pt idx="7979">
                  <c:v>0.62584313700000005</c:v>
                </c:pt>
                <c:pt idx="7980">
                  <c:v>0.62592156899999996</c:v>
                </c:pt>
                <c:pt idx="7981">
                  <c:v>0.626</c:v>
                </c:pt>
                <c:pt idx="7982">
                  <c:v>0.62607843100000005</c:v>
                </c:pt>
                <c:pt idx="7983">
                  <c:v>0.62615686299999995</c:v>
                </c:pt>
                <c:pt idx="7984">
                  <c:v>0.626235294</c:v>
                </c:pt>
                <c:pt idx="7985">
                  <c:v>0.62631372500000004</c:v>
                </c:pt>
                <c:pt idx="7986">
                  <c:v>0.62639215699999995</c:v>
                </c:pt>
                <c:pt idx="7987">
                  <c:v>0.62647058799999999</c:v>
                </c:pt>
                <c:pt idx="7988">
                  <c:v>0.62654902000000001</c:v>
                </c:pt>
                <c:pt idx="7989">
                  <c:v>0.62662745099999995</c:v>
                </c:pt>
                <c:pt idx="7990">
                  <c:v>0.62670588199999999</c:v>
                </c:pt>
                <c:pt idx="7991">
                  <c:v>0.62678431400000001</c:v>
                </c:pt>
                <c:pt idx="7992">
                  <c:v>0.62686274500000005</c:v>
                </c:pt>
                <c:pt idx="7993">
                  <c:v>0.62694117599999999</c:v>
                </c:pt>
                <c:pt idx="7994">
                  <c:v>0.62701960800000001</c:v>
                </c:pt>
                <c:pt idx="7995">
                  <c:v>0.62709803900000005</c:v>
                </c:pt>
                <c:pt idx="7996">
                  <c:v>0.62717647099999996</c:v>
                </c:pt>
                <c:pt idx="7997">
                  <c:v>0.627254902</c:v>
                </c:pt>
                <c:pt idx="7998">
                  <c:v>0.62733333300000005</c:v>
                </c:pt>
                <c:pt idx="7999">
                  <c:v>0.62741176499999995</c:v>
                </c:pt>
                <c:pt idx="8000">
                  <c:v>0.627490196</c:v>
                </c:pt>
                <c:pt idx="8001">
                  <c:v>0.62756862700000005</c:v>
                </c:pt>
                <c:pt idx="8002">
                  <c:v>0.62764705899999995</c:v>
                </c:pt>
                <c:pt idx="8003">
                  <c:v>0.62772549</c:v>
                </c:pt>
                <c:pt idx="8004">
                  <c:v>0.62780392200000001</c:v>
                </c:pt>
                <c:pt idx="8005">
                  <c:v>0.62788235299999995</c:v>
                </c:pt>
                <c:pt idx="8006">
                  <c:v>0.62796078399999999</c:v>
                </c:pt>
                <c:pt idx="8007">
                  <c:v>0.62803921600000001</c:v>
                </c:pt>
                <c:pt idx="8008">
                  <c:v>0.62811764699999995</c:v>
                </c:pt>
                <c:pt idx="8009">
                  <c:v>0.62819607799999999</c:v>
                </c:pt>
                <c:pt idx="8010">
                  <c:v>0.62827451000000001</c:v>
                </c:pt>
                <c:pt idx="8011">
                  <c:v>0.62835294100000005</c:v>
                </c:pt>
                <c:pt idx="8012">
                  <c:v>0.62843137299999996</c:v>
                </c:pt>
                <c:pt idx="8013">
                  <c:v>0.62850980400000001</c:v>
                </c:pt>
                <c:pt idx="8014">
                  <c:v>0.62858823500000005</c:v>
                </c:pt>
                <c:pt idx="8015">
                  <c:v>0.62866666699999996</c:v>
                </c:pt>
                <c:pt idx="8016">
                  <c:v>0.628745098</c:v>
                </c:pt>
                <c:pt idx="8017">
                  <c:v>0.62882352900000005</c:v>
                </c:pt>
                <c:pt idx="8018">
                  <c:v>0.62890196099999995</c:v>
                </c:pt>
                <c:pt idx="8019">
                  <c:v>0.628980392</c:v>
                </c:pt>
                <c:pt idx="8020">
                  <c:v>0.62905882400000002</c:v>
                </c:pt>
                <c:pt idx="8021">
                  <c:v>0.62913725499999995</c:v>
                </c:pt>
                <c:pt idx="8022">
                  <c:v>0.629215686</c:v>
                </c:pt>
                <c:pt idx="8023">
                  <c:v>0.62929411800000001</c:v>
                </c:pt>
                <c:pt idx="8024">
                  <c:v>0.62937254899999995</c:v>
                </c:pt>
                <c:pt idx="8025">
                  <c:v>0.62945097999999999</c:v>
                </c:pt>
                <c:pt idx="8026">
                  <c:v>0.62952941200000001</c:v>
                </c:pt>
                <c:pt idx="8027">
                  <c:v>0.62960784299999994</c:v>
                </c:pt>
                <c:pt idx="8028">
                  <c:v>0.62968627499999996</c:v>
                </c:pt>
                <c:pt idx="8029">
                  <c:v>0.62976470600000001</c:v>
                </c:pt>
                <c:pt idx="8030">
                  <c:v>0.62984313700000005</c:v>
                </c:pt>
                <c:pt idx="8031">
                  <c:v>0.62992156899999996</c:v>
                </c:pt>
                <c:pt idx="8032">
                  <c:v>0.63</c:v>
                </c:pt>
                <c:pt idx="8033">
                  <c:v>0.63007843100000005</c:v>
                </c:pt>
                <c:pt idx="8034">
                  <c:v>0.63015686299999996</c:v>
                </c:pt>
                <c:pt idx="8035">
                  <c:v>0.630235294</c:v>
                </c:pt>
                <c:pt idx="8036">
                  <c:v>0.63031372500000005</c:v>
                </c:pt>
                <c:pt idx="8037">
                  <c:v>0.63039215699999995</c:v>
                </c:pt>
                <c:pt idx="8038">
                  <c:v>0.630470588</c:v>
                </c:pt>
                <c:pt idx="8039">
                  <c:v>0.63054902000000002</c:v>
                </c:pt>
                <c:pt idx="8040">
                  <c:v>0.63062745099999995</c:v>
                </c:pt>
                <c:pt idx="8041">
                  <c:v>0.630705882</c:v>
                </c:pt>
                <c:pt idx="8042">
                  <c:v>0.63078431400000001</c:v>
                </c:pt>
                <c:pt idx="8043">
                  <c:v>0.63086274499999995</c:v>
                </c:pt>
                <c:pt idx="8044">
                  <c:v>0.63094117599999999</c:v>
                </c:pt>
                <c:pt idx="8045">
                  <c:v>0.63101960800000001</c:v>
                </c:pt>
                <c:pt idx="8046">
                  <c:v>0.63109803900000006</c:v>
                </c:pt>
                <c:pt idx="8047">
                  <c:v>0.63117647099999996</c:v>
                </c:pt>
                <c:pt idx="8048">
                  <c:v>0.63125490200000001</c:v>
                </c:pt>
                <c:pt idx="8049">
                  <c:v>0.63133333300000005</c:v>
                </c:pt>
                <c:pt idx="8050">
                  <c:v>0.63141176499999996</c:v>
                </c:pt>
                <c:pt idx="8051">
                  <c:v>0.631490196</c:v>
                </c:pt>
                <c:pt idx="8052">
                  <c:v>0.63156862700000005</c:v>
                </c:pt>
                <c:pt idx="8053">
                  <c:v>0.63164705899999996</c:v>
                </c:pt>
                <c:pt idx="8054">
                  <c:v>0.63172549</c:v>
                </c:pt>
                <c:pt idx="8055">
                  <c:v>0.63180392200000002</c:v>
                </c:pt>
                <c:pt idx="8056">
                  <c:v>0.63188235299999995</c:v>
                </c:pt>
                <c:pt idx="8057">
                  <c:v>0.631960784</c:v>
                </c:pt>
                <c:pt idx="8058">
                  <c:v>0.63203921600000001</c:v>
                </c:pt>
                <c:pt idx="8059">
                  <c:v>0.63211764699999995</c:v>
                </c:pt>
                <c:pt idx="8060">
                  <c:v>0.63219607799999999</c:v>
                </c:pt>
                <c:pt idx="8061">
                  <c:v>0.63227451000000001</c:v>
                </c:pt>
                <c:pt idx="8062">
                  <c:v>0.63235294099999995</c:v>
                </c:pt>
                <c:pt idx="8063">
                  <c:v>0.63243137299999996</c:v>
                </c:pt>
                <c:pt idx="8064">
                  <c:v>0.63250980400000001</c:v>
                </c:pt>
                <c:pt idx="8065">
                  <c:v>0.63258823500000005</c:v>
                </c:pt>
                <c:pt idx="8066">
                  <c:v>0.63266666699999996</c:v>
                </c:pt>
                <c:pt idx="8067">
                  <c:v>0.63274509800000001</c:v>
                </c:pt>
                <c:pt idx="8068">
                  <c:v>0.63282352900000005</c:v>
                </c:pt>
                <c:pt idx="8069">
                  <c:v>0.63290196099999996</c:v>
                </c:pt>
                <c:pt idx="8070">
                  <c:v>0.632980392</c:v>
                </c:pt>
                <c:pt idx="8071">
                  <c:v>0.63305882400000002</c:v>
                </c:pt>
                <c:pt idx="8072">
                  <c:v>0.63313725499999995</c:v>
                </c:pt>
                <c:pt idx="8073">
                  <c:v>0.633215686</c:v>
                </c:pt>
                <c:pt idx="8074">
                  <c:v>0.63329411800000002</c:v>
                </c:pt>
                <c:pt idx="8075">
                  <c:v>0.63337254899999995</c:v>
                </c:pt>
                <c:pt idx="8076">
                  <c:v>0.63345098</c:v>
                </c:pt>
                <c:pt idx="8077">
                  <c:v>0.63352941200000001</c:v>
                </c:pt>
                <c:pt idx="8078">
                  <c:v>0.63360784299999995</c:v>
                </c:pt>
                <c:pt idx="8079">
                  <c:v>0.63368627499999997</c:v>
                </c:pt>
                <c:pt idx="8080">
                  <c:v>0.63376470600000001</c:v>
                </c:pt>
                <c:pt idx="8081">
                  <c:v>0.63384313699999995</c:v>
                </c:pt>
                <c:pt idx="8082">
                  <c:v>0.63392156899999996</c:v>
                </c:pt>
                <c:pt idx="8083">
                  <c:v>0.63400000000000001</c:v>
                </c:pt>
                <c:pt idx="8084">
                  <c:v>0.63407843100000005</c:v>
                </c:pt>
                <c:pt idx="8085">
                  <c:v>0.63415686299999996</c:v>
                </c:pt>
                <c:pt idx="8086">
                  <c:v>0.634235294</c:v>
                </c:pt>
                <c:pt idx="8087">
                  <c:v>0.63431372500000005</c:v>
                </c:pt>
                <c:pt idx="8088">
                  <c:v>0.63439215699999996</c:v>
                </c:pt>
                <c:pt idx="8089">
                  <c:v>0.634470588</c:v>
                </c:pt>
                <c:pt idx="8090">
                  <c:v>0.63454902000000002</c:v>
                </c:pt>
                <c:pt idx="8091">
                  <c:v>0.63462745099999995</c:v>
                </c:pt>
                <c:pt idx="8092">
                  <c:v>0.634705882</c:v>
                </c:pt>
                <c:pt idx="8093">
                  <c:v>0.63478431400000002</c:v>
                </c:pt>
                <c:pt idx="8094">
                  <c:v>0.63486274499999995</c:v>
                </c:pt>
                <c:pt idx="8095">
                  <c:v>0.634941176</c:v>
                </c:pt>
                <c:pt idx="8096">
                  <c:v>0.63501960800000001</c:v>
                </c:pt>
                <c:pt idx="8097">
                  <c:v>0.63509803899999995</c:v>
                </c:pt>
                <c:pt idx="8098">
                  <c:v>0.63517647099999996</c:v>
                </c:pt>
                <c:pt idx="8099">
                  <c:v>0.63525490200000001</c:v>
                </c:pt>
                <c:pt idx="8100">
                  <c:v>0.63533333299999994</c:v>
                </c:pt>
                <c:pt idx="8101">
                  <c:v>0.63541176499999996</c:v>
                </c:pt>
                <c:pt idx="8102">
                  <c:v>0.63549019600000001</c:v>
                </c:pt>
                <c:pt idx="8103">
                  <c:v>0.63556862700000005</c:v>
                </c:pt>
                <c:pt idx="8104">
                  <c:v>0.63564705899999996</c:v>
                </c:pt>
                <c:pt idx="8105">
                  <c:v>0.63572549</c:v>
                </c:pt>
                <c:pt idx="8106">
                  <c:v>0.63580392200000002</c:v>
                </c:pt>
                <c:pt idx="8107">
                  <c:v>0.63588235299999996</c:v>
                </c:pt>
                <c:pt idx="8108">
                  <c:v>0.635960784</c:v>
                </c:pt>
                <c:pt idx="8109">
                  <c:v>0.63603921600000002</c:v>
                </c:pt>
                <c:pt idx="8110">
                  <c:v>0.63611764699999995</c:v>
                </c:pt>
                <c:pt idx="8111">
                  <c:v>0.636196078</c:v>
                </c:pt>
                <c:pt idx="8112">
                  <c:v>0.63627451000000002</c:v>
                </c:pt>
                <c:pt idx="8113">
                  <c:v>0.63635294099999995</c:v>
                </c:pt>
                <c:pt idx="8114">
                  <c:v>0.63643137299999997</c:v>
                </c:pt>
                <c:pt idx="8115">
                  <c:v>0.63650980400000001</c:v>
                </c:pt>
                <c:pt idx="8116">
                  <c:v>0.63658823499999995</c:v>
                </c:pt>
                <c:pt idx="8117">
                  <c:v>0.63666666699999996</c:v>
                </c:pt>
                <c:pt idx="8118">
                  <c:v>0.63674509800000001</c:v>
                </c:pt>
                <c:pt idx="8119">
                  <c:v>0.63682352900000005</c:v>
                </c:pt>
                <c:pt idx="8120">
                  <c:v>0.63690196099999996</c:v>
                </c:pt>
                <c:pt idx="8121">
                  <c:v>0.63698039200000001</c:v>
                </c:pt>
                <c:pt idx="8122">
                  <c:v>0.63705882400000002</c:v>
                </c:pt>
                <c:pt idx="8123">
                  <c:v>0.63713725499999996</c:v>
                </c:pt>
                <c:pt idx="8124">
                  <c:v>0.637215686</c:v>
                </c:pt>
                <c:pt idx="8125">
                  <c:v>0.63729411800000002</c:v>
                </c:pt>
                <c:pt idx="8126">
                  <c:v>0.63737254899999995</c:v>
                </c:pt>
                <c:pt idx="8127">
                  <c:v>0.63745098</c:v>
                </c:pt>
                <c:pt idx="8128">
                  <c:v>0.63752941200000002</c:v>
                </c:pt>
                <c:pt idx="8129">
                  <c:v>0.63760784299999995</c:v>
                </c:pt>
                <c:pt idx="8130">
                  <c:v>0.63768627499999997</c:v>
                </c:pt>
                <c:pt idx="8131">
                  <c:v>0.63776470600000001</c:v>
                </c:pt>
                <c:pt idx="8132">
                  <c:v>0.63784313699999995</c:v>
                </c:pt>
                <c:pt idx="8133">
                  <c:v>0.63792156899999997</c:v>
                </c:pt>
                <c:pt idx="8134">
                  <c:v>0.63800000000000001</c:v>
                </c:pt>
                <c:pt idx="8135">
                  <c:v>0.63807843099999995</c:v>
                </c:pt>
                <c:pt idx="8136">
                  <c:v>0.63815686299999996</c:v>
                </c:pt>
                <c:pt idx="8137">
                  <c:v>0.63823529400000001</c:v>
                </c:pt>
                <c:pt idx="8138">
                  <c:v>0.63831372500000005</c:v>
                </c:pt>
                <c:pt idx="8139">
                  <c:v>0.63839215699999996</c:v>
                </c:pt>
                <c:pt idx="8140">
                  <c:v>0.63847058800000001</c:v>
                </c:pt>
                <c:pt idx="8141">
                  <c:v>0.63854902000000002</c:v>
                </c:pt>
                <c:pt idx="8142">
                  <c:v>0.63862745099999996</c:v>
                </c:pt>
                <c:pt idx="8143">
                  <c:v>0.638705882</c:v>
                </c:pt>
                <c:pt idx="8144">
                  <c:v>0.63878431400000002</c:v>
                </c:pt>
                <c:pt idx="8145">
                  <c:v>0.63886274499999995</c:v>
                </c:pt>
                <c:pt idx="8146">
                  <c:v>0.638941176</c:v>
                </c:pt>
                <c:pt idx="8147">
                  <c:v>0.63901960800000002</c:v>
                </c:pt>
                <c:pt idx="8148">
                  <c:v>0.63909803899999995</c:v>
                </c:pt>
                <c:pt idx="8149">
                  <c:v>0.63917647099999997</c:v>
                </c:pt>
                <c:pt idx="8150">
                  <c:v>0.63925490200000001</c:v>
                </c:pt>
                <c:pt idx="8151">
                  <c:v>0.63933333299999995</c:v>
                </c:pt>
                <c:pt idx="8152">
                  <c:v>0.63941176499999997</c:v>
                </c:pt>
                <c:pt idx="8153">
                  <c:v>0.63949019600000001</c:v>
                </c:pt>
                <c:pt idx="8154">
                  <c:v>0.63956862699999995</c:v>
                </c:pt>
                <c:pt idx="8155">
                  <c:v>0.63964705899999996</c:v>
                </c:pt>
                <c:pt idx="8156">
                  <c:v>0.63972549000000001</c:v>
                </c:pt>
                <c:pt idx="8157">
                  <c:v>0.63980392200000002</c:v>
                </c:pt>
                <c:pt idx="8158">
                  <c:v>0.63988235299999996</c:v>
                </c:pt>
                <c:pt idx="8159">
                  <c:v>0.639960784</c:v>
                </c:pt>
                <c:pt idx="8160">
                  <c:v>0.64003921600000002</c:v>
                </c:pt>
                <c:pt idx="8161">
                  <c:v>0.64011764699999996</c:v>
                </c:pt>
                <c:pt idx="8162">
                  <c:v>0.640196078</c:v>
                </c:pt>
                <c:pt idx="8163">
                  <c:v>0.64027451000000002</c:v>
                </c:pt>
                <c:pt idx="8164">
                  <c:v>0.64035294099999995</c:v>
                </c:pt>
                <c:pt idx="8165">
                  <c:v>0.64043137299999997</c:v>
                </c:pt>
                <c:pt idx="8166">
                  <c:v>0.64050980400000002</c:v>
                </c:pt>
                <c:pt idx="8167">
                  <c:v>0.64058823499999995</c:v>
                </c:pt>
                <c:pt idx="8168">
                  <c:v>0.64066666699999997</c:v>
                </c:pt>
                <c:pt idx="8169">
                  <c:v>0.64074509800000001</c:v>
                </c:pt>
                <c:pt idx="8170">
                  <c:v>0.64082352899999995</c:v>
                </c:pt>
                <c:pt idx="8171">
                  <c:v>0.64090196099999996</c:v>
                </c:pt>
                <c:pt idx="8172">
                  <c:v>0.64098039200000001</c:v>
                </c:pt>
                <c:pt idx="8173">
                  <c:v>0.64105882400000003</c:v>
                </c:pt>
                <c:pt idx="8174">
                  <c:v>0.64113725499999996</c:v>
                </c:pt>
                <c:pt idx="8175">
                  <c:v>0.64121568600000001</c:v>
                </c:pt>
                <c:pt idx="8176">
                  <c:v>0.64129411800000002</c:v>
                </c:pt>
                <c:pt idx="8177">
                  <c:v>0.64137254899999996</c:v>
                </c:pt>
                <c:pt idx="8178">
                  <c:v>0.64145098</c:v>
                </c:pt>
                <c:pt idx="8179">
                  <c:v>0.64152941200000002</c:v>
                </c:pt>
                <c:pt idx="8180">
                  <c:v>0.64160784299999996</c:v>
                </c:pt>
                <c:pt idx="8181">
                  <c:v>0.64168627499999997</c:v>
                </c:pt>
                <c:pt idx="8182">
                  <c:v>0.64176470600000002</c:v>
                </c:pt>
                <c:pt idx="8183">
                  <c:v>0.64184313699999995</c:v>
                </c:pt>
                <c:pt idx="8184">
                  <c:v>0.64192156899999997</c:v>
                </c:pt>
                <c:pt idx="8185">
                  <c:v>0.64200000000000002</c:v>
                </c:pt>
                <c:pt idx="8186">
                  <c:v>0.64207843099999995</c:v>
                </c:pt>
                <c:pt idx="8187">
                  <c:v>0.64215686299999997</c:v>
                </c:pt>
                <c:pt idx="8188">
                  <c:v>0.64223529400000001</c:v>
                </c:pt>
                <c:pt idx="8189">
                  <c:v>0.64231372499999995</c:v>
                </c:pt>
                <c:pt idx="8190">
                  <c:v>0.64239215699999996</c:v>
                </c:pt>
                <c:pt idx="8191">
                  <c:v>0.64247058800000001</c:v>
                </c:pt>
                <c:pt idx="8192">
                  <c:v>0.64254902000000003</c:v>
                </c:pt>
                <c:pt idx="8193">
                  <c:v>0.64262745099999996</c:v>
                </c:pt>
                <c:pt idx="8194">
                  <c:v>0.64270588200000001</c:v>
                </c:pt>
                <c:pt idx="8195">
                  <c:v>0.64278431400000002</c:v>
                </c:pt>
                <c:pt idx="8196">
                  <c:v>0.64286274499999996</c:v>
                </c:pt>
                <c:pt idx="8197">
                  <c:v>0.642941176</c:v>
                </c:pt>
                <c:pt idx="8198">
                  <c:v>0.64301960800000002</c:v>
                </c:pt>
                <c:pt idx="8199">
                  <c:v>0.64309803899999995</c:v>
                </c:pt>
                <c:pt idx="8200">
                  <c:v>0.64317647099999997</c:v>
                </c:pt>
                <c:pt idx="8201">
                  <c:v>0.64325490200000002</c:v>
                </c:pt>
                <c:pt idx="8202">
                  <c:v>0.64333333299999995</c:v>
                </c:pt>
                <c:pt idx="8203">
                  <c:v>0.64341176499999997</c:v>
                </c:pt>
                <c:pt idx="8204">
                  <c:v>0.64349019600000001</c:v>
                </c:pt>
                <c:pt idx="8205">
                  <c:v>0.64356862699999995</c:v>
                </c:pt>
                <c:pt idx="8206">
                  <c:v>0.64364705899999997</c:v>
                </c:pt>
                <c:pt idx="8207">
                  <c:v>0.64372549000000001</c:v>
                </c:pt>
                <c:pt idx="8208">
                  <c:v>0.64380392200000003</c:v>
                </c:pt>
                <c:pt idx="8209">
                  <c:v>0.64388235299999996</c:v>
                </c:pt>
                <c:pt idx="8210">
                  <c:v>0.64396078400000001</c:v>
                </c:pt>
                <c:pt idx="8211">
                  <c:v>0.64403921600000003</c:v>
                </c:pt>
                <c:pt idx="8212">
                  <c:v>0.64411764699999996</c:v>
                </c:pt>
                <c:pt idx="8213">
                  <c:v>0.64419607800000001</c:v>
                </c:pt>
                <c:pt idx="8214">
                  <c:v>0.64427451000000002</c:v>
                </c:pt>
                <c:pt idx="8215">
                  <c:v>0.64435294099999996</c:v>
                </c:pt>
                <c:pt idx="8216">
                  <c:v>0.64443137299999997</c:v>
                </c:pt>
                <c:pt idx="8217">
                  <c:v>0.64450980400000002</c:v>
                </c:pt>
                <c:pt idx="8218">
                  <c:v>0.64458823499999995</c:v>
                </c:pt>
                <c:pt idx="8219">
                  <c:v>0.64466666699999997</c:v>
                </c:pt>
                <c:pt idx="8220">
                  <c:v>0.64474509800000002</c:v>
                </c:pt>
                <c:pt idx="8221">
                  <c:v>0.64482352899999995</c:v>
                </c:pt>
                <c:pt idx="8222">
                  <c:v>0.64490196099999997</c:v>
                </c:pt>
                <c:pt idx="8223">
                  <c:v>0.64498039200000001</c:v>
                </c:pt>
                <c:pt idx="8224">
                  <c:v>0.64505882400000003</c:v>
                </c:pt>
                <c:pt idx="8225">
                  <c:v>0.64513725499999997</c:v>
                </c:pt>
                <c:pt idx="8226">
                  <c:v>0.64521568600000001</c:v>
                </c:pt>
                <c:pt idx="8227">
                  <c:v>0.64529411800000003</c:v>
                </c:pt>
                <c:pt idx="8228">
                  <c:v>0.64537254899999996</c:v>
                </c:pt>
                <c:pt idx="8229">
                  <c:v>0.64545098000000001</c:v>
                </c:pt>
                <c:pt idx="8230">
                  <c:v>0.64552941200000002</c:v>
                </c:pt>
                <c:pt idx="8231">
                  <c:v>0.64560784299999996</c:v>
                </c:pt>
                <c:pt idx="8232">
                  <c:v>0.64568627499999998</c:v>
                </c:pt>
                <c:pt idx="8233">
                  <c:v>0.64576470600000002</c:v>
                </c:pt>
                <c:pt idx="8234">
                  <c:v>0.64584313699999996</c:v>
                </c:pt>
                <c:pt idx="8235">
                  <c:v>0.64592156899999997</c:v>
                </c:pt>
                <c:pt idx="8236">
                  <c:v>0.64600000000000002</c:v>
                </c:pt>
                <c:pt idx="8237">
                  <c:v>0.64607843099999995</c:v>
                </c:pt>
                <c:pt idx="8238">
                  <c:v>0.64615686299999997</c:v>
                </c:pt>
                <c:pt idx="8239">
                  <c:v>0.64623529400000002</c:v>
                </c:pt>
                <c:pt idx="8240">
                  <c:v>0.64631372499999995</c:v>
                </c:pt>
                <c:pt idx="8241">
                  <c:v>0.64639215699999997</c:v>
                </c:pt>
                <c:pt idx="8242">
                  <c:v>0.64647058800000001</c:v>
                </c:pt>
                <c:pt idx="8243">
                  <c:v>0.64654902000000003</c:v>
                </c:pt>
                <c:pt idx="8244">
                  <c:v>0.64662745099999996</c:v>
                </c:pt>
                <c:pt idx="8245">
                  <c:v>0.64670588200000001</c:v>
                </c:pt>
                <c:pt idx="8246">
                  <c:v>0.64678431400000003</c:v>
                </c:pt>
                <c:pt idx="8247">
                  <c:v>0.64686274499999996</c:v>
                </c:pt>
                <c:pt idx="8248">
                  <c:v>0.64694117600000001</c:v>
                </c:pt>
                <c:pt idx="8249">
                  <c:v>0.64701960800000002</c:v>
                </c:pt>
                <c:pt idx="8250">
                  <c:v>0.64709803899999996</c:v>
                </c:pt>
                <c:pt idx="8251">
                  <c:v>0.64717647099999998</c:v>
                </c:pt>
                <c:pt idx="8252">
                  <c:v>0.64725490200000002</c:v>
                </c:pt>
                <c:pt idx="8253">
                  <c:v>0.64733333299999996</c:v>
                </c:pt>
                <c:pt idx="8254">
                  <c:v>0.64741176499999997</c:v>
                </c:pt>
                <c:pt idx="8255">
                  <c:v>0.64749019600000002</c:v>
                </c:pt>
                <c:pt idx="8256">
                  <c:v>0.64756862699999995</c:v>
                </c:pt>
                <c:pt idx="8257">
                  <c:v>0.64764705899999997</c:v>
                </c:pt>
                <c:pt idx="8258">
                  <c:v>0.64772549000000001</c:v>
                </c:pt>
                <c:pt idx="8259">
                  <c:v>0.64780392200000003</c:v>
                </c:pt>
                <c:pt idx="8260">
                  <c:v>0.64788235299999997</c:v>
                </c:pt>
                <c:pt idx="8261">
                  <c:v>0.64796078400000001</c:v>
                </c:pt>
                <c:pt idx="8262">
                  <c:v>0.64803921600000003</c:v>
                </c:pt>
                <c:pt idx="8263">
                  <c:v>0.64811764699999996</c:v>
                </c:pt>
                <c:pt idx="8264">
                  <c:v>0.64819607800000001</c:v>
                </c:pt>
                <c:pt idx="8265">
                  <c:v>0.64827451000000003</c:v>
                </c:pt>
                <c:pt idx="8266">
                  <c:v>0.64835294099999996</c:v>
                </c:pt>
                <c:pt idx="8267">
                  <c:v>0.64843137299999998</c:v>
                </c:pt>
                <c:pt idx="8268">
                  <c:v>0.64850980400000002</c:v>
                </c:pt>
                <c:pt idx="8269">
                  <c:v>0.64858823499999996</c:v>
                </c:pt>
                <c:pt idx="8270">
                  <c:v>0.64866666699999997</c:v>
                </c:pt>
                <c:pt idx="8271">
                  <c:v>0.64874509800000002</c:v>
                </c:pt>
                <c:pt idx="8272">
                  <c:v>0.64882352899999995</c:v>
                </c:pt>
                <c:pt idx="8273">
                  <c:v>0.64890196099999997</c:v>
                </c:pt>
                <c:pt idx="8274">
                  <c:v>0.64898039200000002</c:v>
                </c:pt>
                <c:pt idx="8275">
                  <c:v>0.64905882400000003</c:v>
                </c:pt>
                <c:pt idx="8276">
                  <c:v>0.64913725499999997</c:v>
                </c:pt>
                <c:pt idx="8277">
                  <c:v>0.64921568600000001</c:v>
                </c:pt>
                <c:pt idx="8278">
                  <c:v>0.64929411800000003</c:v>
                </c:pt>
                <c:pt idx="8279">
                  <c:v>0.64937254899999997</c:v>
                </c:pt>
                <c:pt idx="8280">
                  <c:v>0.64945098000000001</c:v>
                </c:pt>
                <c:pt idx="8281">
                  <c:v>0.64952941200000003</c:v>
                </c:pt>
                <c:pt idx="8282">
                  <c:v>0.64960784299999996</c:v>
                </c:pt>
                <c:pt idx="8283">
                  <c:v>0.64968627499999998</c:v>
                </c:pt>
                <c:pt idx="8284">
                  <c:v>0.64976470600000003</c:v>
                </c:pt>
                <c:pt idx="8285">
                  <c:v>0.64984313699999996</c:v>
                </c:pt>
                <c:pt idx="8286">
                  <c:v>0.64992156899999998</c:v>
                </c:pt>
                <c:pt idx="8287">
                  <c:v>0.65</c:v>
                </c:pt>
                <c:pt idx="8288">
                  <c:v>0.65007843099999996</c:v>
                </c:pt>
                <c:pt idx="8289">
                  <c:v>0.65015686299999997</c:v>
                </c:pt>
                <c:pt idx="8290">
                  <c:v>0.65023529400000002</c:v>
                </c:pt>
                <c:pt idx="8291">
                  <c:v>0.65031372499999995</c:v>
                </c:pt>
                <c:pt idx="8292">
                  <c:v>0.65039215699999997</c:v>
                </c:pt>
                <c:pt idx="8293">
                  <c:v>0.65047058800000002</c:v>
                </c:pt>
                <c:pt idx="8294">
                  <c:v>0.65054902000000003</c:v>
                </c:pt>
                <c:pt idx="8295">
                  <c:v>0.65062745099999997</c:v>
                </c:pt>
                <c:pt idx="8296">
                  <c:v>0.65070588200000001</c:v>
                </c:pt>
                <c:pt idx="8297">
                  <c:v>0.65078431400000003</c:v>
                </c:pt>
                <c:pt idx="8298">
                  <c:v>0.65086274499999996</c:v>
                </c:pt>
                <c:pt idx="8299">
                  <c:v>0.65094117600000001</c:v>
                </c:pt>
                <c:pt idx="8300">
                  <c:v>0.65101960800000003</c:v>
                </c:pt>
                <c:pt idx="8301">
                  <c:v>0.65109803899999996</c:v>
                </c:pt>
                <c:pt idx="8302">
                  <c:v>0.65117647099999998</c:v>
                </c:pt>
                <c:pt idx="8303">
                  <c:v>0.65125490200000002</c:v>
                </c:pt>
                <c:pt idx="8304">
                  <c:v>0.65133333299999996</c:v>
                </c:pt>
                <c:pt idx="8305">
                  <c:v>0.65141176499999998</c:v>
                </c:pt>
                <c:pt idx="8306">
                  <c:v>0.65149019600000002</c:v>
                </c:pt>
                <c:pt idx="8307">
                  <c:v>0.65156862699999996</c:v>
                </c:pt>
                <c:pt idx="8308">
                  <c:v>0.65164705899999997</c:v>
                </c:pt>
                <c:pt idx="8309">
                  <c:v>0.65172549000000002</c:v>
                </c:pt>
                <c:pt idx="8310">
                  <c:v>0.65180392200000004</c:v>
                </c:pt>
                <c:pt idx="8311">
                  <c:v>0.65188235299999997</c:v>
                </c:pt>
                <c:pt idx="8312">
                  <c:v>0.65196078400000002</c:v>
                </c:pt>
                <c:pt idx="8313">
                  <c:v>0.65203921600000003</c:v>
                </c:pt>
                <c:pt idx="8314">
                  <c:v>0.65211764699999997</c:v>
                </c:pt>
                <c:pt idx="8315">
                  <c:v>0.65219607800000001</c:v>
                </c:pt>
                <c:pt idx="8316">
                  <c:v>0.65227451000000003</c:v>
                </c:pt>
                <c:pt idx="8317">
                  <c:v>0.65235294099999996</c:v>
                </c:pt>
                <c:pt idx="8318">
                  <c:v>0.65243137299999998</c:v>
                </c:pt>
                <c:pt idx="8319">
                  <c:v>0.65250980400000003</c:v>
                </c:pt>
                <c:pt idx="8320">
                  <c:v>0.65258823499999996</c:v>
                </c:pt>
                <c:pt idx="8321">
                  <c:v>0.65266666699999998</c:v>
                </c:pt>
                <c:pt idx="8322">
                  <c:v>0.65274509800000002</c:v>
                </c:pt>
                <c:pt idx="8323">
                  <c:v>0.65282352899999996</c:v>
                </c:pt>
                <c:pt idx="8324">
                  <c:v>0.65290196099999998</c:v>
                </c:pt>
                <c:pt idx="8325">
                  <c:v>0.65298039200000002</c:v>
                </c:pt>
                <c:pt idx="8326">
                  <c:v>0.65305882400000004</c:v>
                </c:pt>
                <c:pt idx="8327">
                  <c:v>0.65313725499999997</c:v>
                </c:pt>
                <c:pt idx="8328">
                  <c:v>0.65321568600000002</c:v>
                </c:pt>
                <c:pt idx="8329">
                  <c:v>0.65329411800000003</c:v>
                </c:pt>
                <c:pt idx="8330">
                  <c:v>0.65337254899999997</c:v>
                </c:pt>
                <c:pt idx="8331">
                  <c:v>0.65345098000000001</c:v>
                </c:pt>
                <c:pt idx="8332">
                  <c:v>0.65352941200000003</c:v>
                </c:pt>
                <c:pt idx="8333">
                  <c:v>0.65360784299999997</c:v>
                </c:pt>
                <c:pt idx="8334">
                  <c:v>0.65368627499999998</c:v>
                </c:pt>
                <c:pt idx="8335">
                  <c:v>0.65376470600000003</c:v>
                </c:pt>
                <c:pt idx="8336">
                  <c:v>0.65384313699999996</c:v>
                </c:pt>
                <c:pt idx="8337">
                  <c:v>0.65392156899999998</c:v>
                </c:pt>
                <c:pt idx="8338">
                  <c:v>0.65400000000000003</c:v>
                </c:pt>
                <c:pt idx="8339">
                  <c:v>0.65407843099999996</c:v>
                </c:pt>
                <c:pt idx="8340">
                  <c:v>0.65415686299999998</c:v>
                </c:pt>
                <c:pt idx="8341">
                  <c:v>0.65423529400000002</c:v>
                </c:pt>
                <c:pt idx="8342">
                  <c:v>0.65431372499999996</c:v>
                </c:pt>
                <c:pt idx="8343">
                  <c:v>0.65439215699999997</c:v>
                </c:pt>
                <c:pt idx="8344">
                  <c:v>0.65447058800000002</c:v>
                </c:pt>
                <c:pt idx="8345">
                  <c:v>0.65454902000000004</c:v>
                </c:pt>
                <c:pt idx="8346">
                  <c:v>0.65462745099999997</c:v>
                </c:pt>
                <c:pt idx="8347">
                  <c:v>0.65470588200000002</c:v>
                </c:pt>
                <c:pt idx="8348">
                  <c:v>0.65478431400000003</c:v>
                </c:pt>
                <c:pt idx="8349">
                  <c:v>0.65486274499999997</c:v>
                </c:pt>
                <c:pt idx="8350">
                  <c:v>0.65494117600000001</c:v>
                </c:pt>
                <c:pt idx="8351">
                  <c:v>0.65501960800000003</c:v>
                </c:pt>
                <c:pt idx="8352">
                  <c:v>0.65509803899999997</c:v>
                </c:pt>
                <c:pt idx="8353">
                  <c:v>0.65517647099999998</c:v>
                </c:pt>
                <c:pt idx="8354">
                  <c:v>0.65525490200000003</c:v>
                </c:pt>
                <c:pt idx="8355">
                  <c:v>0.65533333299999996</c:v>
                </c:pt>
                <c:pt idx="8356">
                  <c:v>0.65541176499999998</c:v>
                </c:pt>
                <c:pt idx="8357">
                  <c:v>0.65549019600000002</c:v>
                </c:pt>
                <c:pt idx="8358">
                  <c:v>0.65556862699999996</c:v>
                </c:pt>
                <c:pt idx="8359">
                  <c:v>0.65564705899999998</c:v>
                </c:pt>
                <c:pt idx="8360">
                  <c:v>0.65572549000000002</c:v>
                </c:pt>
                <c:pt idx="8361">
                  <c:v>0.65580392200000004</c:v>
                </c:pt>
                <c:pt idx="8362">
                  <c:v>0.65588235299999997</c:v>
                </c:pt>
                <c:pt idx="8363">
                  <c:v>0.65596078400000002</c:v>
                </c:pt>
                <c:pt idx="8364">
                  <c:v>0.65603921600000004</c:v>
                </c:pt>
                <c:pt idx="8365">
                  <c:v>0.65611764699999997</c:v>
                </c:pt>
                <c:pt idx="8366">
                  <c:v>0.65619607800000002</c:v>
                </c:pt>
                <c:pt idx="8367">
                  <c:v>0.65627451000000003</c:v>
                </c:pt>
                <c:pt idx="8368">
                  <c:v>0.65635294099999997</c:v>
                </c:pt>
                <c:pt idx="8369">
                  <c:v>0.65643137299999998</c:v>
                </c:pt>
                <c:pt idx="8370">
                  <c:v>0.65650980400000003</c:v>
                </c:pt>
                <c:pt idx="8371">
                  <c:v>0.65658823499999996</c:v>
                </c:pt>
                <c:pt idx="8372">
                  <c:v>0.65666666699999998</c:v>
                </c:pt>
                <c:pt idx="8373">
                  <c:v>0.65674509800000003</c:v>
                </c:pt>
                <c:pt idx="8374">
                  <c:v>0.65682352899999996</c:v>
                </c:pt>
                <c:pt idx="8375">
                  <c:v>0.65690196099999998</c:v>
                </c:pt>
                <c:pt idx="8376">
                  <c:v>0.65698039200000002</c:v>
                </c:pt>
                <c:pt idx="8377">
                  <c:v>0.65705882400000004</c:v>
                </c:pt>
                <c:pt idx="8378">
                  <c:v>0.65713725499999998</c:v>
                </c:pt>
                <c:pt idx="8379">
                  <c:v>0.65721568600000002</c:v>
                </c:pt>
                <c:pt idx="8380">
                  <c:v>0.65729411800000004</c:v>
                </c:pt>
                <c:pt idx="8381">
                  <c:v>0.65737254899999997</c:v>
                </c:pt>
                <c:pt idx="8382">
                  <c:v>0.65745098000000002</c:v>
                </c:pt>
                <c:pt idx="8383">
                  <c:v>0.65752941200000004</c:v>
                </c:pt>
                <c:pt idx="8384">
                  <c:v>0.65760784299999997</c:v>
                </c:pt>
                <c:pt idx="8385">
                  <c:v>0.65768627499999999</c:v>
                </c:pt>
                <c:pt idx="8386">
                  <c:v>0.65776470600000003</c:v>
                </c:pt>
                <c:pt idx="8387">
                  <c:v>0.65784313699999997</c:v>
                </c:pt>
                <c:pt idx="8388">
                  <c:v>0.65792156899999998</c:v>
                </c:pt>
                <c:pt idx="8389">
                  <c:v>0.65800000000000003</c:v>
                </c:pt>
                <c:pt idx="8390">
                  <c:v>0.65807843099999996</c:v>
                </c:pt>
                <c:pt idx="8391">
                  <c:v>0.65815686299999998</c:v>
                </c:pt>
                <c:pt idx="8392">
                  <c:v>0.65823529400000003</c:v>
                </c:pt>
                <c:pt idx="8393">
                  <c:v>0.65831372499999996</c:v>
                </c:pt>
                <c:pt idx="8394">
                  <c:v>0.65839215699999998</c:v>
                </c:pt>
                <c:pt idx="8395">
                  <c:v>0.65847058800000002</c:v>
                </c:pt>
                <c:pt idx="8396">
                  <c:v>0.65854902000000004</c:v>
                </c:pt>
                <c:pt idx="8397">
                  <c:v>0.65862745099999997</c:v>
                </c:pt>
                <c:pt idx="8398">
                  <c:v>0.65870588200000002</c:v>
                </c:pt>
                <c:pt idx="8399">
                  <c:v>0.65878431400000004</c:v>
                </c:pt>
                <c:pt idx="8400">
                  <c:v>0.65886274499999997</c:v>
                </c:pt>
                <c:pt idx="8401">
                  <c:v>0.65894117600000002</c:v>
                </c:pt>
                <c:pt idx="8402">
                  <c:v>0.65901960800000003</c:v>
                </c:pt>
                <c:pt idx="8403">
                  <c:v>0.65909803899999997</c:v>
                </c:pt>
                <c:pt idx="8404">
                  <c:v>0.65917647099999999</c:v>
                </c:pt>
                <c:pt idx="8405">
                  <c:v>0.65925490200000003</c:v>
                </c:pt>
                <c:pt idx="8406">
                  <c:v>0.65933333299999997</c:v>
                </c:pt>
                <c:pt idx="8407">
                  <c:v>0.65941176499999998</c:v>
                </c:pt>
                <c:pt idx="8408">
                  <c:v>0.65949019600000003</c:v>
                </c:pt>
                <c:pt idx="8409">
                  <c:v>0.65956862699999996</c:v>
                </c:pt>
                <c:pt idx="8410">
                  <c:v>0.65964705899999998</c:v>
                </c:pt>
                <c:pt idx="8411">
                  <c:v>0.65972549000000003</c:v>
                </c:pt>
                <c:pt idx="8412">
                  <c:v>0.65980392200000004</c:v>
                </c:pt>
                <c:pt idx="8413">
                  <c:v>0.65988235299999998</c:v>
                </c:pt>
                <c:pt idx="8414">
                  <c:v>0.65996078400000002</c:v>
                </c:pt>
                <c:pt idx="8415">
                  <c:v>0.66003921600000004</c:v>
                </c:pt>
                <c:pt idx="8416">
                  <c:v>0.66011764699999997</c:v>
                </c:pt>
                <c:pt idx="8417">
                  <c:v>0.66019607800000002</c:v>
                </c:pt>
                <c:pt idx="8418">
                  <c:v>0.66027451000000004</c:v>
                </c:pt>
                <c:pt idx="8419">
                  <c:v>0.66035294099999997</c:v>
                </c:pt>
                <c:pt idx="8420">
                  <c:v>0.66043137299999999</c:v>
                </c:pt>
                <c:pt idx="8421">
                  <c:v>0.66050980400000003</c:v>
                </c:pt>
                <c:pt idx="8422">
                  <c:v>0.66058823499999997</c:v>
                </c:pt>
                <c:pt idx="8423">
                  <c:v>0.66066666699999999</c:v>
                </c:pt>
                <c:pt idx="8424">
                  <c:v>0.66074509800000003</c:v>
                </c:pt>
                <c:pt idx="8425">
                  <c:v>0.66082352899999997</c:v>
                </c:pt>
                <c:pt idx="8426">
                  <c:v>0.66090196099999998</c:v>
                </c:pt>
                <c:pt idx="8427">
                  <c:v>0.66098039200000003</c:v>
                </c:pt>
                <c:pt idx="8428">
                  <c:v>0.66105882400000004</c:v>
                </c:pt>
                <c:pt idx="8429">
                  <c:v>0.66113725499999998</c:v>
                </c:pt>
                <c:pt idx="8430">
                  <c:v>0.66121568600000002</c:v>
                </c:pt>
                <c:pt idx="8431">
                  <c:v>0.66129411800000004</c:v>
                </c:pt>
                <c:pt idx="8432">
                  <c:v>0.66137254899999998</c:v>
                </c:pt>
                <c:pt idx="8433">
                  <c:v>0.66145098000000002</c:v>
                </c:pt>
                <c:pt idx="8434">
                  <c:v>0.66152941200000004</c:v>
                </c:pt>
                <c:pt idx="8435">
                  <c:v>0.66160784299999997</c:v>
                </c:pt>
                <c:pt idx="8436">
                  <c:v>0.66168627499999999</c:v>
                </c:pt>
                <c:pt idx="8437">
                  <c:v>0.66176470600000004</c:v>
                </c:pt>
                <c:pt idx="8438">
                  <c:v>0.66184313699999997</c:v>
                </c:pt>
                <c:pt idx="8439">
                  <c:v>0.66192156899999999</c:v>
                </c:pt>
                <c:pt idx="8440">
                  <c:v>0.66200000000000003</c:v>
                </c:pt>
                <c:pt idx="8441">
                  <c:v>0.66207843099999997</c:v>
                </c:pt>
                <c:pt idx="8442">
                  <c:v>0.66215686299999998</c:v>
                </c:pt>
                <c:pt idx="8443">
                  <c:v>0.66223529400000003</c:v>
                </c:pt>
                <c:pt idx="8444">
                  <c:v>0.66231372499999996</c:v>
                </c:pt>
                <c:pt idx="8445">
                  <c:v>0.66239215699999998</c:v>
                </c:pt>
                <c:pt idx="8446">
                  <c:v>0.66247058800000003</c:v>
                </c:pt>
                <c:pt idx="8447">
                  <c:v>0.66254902000000004</c:v>
                </c:pt>
                <c:pt idx="8448">
                  <c:v>0.66262745099999998</c:v>
                </c:pt>
                <c:pt idx="8449">
                  <c:v>0.66270588200000002</c:v>
                </c:pt>
                <c:pt idx="8450">
                  <c:v>0.66278431400000004</c:v>
                </c:pt>
                <c:pt idx="8451">
                  <c:v>0.66286274499999998</c:v>
                </c:pt>
                <c:pt idx="8452">
                  <c:v>0.66294117600000002</c:v>
                </c:pt>
                <c:pt idx="8453">
                  <c:v>0.66301960800000004</c:v>
                </c:pt>
                <c:pt idx="8454">
                  <c:v>0.66309803899999997</c:v>
                </c:pt>
                <c:pt idx="8455">
                  <c:v>0.66317647099999999</c:v>
                </c:pt>
                <c:pt idx="8456">
                  <c:v>0.66325490200000004</c:v>
                </c:pt>
                <c:pt idx="8457">
                  <c:v>0.66333333299999997</c:v>
                </c:pt>
                <c:pt idx="8458">
                  <c:v>0.66341176499999999</c:v>
                </c:pt>
                <c:pt idx="8459">
                  <c:v>0.66349019600000003</c:v>
                </c:pt>
                <c:pt idx="8460">
                  <c:v>0.66356862699999997</c:v>
                </c:pt>
                <c:pt idx="8461">
                  <c:v>0.66364705899999998</c:v>
                </c:pt>
                <c:pt idx="8462">
                  <c:v>0.66372549000000003</c:v>
                </c:pt>
                <c:pt idx="8463">
                  <c:v>0.66380392200000005</c:v>
                </c:pt>
                <c:pt idx="8464">
                  <c:v>0.66388235299999998</c:v>
                </c:pt>
                <c:pt idx="8465">
                  <c:v>0.66396078400000003</c:v>
                </c:pt>
                <c:pt idx="8466">
                  <c:v>0.66403921600000004</c:v>
                </c:pt>
                <c:pt idx="8467">
                  <c:v>0.66411764699999998</c:v>
                </c:pt>
                <c:pt idx="8468">
                  <c:v>0.66419607800000002</c:v>
                </c:pt>
                <c:pt idx="8469">
                  <c:v>0.66427451000000004</c:v>
                </c:pt>
                <c:pt idx="8470">
                  <c:v>0.66435294099999997</c:v>
                </c:pt>
                <c:pt idx="8471">
                  <c:v>0.66443137299999999</c:v>
                </c:pt>
                <c:pt idx="8472">
                  <c:v>0.66450980400000004</c:v>
                </c:pt>
                <c:pt idx="8473">
                  <c:v>0.66458823499999997</c:v>
                </c:pt>
                <c:pt idx="8474">
                  <c:v>0.66466666699999999</c:v>
                </c:pt>
                <c:pt idx="8475">
                  <c:v>0.66474509800000003</c:v>
                </c:pt>
                <c:pt idx="8476">
                  <c:v>0.66482352899999997</c:v>
                </c:pt>
                <c:pt idx="8477">
                  <c:v>0.66490196099999999</c:v>
                </c:pt>
                <c:pt idx="8478">
                  <c:v>0.66498039200000003</c:v>
                </c:pt>
                <c:pt idx="8479">
                  <c:v>0.66505882400000005</c:v>
                </c:pt>
                <c:pt idx="8480">
                  <c:v>0.66513725499999998</c:v>
                </c:pt>
                <c:pt idx="8481">
                  <c:v>0.66521568600000003</c:v>
                </c:pt>
                <c:pt idx="8482">
                  <c:v>0.66529411800000005</c:v>
                </c:pt>
                <c:pt idx="8483">
                  <c:v>0.66537254899999998</c:v>
                </c:pt>
                <c:pt idx="8484">
                  <c:v>0.66545098000000003</c:v>
                </c:pt>
                <c:pt idx="8485">
                  <c:v>0.66552941200000004</c:v>
                </c:pt>
                <c:pt idx="8486">
                  <c:v>0.66560784299999998</c:v>
                </c:pt>
                <c:pt idx="8487">
                  <c:v>0.66568627499999999</c:v>
                </c:pt>
                <c:pt idx="8488">
                  <c:v>0.66576470600000004</c:v>
                </c:pt>
                <c:pt idx="8489">
                  <c:v>0.66584313699999997</c:v>
                </c:pt>
                <c:pt idx="8490">
                  <c:v>0.66592156899999999</c:v>
                </c:pt>
                <c:pt idx="8491">
                  <c:v>0.66600000000000004</c:v>
                </c:pt>
                <c:pt idx="8492">
                  <c:v>0.66607843099999997</c:v>
                </c:pt>
                <c:pt idx="8493">
                  <c:v>0.66615686299999999</c:v>
                </c:pt>
                <c:pt idx="8494">
                  <c:v>0.66623529400000003</c:v>
                </c:pt>
                <c:pt idx="8495">
                  <c:v>0.66631372499999997</c:v>
                </c:pt>
                <c:pt idx="8496">
                  <c:v>0.66639215699999998</c:v>
                </c:pt>
                <c:pt idx="8497">
                  <c:v>0.66647058800000003</c:v>
                </c:pt>
                <c:pt idx="8498">
                  <c:v>0.66654902000000005</c:v>
                </c:pt>
                <c:pt idx="8499">
                  <c:v>0.66662745099999998</c:v>
                </c:pt>
                <c:pt idx="8500">
                  <c:v>0.66670588200000003</c:v>
                </c:pt>
                <c:pt idx="8501">
                  <c:v>0.66678431400000004</c:v>
                </c:pt>
                <c:pt idx="8502">
                  <c:v>0.66686274499999998</c:v>
                </c:pt>
                <c:pt idx="8503">
                  <c:v>0.66694117600000002</c:v>
                </c:pt>
                <c:pt idx="8504">
                  <c:v>0.66701960800000004</c:v>
                </c:pt>
                <c:pt idx="8505">
                  <c:v>0.66709803899999998</c:v>
                </c:pt>
                <c:pt idx="8506">
                  <c:v>0.66717647099999999</c:v>
                </c:pt>
                <c:pt idx="8507">
                  <c:v>0.66725490200000004</c:v>
                </c:pt>
                <c:pt idx="8508">
                  <c:v>0.66733333299999997</c:v>
                </c:pt>
                <c:pt idx="8509">
                  <c:v>0.66741176499999999</c:v>
                </c:pt>
                <c:pt idx="8510">
                  <c:v>0.66749019600000004</c:v>
                </c:pt>
                <c:pt idx="8511">
                  <c:v>0.66756862699999997</c:v>
                </c:pt>
                <c:pt idx="8512">
                  <c:v>0.66764705899999999</c:v>
                </c:pt>
                <c:pt idx="8513">
                  <c:v>0.66772549000000003</c:v>
                </c:pt>
                <c:pt idx="8514">
                  <c:v>0.66780392200000005</c:v>
                </c:pt>
                <c:pt idx="8515">
                  <c:v>0.66788235299999998</c:v>
                </c:pt>
                <c:pt idx="8516">
                  <c:v>0.66796078400000003</c:v>
                </c:pt>
                <c:pt idx="8517">
                  <c:v>0.66803921600000005</c:v>
                </c:pt>
                <c:pt idx="8518">
                  <c:v>0.66811764699999998</c:v>
                </c:pt>
                <c:pt idx="8519">
                  <c:v>0.66819607800000003</c:v>
                </c:pt>
                <c:pt idx="8520">
                  <c:v>0.66827451000000004</c:v>
                </c:pt>
                <c:pt idx="8521">
                  <c:v>0.66835294099999998</c:v>
                </c:pt>
                <c:pt idx="8522">
                  <c:v>0.668431373</c:v>
                </c:pt>
                <c:pt idx="8523">
                  <c:v>0.66850980400000004</c:v>
                </c:pt>
                <c:pt idx="8524">
                  <c:v>0.66858823499999998</c:v>
                </c:pt>
                <c:pt idx="8525">
                  <c:v>0.66866666699999999</c:v>
                </c:pt>
                <c:pt idx="8526">
                  <c:v>0.66874509800000004</c:v>
                </c:pt>
                <c:pt idx="8527">
                  <c:v>0.66882352899999997</c:v>
                </c:pt>
                <c:pt idx="8528">
                  <c:v>0.66890196099999999</c:v>
                </c:pt>
                <c:pt idx="8529">
                  <c:v>0.66898039200000003</c:v>
                </c:pt>
                <c:pt idx="8530">
                  <c:v>0.66905882400000005</c:v>
                </c:pt>
                <c:pt idx="8531">
                  <c:v>0.66913725499999999</c:v>
                </c:pt>
                <c:pt idx="8532">
                  <c:v>0.66921568600000003</c:v>
                </c:pt>
                <c:pt idx="8533">
                  <c:v>0.66929411800000005</c:v>
                </c:pt>
                <c:pt idx="8534">
                  <c:v>0.66937254899999998</c:v>
                </c:pt>
                <c:pt idx="8535">
                  <c:v>0.66945098000000003</c:v>
                </c:pt>
                <c:pt idx="8536">
                  <c:v>0.66952941200000005</c:v>
                </c:pt>
                <c:pt idx="8537">
                  <c:v>0.66960784299999998</c:v>
                </c:pt>
                <c:pt idx="8538">
                  <c:v>0.669686275</c:v>
                </c:pt>
                <c:pt idx="8539">
                  <c:v>0.66976470600000004</c:v>
                </c:pt>
                <c:pt idx="8540">
                  <c:v>0.66984313699999998</c:v>
                </c:pt>
                <c:pt idx="8541">
                  <c:v>0.66992156899999999</c:v>
                </c:pt>
                <c:pt idx="8542">
                  <c:v>0.67</c:v>
                </c:pt>
                <c:pt idx="8543">
                  <c:v>0.67007843099999997</c:v>
                </c:pt>
                <c:pt idx="8544">
                  <c:v>0.67015686299999999</c:v>
                </c:pt>
                <c:pt idx="8545">
                  <c:v>0.67023529400000004</c:v>
                </c:pt>
                <c:pt idx="8546">
                  <c:v>0.67031372499999997</c:v>
                </c:pt>
                <c:pt idx="8547">
                  <c:v>0.67039215699999999</c:v>
                </c:pt>
                <c:pt idx="8548">
                  <c:v>0.67047058800000003</c:v>
                </c:pt>
                <c:pt idx="8549">
                  <c:v>0.67054902000000005</c:v>
                </c:pt>
                <c:pt idx="8550">
                  <c:v>0.67062745099999999</c:v>
                </c:pt>
                <c:pt idx="8551">
                  <c:v>0.67070588200000003</c:v>
                </c:pt>
                <c:pt idx="8552">
                  <c:v>0.67078431400000005</c:v>
                </c:pt>
                <c:pt idx="8553">
                  <c:v>0.67086274499999998</c:v>
                </c:pt>
                <c:pt idx="8554">
                  <c:v>0.67094117600000003</c:v>
                </c:pt>
                <c:pt idx="8555">
                  <c:v>0.67101960800000005</c:v>
                </c:pt>
                <c:pt idx="8556">
                  <c:v>0.67109803899999998</c:v>
                </c:pt>
                <c:pt idx="8557">
                  <c:v>0.671176471</c:v>
                </c:pt>
                <c:pt idx="8558">
                  <c:v>0.67125490200000004</c:v>
                </c:pt>
                <c:pt idx="8559">
                  <c:v>0.67133333299999998</c:v>
                </c:pt>
                <c:pt idx="8560">
                  <c:v>0.67141176499999999</c:v>
                </c:pt>
                <c:pt idx="8561">
                  <c:v>0.67149019600000004</c:v>
                </c:pt>
                <c:pt idx="8562">
                  <c:v>0.67156862699999997</c:v>
                </c:pt>
                <c:pt idx="8563">
                  <c:v>0.67164705899999999</c:v>
                </c:pt>
                <c:pt idx="8564">
                  <c:v>0.67172549000000004</c:v>
                </c:pt>
                <c:pt idx="8565">
                  <c:v>0.67180392200000005</c:v>
                </c:pt>
                <c:pt idx="8566">
                  <c:v>0.67188235299999999</c:v>
                </c:pt>
                <c:pt idx="8567">
                  <c:v>0.67196078400000003</c:v>
                </c:pt>
                <c:pt idx="8568">
                  <c:v>0.67203921600000005</c:v>
                </c:pt>
                <c:pt idx="8569">
                  <c:v>0.67211764699999998</c:v>
                </c:pt>
                <c:pt idx="8570">
                  <c:v>0.67219607800000003</c:v>
                </c:pt>
                <c:pt idx="8571">
                  <c:v>0.67227451000000005</c:v>
                </c:pt>
                <c:pt idx="8572">
                  <c:v>0.67235294099999998</c:v>
                </c:pt>
                <c:pt idx="8573">
                  <c:v>0.672431373</c:v>
                </c:pt>
                <c:pt idx="8574">
                  <c:v>0.67250980400000004</c:v>
                </c:pt>
                <c:pt idx="8575">
                  <c:v>0.67258823499999998</c:v>
                </c:pt>
                <c:pt idx="8576">
                  <c:v>0.672666667</c:v>
                </c:pt>
                <c:pt idx="8577">
                  <c:v>0.67274509800000004</c:v>
                </c:pt>
                <c:pt idx="8578">
                  <c:v>0.67282352899999998</c:v>
                </c:pt>
                <c:pt idx="8579">
                  <c:v>0.67290196099999999</c:v>
                </c:pt>
                <c:pt idx="8580">
                  <c:v>0.67298039200000004</c:v>
                </c:pt>
                <c:pt idx="8581">
                  <c:v>0.67305882399999994</c:v>
                </c:pt>
                <c:pt idx="8582">
                  <c:v>0.67313725499999999</c:v>
                </c:pt>
                <c:pt idx="8583">
                  <c:v>0.67321568600000004</c:v>
                </c:pt>
                <c:pt idx="8584">
                  <c:v>0.67329411800000005</c:v>
                </c:pt>
                <c:pt idx="8585">
                  <c:v>0.67337254899999999</c:v>
                </c:pt>
                <c:pt idx="8586">
                  <c:v>0.67345098000000003</c:v>
                </c:pt>
                <c:pt idx="8587">
                  <c:v>0.67352941200000005</c:v>
                </c:pt>
                <c:pt idx="8588">
                  <c:v>0.67360784299999998</c:v>
                </c:pt>
                <c:pt idx="8589">
                  <c:v>0.673686275</c:v>
                </c:pt>
                <c:pt idx="8590">
                  <c:v>0.67376470600000005</c:v>
                </c:pt>
                <c:pt idx="8591">
                  <c:v>0.67384313699999998</c:v>
                </c:pt>
                <c:pt idx="8592">
                  <c:v>0.673921569</c:v>
                </c:pt>
                <c:pt idx="8593">
                  <c:v>0.67400000000000004</c:v>
                </c:pt>
                <c:pt idx="8594">
                  <c:v>0.67407843099999998</c:v>
                </c:pt>
                <c:pt idx="8595">
                  <c:v>0.674156863</c:v>
                </c:pt>
                <c:pt idx="8596">
                  <c:v>0.67423529400000004</c:v>
                </c:pt>
                <c:pt idx="8597">
                  <c:v>0.67431372499999997</c:v>
                </c:pt>
                <c:pt idx="8598">
                  <c:v>0.67439215699999999</c:v>
                </c:pt>
                <c:pt idx="8599">
                  <c:v>0.67447058800000004</c:v>
                </c:pt>
                <c:pt idx="8600">
                  <c:v>0.67454902000000005</c:v>
                </c:pt>
                <c:pt idx="8601">
                  <c:v>0.67462745099999999</c:v>
                </c:pt>
                <c:pt idx="8602">
                  <c:v>0.67470588200000003</c:v>
                </c:pt>
                <c:pt idx="8603">
                  <c:v>0.67478431400000005</c:v>
                </c:pt>
                <c:pt idx="8604">
                  <c:v>0.67486274499999999</c:v>
                </c:pt>
                <c:pt idx="8605">
                  <c:v>0.67494117600000003</c:v>
                </c:pt>
                <c:pt idx="8606">
                  <c:v>0.67501960800000005</c:v>
                </c:pt>
                <c:pt idx="8607">
                  <c:v>0.67509803899999998</c:v>
                </c:pt>
                <c:pt idx="8608">
                  <c:v>0.675176471</c:v>
                </c:pt>
                <c:pt idx="8609">
                  <c:v>0.67525490200000005</c:v>
                </c:pt>
                <c:pt idx="8610">
                  <c:v>0.67533333299999998</c:v>
                </c:pt>
                <c:pt idx="8611">
                  <c:v>0.675411765</c:v>
                </c:pt>
                <c:pt idx="8612">
                  <c:v>0.67549019600000004</c:v>
                </c:pt>
                <c:pt idx="8613">
                  <c:v>0.67556862699999998</c:v>
                </c:pt>
                <c:pt idx="8614">
                  <c:v>0.67564705899999999</c:v>
                </c:pt>
                <c:pt idx="8615">
                  <c:v>0.67572549000000004</c:v>
                </c:pt>
                <c:pt idx="8616">
                  <c:v>0.67580392199999995</c:v>
                </c:pt>
                <c:pt idx="8617">
                  <c:v>0.67588235299999999</c:v>
                </c:pt>
                <c:pt idx="8618">
                  <c:v>0.67596078400000004</c:v>
                </c:pt>
                <c:pt idx="8619">
                  <c:v>0.67603921600000005</c:v>
                </c:pt>
                <c:pt idx="8620">
                  <c:v>0.67611764699999999</c:v>
                </c:pt>
                <c:pt idx="8621">
                  <c:v>0.67619607800000003</c:v>
                </c:pt>
                <c:pt idx="8622">
                  <c:v>0.67627451000000005</c:v>
                </c:pt>
                <c:pt idx="8623">
                  <c:v>0.67635294099999999</c:v>
                </c:pt>
                <c:pt idx="8624">
                  <c:v>0.676431373</c:v>
                </c:pt>
                <c:pt idx="8625">
                  <c:v>0.67650980400000005</c:v>
                </c:pt>
                <c:pt idx="8626">
                  <c:v>0.67658823499999998</c:v>
                </c:pt>
                <c:pt idx="8627">
                  <c:v>0.676666667</c:v>
                </c:pt>
                <c:pt idx="8628">
                  <c:v>0.67674509800000004</c:v>
                </c:pt>
                <c:pt idx="8629">
                  <c:v>0.67682352899999998</c:v>
                </c:pt>
                <c:pt idx="8630">
                  <c:v>0.676901961</c:v>
                </c:pt>
                <c:pt idx="8631">
                  <c:v>0.67698039200000004</c:v>
                </c:pt>
                <c:pt idx="8632">
                  <c:v>0.67705882399999995</c:v>
                </c:pt>
                <c:pt idx="8633">
                  <c:v>0.67713725499999999</c:v>
                </c:pt>
                <c:pt idx="8634">
                  <c:v>0.67721568600000004</c:v>
                </c:pt>
                <c:pt idx="8635">
                  <c:v>0.67729411799999995</c:v>
                </c:pt>
                <c:pt idx="8636">
                  <c:v>0.67737254899999999</c:v>
                </c:pt>
                <c:pt idx="8637">
                  <c:v>0.67745098000000004</c:v>
                </c:pt>
                <c:pt idx="8638">
                  <c:v>0.67752941200000005</c:v>
                </c:pt>
                <c:pt idx="8639">
                  <c:v>0.67760784299999999</c:v>
                </c:pt>
                <c:pt idx="8640">
                  <c:v>0.677686275</c:v>
                </c:pt>
                <c:pt idx="8641">
                  <c:v>0.67776470600000005</c:v>
                </c:pt>
                <c:pt idx="8642">
                  <c:v>0.67784313699999998</c:v>
                </c:pt>
                <c:pt idx="8643">
                  <c:v>0.677921569</c:v>
                </c:pt>
                <c:pt idx="8644">
                  <c:v>0.67800000000000005</c:v>
                </c:pt>
                <c:pt idx="8645">
                  <c:v>0.67807843099999998</c:v>
                </c:pt>
                <c:pt idx="8646">
                  <c:v>0.678156863</c:v>
                </c:pt>
                <c:pt idx="8647">
                  <c:v>0.67823529400000004</c:v>
                </c:pt>
                <c:pt idx="8648">
                  <c:v>0.67831372499999998</c:v>
                </c:pt>
                <c:pt idx="8649">
                  <c:v>0.678392157</c:v>
                </c:pt>
                <c:pt idx="8650">
                  <c:v>0.67847058800000004</c:v>
                </c:pt>
                <c:pt idx="8651">
                  <c:v>0.67854901999999995</c:v>
                </c:pt>
                <c:pt idx="8652">
                  <c:v>0.67862745099999999</c:v>
                </c:pt>
                <c:pt idx="8653">
                  <c:v>0.67870588200000004</c:v>
                </c:pt>
                <c:pt idx="8654">
                  <c:v>0.67878431400000006</c:v>
                </c:pt>
                <c:pt idx="8655">
                  <c:v>0.67886274499999999</c:v>
                </c:pt>
                <c:pt idx="8656">
                  <c:v>0.67894117600000004</c:v>
                </c:pt>
                <c:pt idx="8657">
                  <c:v>0.67901960800000005</c:v>
                </c:pt>
                <c:pt idx="8658">
                  <c:v>0.67909803899999999</c:v>
                </c:pt>
                <c:pt idx="8659">
                  <c:v>0.679176471</c:v>
                </c:pt>
                <c:pt idx="8660">
                  <c:v>0.67925490200000005</c:v>
                </c:pt>
                <c:pt idx="8661">
                  <c:v>0.67933333299999998</c:v>
                </c:pt>
                <c:pt idx="8662">
                  <c:v>0.679411765</c:v>
                </c:pt>
                <c:pt idx="8663">
                  <c:v>0.67949019600000005</c:v>
                </c:pt>
                <c:pt idx="8664">
                  <c:v>0.67956862699999998</c:v>
                </c:pt>
                <c:pt idx="8665">
                  <c:v>0.679647059</c:v>
                </c:pt>
                <c:pt idx="8666">
                  <c:v>0.67972549000000004</c:v>
                </c:pt>
                <c:pt idx="8667">
                  <c:v>0.67980392199999995</c:v>
                </c:pt>
                <c:pt idx="8668">
                  <c:v>0.67988235299999999</c:v>
                </c:pt>
                <c:pt idx="8669">
                  <c:v>0.67996078400000004</c:v>
                </c:pt>
                <c:pt idx="8670">
                  <c:v>0.68003921599999995</c:v>
                </c:pt>
                <c:pt idx="8671">
                  <c:v>0.68011764699999999</c:v>
                </c:pt>
                <c:pt idx="8672">
                  <c:v>0.68019607800000004</c:v>
                </c:pt>
                <c:pt idx="8673">
                  <c:v>0.68027451000000005</c:v>
                </c:pt>
                <c:pt idx="8674">
                  <c:v>0.68035294099999999</c:v>
                </c:pt>
                <c:pt idx="8675">
                  <c:v>0.68043137300000001</c:v>
                </c:pt>
                <c:pt idx="8676">
                  <c:v>0.68050980400000005</c:v>
                </c:pt>
                <c:pt idx="8677">
                  <c:v>0.68058823499999999</c:v>
                </c:pt>
                <c:pt idx="8678">
                  <c:v>0.680666667</c:v>
                </c:pt>
                <c:pt idx="8679">
                  <c:v>0.68074509800000005</c:v>
                </c:pt>
                <c:pt idx="8680">
                  <c:v>0.68082352899999998</c:v>
                </c:pt>
                <c:pt idx="8681">
                  <c:v>0.680901961</c:v>
                </c:pt>
                <c:pt idx="8682">
                  <c:v>0.68098039200000005</c:v>
                </c:pt>
                <c:pt idx="8683">
                  <c:v>0.68105882399999995</c:v>
                </c:pt>
                <c:pt idx="8684">
                  <c:v>0.681137255</c:v>
                </c:pt>
                <c:pt idx="8685">
                  <c:v>0.68121568600000004</c:v>
                </c:pt>
                <c:pt idx="8686">
                  <c:v>0.68129411799999995</c:v>
                </c:pt>
                <c:pt idx="8687">
                  <c:v>0.68137254899999999</c:v>
                </c:pt>
                <c:pt idx="8688">
                  <c:v>0.68145098000000004</c:v>
                </c:pt>
                <c:pt idx="8689">
                  <c:v>0.68152941199999995</c:v>
                </c:pt>
                <c:pt idx="8690">
                  <c:v>0.68160784299999999</c:v>
                </c:pt>
                <c:pt idx="8691">
                  <c:v>0.68168627500000001</c:v>
                </c:pt>
                <c:pt idx="8692">
                  <c:v>0.68176470600000005</c:v>
                </c:pt>
                <c:pt idx="8693">
                  <c:v>0.68184313699999999</c:v>
                </c:pt>
                <c:pt idx="8694">
                  <c:v>0.68192156900000001</c:v>
                </c:pt>
                <c:pt idx="8695">
                  <c:v>0.68200000000000005</c:v>
                </c:pt>
                <c:pt idx="8696">
                  <c:v>0.68207843099999999</c:v>
                </c:pt>
                <c:pt idx="8697">
                  <c:v>0.682156863</c:v>
                </c:pt>
                <c:pt idx="8698">
                  <c:v>0.68223529400000005</c:v>
                </c:pt>
                <c:pt idx="8699">
                  <c:v>0.68231372499999998</c:v>
                </c:pt>
                <c:pt idx="8700">
                  <c:v>0.682392157</c:v>
                </c:pt>
                <c:pt idx="8701">
                  <c:v>0.68247058800000004</c:v>
                </c:pt>
                <c:pt idx="8702">
                  <c:v>0.68254901999999995</c:v>
                </c:pt>
                <c:pt idx="8703">
                  <c:v>0.682627451</c:v>
                </c:pt>
                <c:pt idx="8704">
                  <c:v>0.68270588200000004</c:v>
                </c:pt>
                <c:pt idx="8705">
                  <c:v>0.68278431399999995</c:v>
                </c:pt>
                <c:pt idx="8706">
                  <c:v>0.68286274499999999</c:v>
                </c:pt>
                <c:pt idx="8707">
                  <c:v>0.68294117600000004</c:v>
                </c:pt>
                <c:pt idx="8708">
                  <c:v>0.68301960799999994</c:v>
                </c:pt>
                <c:pt idx="8709">
                  <c:v>0.68309803899999999</c:v>
                </c:pt>
                <c:pt idx="8710">
                  <c:v>0.68317647100000001</c:v>
                </c:pt>
                <c:pt idx="8711">
                  <c:v>0.68325490200000005</c:v>
                </c:pt>
                <c:pt idx="8712">
                  <c:v>0.68333333299999999</c:v>
                </c:pt>
                <c:pt idx="8713">
                  <c:v>0.683411765</c:v>
                </c:pt>
                <c:pt idx="8714">
                  <c:v>0.68349019600000005</c:v>
                </c:pt>
                <c:pt idx="8715">
                  <c:v>0.68356862699999998</c:v>
                </c:pt>
                <c:pt idx="8716">
                  <c:v>0.683647059</c:v>
                </c:pt>
                <c:pt idx="8717">
                  <c:v>0.68372549000000005</c:v>
                </c:pt>
                <c:pt idx="8718">
                  <c:v>0.68380392199999995</c:v>
                </c:pt>
                <c:pt idx="8719">
                  <c:v>0.683882353</c:v>
                </c:pt>
                <c:pt idx="8720">
                  <c:v>0.68396078400000004</c:v>
                </c:pt>
                <c:pt idx="8721">
                  <c:v>0.68403921599999995</c:v>
                </c:pt>
                <c:pt idx="8722">
                  <c:v>0.684117647</c:v>
                </c:pt>
                <c:pt idx="8723">
                  <c:v>0.68419607800000004</c:v>
                </c:pt>
                <c:pt idx="8724">
                  <c:v>0.68427450999999995</c:v>
                </c:pt>
                <c:pt idx="8725">
                  <c:v>0.68435294099999999</c:v>
                </c:pt>
                <c:pt idx="8726">
                  <c:v>0.68443137300000001</c:v>
                </c:pt>
                <c:pt idx="8727">
                  <c:v>0.68450980400000005</c:v>
                </c:pt>
                <c:pt idx="8728">
                  <c:v>0.68458823499999999</c:v>
                </c:pt>
                <c:pt idx="8729">
                  <c:v>0.68466666700000001</c:v>
                </c:pt>
                <c:pt idx="8730">
                  <c:v>0.68474509800000005</c:v>
                </c:pt>
                <c:pt idx="8731">
                  <c:v>0.68482352899999999</c:v>
                </c:pt>
                <c:pt idx="8732">
                  <c:v>0.684901961</c:v>
                </c:pt>
                <c:pt idx="8733">
                  <c:v>0.68498039200000005</c:v>
                </c:pt>
                <c:pt idx="8734">
                  <c:v>0.68505882399999996</c:v>
                </c:pt>
                <c:pt idx="8735">
                  <c:v>0.685137255</c:v>
                </c:pt>
                <c:pt idx="8736">
                  <c:v>0.68521568600000005</c:v>
                </c:pt>
                <c:pt idx="8737">
                  <c:v>0.68529411799999995</c:v>
                </c:pt>
                <c:pt idx="8738">
                  <c:v>0.685372549</c:v>
                </c:pt>
                <c:pt idx="8739">
                  <c:v>0.68545098000000004</c:v>
                </c:pt>
                <c:pt idx="8740">
                  <c:v>0.68552941199999995</c:v>
                </c:pt>
                <c:pt idx="8741">
                  <c:v>0.68560784299999999</c:v>
                </c:pt>
                <c:pt idx="8742">
                  <c:v>0.68568627500000001</c:v>
                </c:pt>
                <c:pt idx="8743">
                  <c:v>0.68576470599999995</c:v>
                </c:pt>
                <c:pt idx="8744">
                  <c:v>0.68584313699999999</c:v>
                </c:pt>
                <c:pt idx="8745">
                  <c:v>0.68592156900000001</c:v>
                </c:pt>
                <c:pt idx="8746">
                  <c:v>0.68600000000000005</c:v>
                </c:pt>
                <c:pt idx="8747">
                  <c:v>0.68607843099999999</c:v>
                </c:pt>
                <c:pt idx="8748">
                  <c:v>0.68615686300000001</c:v>
                </c:pt>
                <c:pt idx="8749">
                  <c:v>0.68623529400000005</c:v>
                </c:pt>
                <c:pt idx="8750">
                  <c:v>0.68631372499999999</c:v>
                </c:pt>
                <c:pt idx="8751">
                  <c:v>0.686392157</c:v>
                </c:pt>
                <c:pt idx="8752">
                  <c:v>0.68647058800000005</c:v>
                </c:pt>
                <c:pt idx="8753">
                  <c:v>0.68654901999999995</c:v>
                </c:pt>
                <c:pt idx="8754">
                  <c:v>0.686627451</c:v>
                </c:pt>
                <c:pt idx="8755">
                  <c:v>0.68670588200000005</c:v>
                </c:pt>
                <c:pt idx="8756">
                  <c:v>0.68678431399999995</c:v>
                </c:pt>
                <c:pt idx="8757">
                  <c:v>0.686862745</c:v>
                </c:pt>
                <c:pt idx="8758">
                  <c:v>0.68694117600000004</c:v>
                </c:pt>
                <c:pt idx="8759">
                  <c:v>0.68701960799999995</c:v>
                </c:pt>
                <c:pt idx="8760">
                  <c:v>0.68709803899999999</c:v>
                </c:pt>
                <c:pt idx="8761">
                  <c:v>0.68717647100000001</c:v>
                </c:pt>
                <c:pt idx="8762">
                  <c:v>0.68725490199999995</c:v>
                </c:pt>
                <c:pt idx="8763">
                  <c:v>0.68733333299999999</c:v>
                </c:pt>
                <c:pt idx="8764">
                  <c:v>0.68741176500000001</c:v>
                </c:pt>
                <c:pt idx="8765">
                  <c:v>0.68749019600000005</c:v>
                </c:pt>
                <c:pt idx="8766">
                  <c:v>0.68756862699999999</c:v>
                </c:pt>
                <c:pt idx="8767">
                  <c:v>0.687647059</c:v>
                </c:pt>
                <c:pt idx="8768">
                  <c:v>0.68772549000000005</c:v>
                </c:pt>
                <c:pt idx="8769">
                  <c:v>0.68780392199999996</c:v>
                </c:pt>
                <c:pt idx="8770">
                  <c:v>0.687882353</c:v>
                </c:pt>
                <c:pt idx="8771">
                  <c:v>0.68796078400000005</c:v>
                </c:pt>
                <c:pt idx="8772">
                  <c:v>0.68803921599999995</c:v>
                </c:pt>
                <c:pt idx="8773">
                  <c:v>0.688117647</c:v>
                </c:pt>
                <c:pt idx="8774">
                  <c:v>0.68819607800000004</c:v>
                </c:pt>
                <c:pt idx="8775">
                  <c:v>0.68827450999999995</c:v>
                </c:pt>
                <c:pt idx="8776">
                  <c:v>0.688352941</c:v>
                </c:pt>
                <c:pt idx="8777">
                  <c:v>0.68843137300000001</c:v>
                </c:pt>
                <c:pt idx="8778">
                  <c:v>0.68850980399999995</c:v>
                </c:pt>
                <c:pt idx="8779">
                  <c:v>0.68858823499999999</c:v>
                </c:pt>
                <c:pt idx="8780">
                  <c:v>0.68866666700000001</c:v>
                </c:pt>
                <c:pt idx="8781">
                  <c:v>0.68874509799999994</c:v>
                </c:pt>
                <c:pt idx="8782">
                  <c:v>0.68882352899999999</c:v>
                </c:pt>
                <c:pt idx="8783">
                  <c:v>0.68890196100000001</c:v>
                </c:pt>
                <c:pt idx="8784">
                  <c:v>0.68898039200000005</c:v>
                </c:pt>
                <c:pt idx="8785">
                  <c:v>0.68905882399999996</c:v>
                </c:pt>
                <c:pt idx="8786">
                  <c:v>0.689137255</c:v>
                </c:pt>
                <c:pt idx="8787">
                  <c:v>0.68921568600000005</c:v>
                </c:pt>
                <c:pt idx="8788">
                  <c:v>0.68929411799999996</c:v>
                </c:pt>
                <c:pt idx="8789">
                  <c:v>0.689372549</c:v>
                </c:pt>
                <c:pt idx="8790">
                  <c:v>0.68945098000000005</c:v>
                </c:pt>
                <c:pt idx="8791">
                  <c:v>0.68952941199999995</c:v>
                </c:pt>
                <c:pt idx="8792">
                  <c:v>0.689607843</c:v>
                </c:pt>
                <c:pt idx="8793">
                  <c:v>0.68968627500000002</c:v>
                </c:pt>
                <c:pt idx="8794">
                  <c:v>0.68976470599999995</c:v>
                </c:pt>
                <c:pt idx="8795">
                  <c:v>0.689843137</c:v>
                </c:pt>
                <c:pt idx="8796">
                  <c:v>0.68992156900000001</c:v>
                </c:pt>
                <c:pt idx="8797">
                  <c:v>0.69</c:v>
                </c:pt>
                <c:pt idx="8798">
                  <c:v>0.69007843099999999</c:v>
                </c:pt>
                <c:pt idx="8799">
                  <c:v>0.69015686300000001</c:v>
                </c:pt>
                <c:pt idx="8800">
                  <c:v>0.69023529400000005</c:v>
                </c:pt>
                <c:pt idx="8801">
                  <c:v>0.69031372499999999</c:v>
                </c:pt>
                <c:pt idx="8802">
                  <c:v>0.69039215700000001</c:v>
                </c:pt>
                <c:pt idx="8803">
                  <c:v>0.69047058800000005</c:v>
                </c:pt>
                <c:pt idx="8804">
                  <c:v>0.69054901999999996</c:v>
                </c:pt>
                <c:pt idx="8805">
                  <c:v>0.690627451</c:v>
                </c:pt>
                <c:pt idx="8806">
                  <c:v>0.69070588200000005</c:v>
                </c:pt>
                <c:pt idx="8807">
                  <c:v>0.69078431399999995</c:v>
                </c:pt>
                <c:pt idx="8808">
                  <c:v>0.690862745</c:v>
                </c:pt>
                <c:pt idx="8809">
                  <c:v>0.69094117600000005</c:v>
                </c:pt>
                <c:pt idx="8810">
                  <c:v>0.69101960799999995</c:v>
                </c:pt>
                <c:pt idx="8811">
                  <c:v>0.691098039</c:v>
                </c:pt>
                <c:pt idx="8812">
                  <c:v>0.69117647100000001</c:v>
                </c:pt>
                <c:pt idx="8813">
                  <c:v>0.69125490199999995</c:v>
                </c:pt>
                <c:pt idx="8814">
                  <c:v>0.69133333299999999</c:v>
                </c:pt>
                <c:pt idx="8815">
                  <c:v>0.69141176500000001</c:v>
                </c:pt>
                <c:pt idx="8816">
                  <c:v>0.69149019599999995</c:v>
                </c:pt>
                <c:pt idx="8817">
                  <c:v>0.69156862699999999</c:v>
                </c:pt>
                <c:pt idx="8818">
                  <c:v>0.69164705900000001</c:v>
                </c:pt>
                <c:pt idx="8819">
                  <c:v>0.69172549000000005</c:v>
                </c:pt>
                <c:pt idx="8820">
                  <c:v>0.69180392199999996</c:v>
                </c:pt>
                <c:pt idx="8821">
                  <c:v>0.69188235300000001</c:v>
                </c:pt>
                <c:pt idx="8822">
                  <c:v>0.69196078400000005</c:v>
                </c:pt>
                <c:pt idx="8823">
                  <c:v>0.69203921599999996</c:v>
                </c:pt>
                <c:pt idx="8824">
                  <c:v>0.692117647</c:v>
                </c:pt>
                <c:pt idx="8825">
                  <c:v>0.69219607800000005</c:v>
                </c:pt>
                <c:pt idx="8826">
                  <c:v>0.69227450999999995</c:v>
                </c:pt>
                <c:pt idx="8827">
                  <c:v>0.692352941</c:v>
                </c:pt>
                <c:pt idx="8828">
                  <c:v>0.69243137300000002</c:v>
                </c:pt>
                <c:pt idx="8829">
                  <c:v>0.69250980399999995</c:v>
                </c:pt>
                <c:pt idx="8830">
                  <c:v>0.692588235</c:v>
                </c:pt>
                <c:pt idx="8831">
                  <c:v>0.69266666700000001</c:v>
                </c:pt>
                <c:pt idx="8832">
                  <c:v>0.69274509799999995</c:v>
                </c:pt>
                <c:pt idx="8833">
                  <c:v>0.69282352899999999</c:v>
                </c:pt>
                <c:pt idx="8834">
                  <c:v>0.69290196100000001</c:v>
                </c:pt>
                <c:pt idx="8835">
                  <c:v>0.69298039199999995</c:v>
                </c:pt>
                <c:pt idx="8836">
                  <c:v>0.69305882399999996</c:v>
                </c:pt>
                <c:pt idx="8837">
                  <c:v>0.69313725500000001</c:v>
                </c:pt>
                <c:pt idx="8838">
                  <c:v>0.69321568600000005</c:v>
                </c:pt>
                <c:pt idx="8839">
                  <c:v>0.69329411799999996</c:v>
                </c:pt>
                <c:pt idx="8840">
                  <c:v>0.693372549</c:v>
                </c:pt>
                <c:pt idx="8841">
                  <c:v>0.69345098000000005</c:v>
                </c:pt>
                <c:pt idx="8842">
                  <c:v>0.69352941199999996</c:v>
                </c:pt>
                <c:pt idx="8843">
                  <c:v>0.693607843</c:v>
                </c:pt>
                <c:pt idx="8844">
                  <c:v>0.69368627500000002</c:v>
                </c:pt>
                <c:pt idx="8845">
                  <c:v>0.69376470599999995</c:v>
                </c:pt>
                <c:pt idx="8846">
                  <c:v>0.693843137</c:v>
                </c:pt>
                <c:pt idx="8847">
                  <c:v>0.69392156900000002</c:v>
                </c:pt>
                <c:pt idx="8848">
                  <c:v>0.69399999999999995</c:v>
                </c:pt>
                <c:pt idx="8849">
                  <c:v>0.694078431</c:v>
                </c:pt>
                <c:pt idx="8850">
                  <c:v>0.69415686300000001</c:v>
                </c:pt>
                <c:pt idx="8851">
                  <c:v>0.69423529399999995</c:v>
                </c:pt>
                <c:pt idx="8852">
                  <c:v>0.69431372499999999</c:v>
                </c:pt>
                <c:pt idx="8853">
                  <c:v>0.69439215700000001</c:v>
                </c:pt>
                <c:pt idx="8854">
                  <c:v>0.69447058800000006</c:v>
                </c:pt>
                <c:pt idx="8855">
                  <c:v>0.69454901999999996</c:v>
                </c:pt>
                <c:pt idx="8856">
                  <c:v>0.69462745100000001</c:v>
                </c:pt>
                <c:pt idx="8857">
                  <c:v>0.69470588200000005</c:v>
                </c:pt>
                <c:pt idx="8858">
                  <c:v>0.69478431399999996</c:v>
                </c:pt>
                <c:pt idx="8859">
                  <c:v>0.694862745</c:v>
                </c:pt>
                <c:pt idx="8860">
                  <c:v>0.69494117600000005</c:v>
                </c:pt>
                <c:pt idx="8861">
                  <c:v>0.69501960799999996</c:v>
                </c:pt>
                <c:pt idx="8862">
                  <c:v>0.695098039</c:v>
                </c:pt>
                <c:pt idx="8863">
                  <c:v>0.69517647100000002</c:v>
                </c:pt>
                <c:pt idx="8864">
                  <c:v>0.69525490199999995</c:v>
                </c:pt>
                <c:pt idx="8865">
                  <c:v>0.695333333</c:v>
                </c:pt>
                <c:pt idx="8866">
                  <c:v>0.69541176500000002</c:v>
                </c:pt>
                <c:pt idx="8867">
                  <c:v>0.69549019599999995</c:v>
                </c:pt>
                <c:pt idx="8868">
                  <c:v>0.69556862699999999</c:v>
                </c:pt>
                <c:pt idx="8869">
                  <c:v>0.69564705900000001</c:v>
                </c:pt>
                <c:pt idx="8870">
                  <c:v>0.69572548999999995</c:v>
                </c:pt>
                <c:pt idx="8871">
                  <c:v>0.69580392199999996</c:v>
                </c:pt>
                <c:pt idx="8872">
                  <c:v>0.69588235300000001</c:v>
                </c:pt>
                <c:pt idx="8873">
                  <c:v>0.69596078400000005</c:v>
                </c:pt>
                <c:pt idx="8874">
                  <c:v>0.69603921599999996</c:v>
                </c:pt>
                <c:pt idx="8875">
                  <c:v>0.69611764700000001</c:v>
                </c:pt>
                <c:pt idx="8876">
                  <c:v>0.69619607800000005</c:v>
                </c:pt>
                <c:pt idx="8877">
                  <c:v>0.69627450999999996</c:v>
                </c:pt>
                <c:pt idx="8878">
                  <c:v>0.696352941</c:v>
                </c:pt>
                <c:pt idx="8879">
                  <c:v>0.69643137300000002</c:v>
                </c:pt>
                <c:pt idx="8880">
                  <c:v>0.69650980399999995</c:v>
                </c:pt>
                <c:pt idx="8881">
                  <c:v>0.696588235</c:v>
                </c:pt>
                <c:pt idx="8882">
                  <c:v>0.69666666700000002</c:v>
                </c:pt>
                <c:pt idx="8883">
                  <c:v>0.69674509799999995</c:v>
                </c:pt>
                <c:pt idx="8884">
                  <c:v>0.696823529</c:v>
                </c:pt>
                <c:pt idx="8885">
                  <c:v>0.69690196100000001</c:v>
                </c:pt>
                <c:pt idx="8886">
                  <c:v>0.69698039199999995</c:v>
                </c:pt>
                <c:pt idx="8887">
                  <c:v>0.69705882399999997</c:v>
                </c:pt>
                <c:pt idx="8888">
                  <c:v>0.69713725500000001</c:v>
                </c:pt>
                <c:pt idx="8889">
                  <c:v>0.69721568599999995</c:v>
                </c:pt>
                <c:pt idx="8890">
                  <c:v>0.69729411799999996</c:v>
                </c:pt>
                <c:pt idx="8891">
                  <c:v>0.69737254900000001</c:v>
                </c:pt>
                <c:pt idx="8892">
                  <c:v>0.69745098000000005</c:v>
                </c:pt>
                <c:pt idx="8893">
                  <c:v>0.69752941199999996</c:v>
                </c:pt>
                <c:pt idx="8894">
                  <c:v>0.69760784300000001</c:v>
                </c:pt>
                <c:pt idx="8895">
                  <c:v>0.69768627500000002</c:v>
                </c:pt>
                <c:pt idx="8896">
                  <c:v>0.69776470599999996</c:v>
                </c:pt>
                <c:pt idx="8897">
                  <c:v>0.697843137</c:v>
                </c:pt>
                <c:pt idx="8898">
                  <c:v>0.69792156900000002</c:v>
                </c:pt>
                <c:pt idx="8899">
                  <c:v>0.69799999999999995</c:v>
                </c:pt>
                <c:pt idx="8900">
                  <c:v>0.698078431</c:v>
                </c:pt>
                <c:pt idx="8901">
                  <c:v>0.69815686300000002</c:v>
                </c:pt>
                <c:pt idx="8902">
                  <c:v>0.69823529399999995</c:v>
                </c:pt>
                <c:pt idx="8903">
                  <c:v>0.698313725</c:v>
                </c:pt>
                <c:pt idx="8904">
                  <c:v>0.69839215700000001</c:v>
                </c:pt>
                <c:pt idx="8905">
                  <c:v>0.69847058799999995</c:v>
                </c:pt>
                <c:pt idx="8906">
                  <c:v>0.69854901999999996</c:v>
                </c:pt>
                <c:pt idx="8907">
                  <c:v>0.69862745100000001</c:v>
                </c:pt>
                <c:pt idx="8908">
                  <c:v>0.69870588199999994</c:v>
                </c:pt>
                <c:pt idx="8909">
                  <c:v>0.69878431399999996</c:v>
                </c:pt>
                <c:pt idx="8910">
                  <c:v>0.69886274500000001</c:v>
                </c:pt>
                <c:pt idx="8911">
                  <c:v>0.69894117600000005</c:v>
                </c:pt>
                <c:pt idx="8912">
                  <c:v>0.69901960799999996</c:v>
                </c:pt>
                <c:pt idx="8913">
                  <c:v>0.699098039</c:v>
                </c:pt>
                <c:pt idx="8914">
                  <c:v>0.69917647100000002</c:v>
                </c:pt>
                <c:pt idx="8915">
                  <c:v>0.69925490199999996</c:v>
                </c:pt>
                <c:pt idx="8916">
                  <c:v>0.699333333</c:v>
                </c:pt>
                <c:pt idx="8917">
                  <c:v>0.69941176500000002</c:v>
                </c:pt>
                <c:pt idx="8918">
                  <c:v>0.69949019599999995</c:v>
                </c:pt>
                <c:pt idx="8919">
                  <c:v>0.699568627</c:v>
                </c:pt>
                <c:pt idx="8920">
                  <c:v>0.69964705900000002</c:v>
                </c:pt>
                <c:pt idx="8921">
                  <c:v>0.69972548999999995</c:v>
                </c:pt>
                <c:pt idx="8922">
                  <c:v>0.69980392199999997</c:v>
                </c:pt>
                <c:pt idx="8923">
                  <c:v>0.69988235300000001</c:v>
                </c:pt>
                <c:pt idx="8924">
                  <c:v>0.69996078399999995</c:v>
                </c:pt>
                <c:pt idx="8925">
                  <c:v>0.70003921599999996</c:v>
                </c:pt>
                <c:pt idx="8926">
                  <c:v>0.70011764700000001</c:v>
                </c:pt>
                <c:pt idx="8927">
                  <c:v>0.70019607800000006</c:v>
                </c:pt>
                <c:pt idx="8928">
                  <c:v>0.70027450999999996</c:v>
                </c:pt>
                <c:pt idx="8929">
                  <c:v>0.70035294100000001</c:v>
                </c:pt>
                <c:pt idx="8930">
                  <c:v>0.70043137300000002</c:v>
                </c:pt>
                <c:pt idx="8931">
                  <c:v>0.70050980399999996</c:v>
                </c:pt>
                <c:pt idx="8932">
                  <c:v>0.700588235</c:v>
                </c:pt>
                <c:pt idx="8933">
                  <c:v>0.70066666700000002</c:v>
                </c:pt>
                <c:pt idx="8934">
                  <c:v>0.70074509799999996</c:v>
                </c:pt>
                <c:pt idx="8935">
                  <c:v>0.700823529</c:v>
                </c:pt>
                <c:pt idx="8936">
                  <c:v>0.70090196100000002</c:v>
                </c:pt>
                <c:pt idx="8937">
                  <c:v>0.70098039199999995</c:v>
                </c:pt>
                <c:pt idx="8938">
                  <c:v>0.70105882399999997</c:v>
                </c:pt>
                <c:pt idx="8939">
                  <c:v>0.70113725500000001</c:v>
                </c:pt>
                <c:pt idx="8940">
                  <c:v>0.70121568599999995</c:v>
                </c:pt>
                <c:pt idx="8941">
                  <c:v>0.70129411799999997</c:v>
                </c:pt>
                <c:pt idx="8942">
                  <c:v>0.70137254900000001</c:v>
                </c:pt>
                <c:pt idx="8943">
                  <c:v>0.70145097999999995</c:v>
                </c:pt>
                <c:pt idx="8944">
                  <c:v>0.70152941199999996</c:v>
                </c:pt>
                <c:pt idx="8945">
                  <c:v>0.70160784300000001</c:v>
                </c:pt>
                <c:pt idx="8946">
                  <c:v>0.70168627500000003</c:v>
                </c:pt>
                <c:pt idx="8947">
                  <c:v>0.70176470599999996</c:v>
                </c:pt>
                <c:pt idx="8948">
                  <c:v>0.70184313700000001</c:v>
                </c:pt>
                <c:pt idx="8949">
                  <c:v>0.70192156900000002</c:v>
                </c:pt>
                <c:pt idx="8950">
                  <c:v>0.70199999999999996</c:v>
                </c:pt>
                <c:pt idx="8951">
                  <c:v>0.702078431</c:v>
                </c:pt>
                <c:pt idx="8952">
                  <c:v>0.70215686300000002</c:v>
                </c:pt>
                <c:pt idx="8953">
                  <c:v>0.70223529399999995</c:v>
                </c:pt>
                <c:pt idx="8954">
                  <c:v>0.702313725</c:v>
                </c:pt>
                <c:pt idx="8955">
                  <c:v>0.70239215700000002</c:v>
                </c:pt>
                <c:pt idx="8956">
                  <c:v>0.70247058799999995</c:v>
                </c:pt>
                <c:pt idx="8957">
                  <c:v>0.70254901999999997</c:v>
                </c:pt>
                <c:pt idx="8958">
                  <c:v>0.70262745100000001</c:v>
                </c:pt>
                <c:pt idx="8959">
                  <c:v>0.70270588199999995</c:v>
                </c:pt>
                <c:pt idx="8960">
                  <c:v>0.70278431399999997</c:v>
                </c:pt>
                <c:pt idx="8961">
                  <c:v>0.70286274500000001</c:v>
                </c:pt>
                <c:pt idx="8962">
                  <c:v>0.70294117599999995</c:v>
                </c:pt>
                <c:pt idx="8963">
                  <c:v>0.70301960799999996</c:v>
                </c:pt>
                <c:pt idx="8964">
                  <c:v>0.70309803900000001</c:v>
                </c:pt>
                <c:pt idx="8965">
                  <c:v>0.70317647100000003</c:v>
                </c:pt>
                <c:pt idx="8966">
                  <c:v>0.70325490199999996</c:v>
                </c:pt>
                <c:pt idx="8967">
                  <c:v>0.703333333</c:v>
                </c:pt>
                <c:pt idx="8968">
                  <c:v>0.70341176500000002</c:v>
                </c:pt>
                <c:pt idx="8969">
                  <c:v>0.70349019599999996</c:v>
                </c:pt>
                <c:pt idx="8970">
                  <c:v>0.703568627</c:v>
                </c:pt>
                <c:pt idx="8971">
                  <c:v>0.70364705900000002</c:v>
                </c:pt>
                <c:pt idx="8972">
                  <c:v>0.70372548999999995</c:v>
                </c:pt>
                <c:pt idx="8973">
                  <c:v>0.70380392199999997</c:v>
                </c:pt>
                <c:pt idx="8974">
                  <c:v>0.70388235300000002</c:v>
                </c:pt>
                <c:pt idx="8975">
                  <c:v>0.70396078399999995</c:v>
                </c:pt>
                <c:pt idx="8976">
                  <c:v>0.70403921599999997</c:v>
                </c:pt>
                <c:pt idx="8977">
                  <c:v>0.70411764700000001</c:v>
                </c:pt>
                <c:pt idx="8978">
                  <c:v>0.70419607799999995</c:v>
                </c:pt>
                <c:pt idx="8979">
                  <c:v>0.70427450999999996</c:v>
                </c:pt>
                <c:pt idx="8980">
                  <c:v>0.70435294100000001</c:v>
                </c:pt>
                <c:pt idx="8981">
                  <c:v>0.70443137300000003</c:v>
                </c:pt>
                <c:pt idx="8982">
                  <c:v>0.70450980399999996</c:v>
                </c:pt>
                <c:pt idx="8983">
                  <c:v>0.70458823500000001</c:v>
                </c:pt>
                <c:pt idx="8984">
                  <c:v>0.70466666700000002</c:v>
                </c:pt>
                <c:pt idx="8985">
                  <c:v>0.70474509799999996</c:v>
                </c:pt>
                <c:pt idx="8986">
                  <c:v>0.704823529</c:v>
                </c:pt>
                <c:pt idx="8987">
                  <c:v>0.70490196100000002</c:v>
                </c:pt>
                <c:pt idx="8988">
                  <c:v>0.70498039199999996</c:v>
                </c:pt>
                <c:pt idx="8989">
                  <c:v>0.70505882399999997</c:v>
                </c:pt>
                <c:pt idx="8990">
                  <c:v>0.70513725500000002</c:v>
                </c:pt>
                <c:pt idx="8991">
                  <c:v>0.70521568599999995</c:v>
                </c:pt>
                <c:pt idx="8992">
                  <c:v>0.70529411799999997</c:v>
                </c:pt>
                <c:pt idx="8993">
                  <c:v>0.70537254900000002</c:v>
                </c:pt>
                <c:pt idx="8994">
                  <c:v>0.70545097999999995</c:v>
                </c:pt>
                <c:pt idx="8995">
                  <c:v>0.70552941199999997</c:v>
                </c:pt>
                <c:pt idx="8996">
                  <c:v>0.70560784300000001</c:v>
                </c:pt>
                <c:pt idx="8997">
                  <c:v>0.70568627500000003</c:v>
                </c:pt>
                <c:pt idx="8998">
                  <c:v>0.70576470599999996</c:v>
                </c:pt>
                <c:pt idx="8999">
                  <c:v>0.70584313700000001</c:v>
                </c:pt>
                <c:pt idx="9000">
                  <c:v>0.70592156900000003</c:v>
                </c:pt>
                <c:pt idx="9001">
                  <c:v>0.70599999999999996</c:v>
                </c:pt>
                <c:pt idx="9002">
                  <c:v>0.70607843100000001</c:v>
                </c:pt>
                <c:pt idx="9003">
                  <c:v>0.70615686300000002</c:v>
                </c:pt>
                <c:pt idx="9004">
                  <c:v>0.70623529399999996</c:v>
                </c:pt>
                <c:pt idx="9005">
                  <c:v>0.706313725</c:v>
                </c:pt>
                <c:pt idx="9006">
                  <c:v>0.70639215700000002</c:v>
                </c:pt>
                <c:pt idx="9007">
                  <c:v>0.70647058799999995</c:v>
                </c:pt>
                <c:pt idx="9008">
                  <c:v>0.70654901999999997</c:v>
                </c:pt>
                <c:pt idx="9009">
                  <c:v>0.70662745100000002</c:v>
                </c:pt>
                <c:pt idx="9010">
                  <c:v>0.70670588199999995</c:v>
                </c:pt>
                <c:pt idx="9011">
                  <c:v>0.70678431399999997</c:v>
                </c:pt>
                <c:pt idx="9012">
                  <c:v>0.70686274500000001</c:v>
                </c:pt>
                <c:pt idx="9013">
                  <c:v>0.70694117599999995</c:v>
                </c:pt>
                <c:pt idx="9014">
                  <c:v>0.70701960799999997</c:v>
                </c:pt>
                <c:pt idx="9015">
                  <c:v>0.70709803900000001</c:v>
                </c:pt>
                <c:pt idx="9016">
                  <c:v>0.70717647100000003</c:v>
                </c:pt>
                <c:pt idx="9017">
                  <c:v>0.70725490199999996</c:v>
                </c:pt>
                <c:pt idx="9018">
                  <c:v>0.70733333300000001</c:v>
                </c:pt>
                <c:pt idx="9019">
                  <c:v>0.70741176500000003</c:v>
                </c:pt>
                <c:pt idx="9020">
                  <c:v>0.70749019599999996</c:v>
                </c:pt>
                <c:pt idx="9021">
                  <c:v>0.70756862700000001</c:v>
                </c:pt>
                <c:pt idx="9022">
                  <c:v>0.70764705900000002</c:v>
                </c:pt>
                <c:pt idx="9023">
                  <c:v>0.70772548999999996</c:v>
                </c:pt>
                <c:pt idx="9024">
                  <c:v>0.70780392199999997</c:v>
                </c:pt>
                <c:pt idx="9025">
                  <c:v>0.70788235300000002</c:v>
                </c:pt>
                <c:pt idx="9026">
                  <c:v>0.70796078399999995</c:v>
                </c:pt>
                <c:pt idx="9027">
                  <c:v>0.70803921599999997</c:v>
                </c:pt>
                <c:pt idx="9028">
                  <c:v>0.70811764700000002</c:v>
                </c:pt>
                <c:pt idx="9029">
                  <c:v>0.70819607799999995</c:v>
                </c:pt>
                <c:pt idx="9030">
                  <c:v>0.70827450999999997</c:v>
                </c:pt>
                <c:pt idx="9031">
                  <c:v>0.70835294100000001</c:v>
                </c:pt>
                <c:pt idx="9032">
                  <c:v>0.70843137300000003</c:v>
                </c:pt>
                <c:pt idx="9033">
                  <c:v>0.70850980399999997</c:v>
                </c:pt>
                <c:pt idx="9034">
                  <c:v>0.70858823500000001</c:v>
                </c:pt>
                <c:pt idx="9035">
                  <c:v>0.70866666700000003</c:v>
                </c:pt>
                <c:pt idx="9036">
                  <c:v>0.70874509799999996</c:v>
                </c:pt>
                <c:pt idx="9037">
                  <c:v>0.70882352900000001</c:v>
                </c:pt>
                <c:pt idx="9038">
                  <c:v>0.70890196100000002</c:v>
                </c:pt>
                <c:pt idx="9039">
                  <c:v>0.70898039199999996</c:v>
                </c:pt>
                <c:pt idx="9040">
                  <c:v>0.70905882399999998</c:v>
                </c:pt>
                <c:pt idx="9041">
                  <c:v>0.70913725500000002</c:v>
                </c:pt>
                <c:pt idx="9042">
                  <c:v>0.70921568599999996</c:v>
                </c:pt>
                <c:pt idx="9043">
                  <c:v>0.70929411799999997</c:v>
                </c:pt>
                <c:pt idx="9044">
                  <c:v>0.70937254900000002</c:v>
                </c:pt>
                <c:pt idx="9045">
                  <c:v>0.70945097999999995</c:v>
                </c:pt>
                <c:pt idx="9046">
                  <c:v>0.70952941199999997</c:v>
                </c:pt>
                <c:pt idx="9047">
                  <c:v>0.70960784300000002</c:v>
                </c:pt>
                <c:pt idx="9048">
                  <c:v>0.70968627500000003</c:v>
                </c:pt>
                <c:pt idx="9049">
                  <c:v>0.70976470599999997</c:v>
                </c:pt>
                <c:pt idx="9050">
                  <c:v>0.70984313700000001</c:v>
                </c:pt>
                <c:pt idx="9051">
                  <c:v>0.70992156900000003</c:v>
                </c:pt>
                <c:pt idx="9052">
                  <c:v>0.71</c:v>
                </c:pt>
                <c:pt idx="9053">
                  <c:v>0.71007843100000001</c:v>
                </c:pt>
                <c:pt idx="9054">
                  <c:v>0.71015686300000003</c:v>
                </c:pt>
                <c:pt idx="9055">
                  <c:v>0.71023529399999996</c:v>
                </c:pt>
                <c:pt idx="9056">
                  <c:v>0.71031372500000001</c:v>
                </c:pt>
                <c:pt idx="9057">
                  <c:v>0.71039215700000002</c:v>
                </c:pt>
                <c:pt idx="9058">
                  <c:v>0.71047058799999996</c:v>
                </c:pt>
                <c:pt idx="9059">
                  <c:v>0.71054901999999998</c:v>
                </c:pt>
                <c:pt idx="9060">
                  <c:v>0.71062745100000002</c:v>
                </c:pt>
                <c:pt idx="9061">
                  <c:v>0.71070588199999996</c:v>
                </c:pt>
                <c:pt idx="9062">
                  <c:v>0.71078431399999997</c:v>
                </c:pt>
                <c:pt idx="9063">
                  <c:v>0.71086274500000002</c:v>
                </c:pt>
                <c:pt idx="9064">
                  <c:v>0.71094117599999995</c:v>
                </c:pt>
                <c:pt idx="9065">
                  <c:v>0.71101960799999997</c:v>
                </c:pt>
                <c:pt idx="9066">
                  <c:v>0.71109803900000002</c:v>
                </c:pt>
                <c:pt idx="9067">
                  <c:v>0.71117647100000003</c:v>
                </c:pt>
                <c:pt idx="9068">
                  <c:v>0.71125490199999997</c:v>
                </c:pt>
                <c:pt idx="9069">
                  <c:v>0.71133333300000001</c:v>
                </c:pt>
                <c:pt idx="9070">
                  <c:v>0.71141176500000003</c:v>
                </c:pt>
                <c:pt idx="9071">
                  <c:v>0.71149019599999996</c:v>
                </c:pt>
                <c:pt idx="9072">
                  <c:v>0.71156862700000001</c:v>
                </c:pt>
                <c:pt idx="9073">
                  <c:v>0.71164705900000003</c:v>
                </c:pt>
                <c:pt idx="9074">
                  <c:v>0.71172548999999996</c:v>
                </c:pt>
                <c:pt idx="9075">
                  <c:v>0.71180392199999998</c:v>
                </c:pt>
                <c:pt idx="9076">
                  <c:v>0.71188235300000002</c:v>
                </c:pt>
                <c:pt idx="9077">
                  <c:v>0.71196078399999996</c:v>
                </c:pt>
                <c:pt idx="9078">
                  <c:v>0.71203921599999997</c:v>
                </c:pt>
                <c:pt idx="9079">
                  <c:v>0.71211764700000002</c:v>
                </c:pt>
                <c:pt idx="9080">
                  <c:v>0.71219607799999995</c:v>
                </c:pt>
                <c:pt idx="9081">
                  <c:v>0.71227450999999997</c:v>
                </c:pt>
                <c:pt idx="9082">
                  <c:v>0.71235294100000002</c:v>
                </c:pt>
                <c:pt idx="9083">
                  <c:v>0.71243137300000003</c:v>
                </c:pt>
                <c:pt idx="9084">
                  <c:v>0.71250980399999997</c:v>
                </c:pt>
                <c:pt idx="9085">
                  <c:v>0.71258823500000001</c:v>
                </c:pt>
                <c:pt idx="9086">
                  <c:v>0.71266666700000003</c:v>
                </c:pt>
                <c:pt idx="9087">
                  <c:v>0.71274509799999997</c:v>
                </c:pt>
                <c:pt idx="9088">
                  <c:v>0.71282352900000001</c:v>
                </c:pt>
                <c:pt idx="9089">
                  <c:v>0.71290196100000003</c:v>
                </c:pt>
                <c:pt idx="9090">
                  <c:v>0.71298039199999996</c:v>
                </c:pt>
                <c:pt idx="9091">
                  <c:v>0.71305882399999998</c:v>
                </c:pt>
                <c:pt idx="9092">
                  <c:v>0.71313725500000003</c:v>
                </c:pt>
                <c:pt idx="9093">
                  <c:v>0.71321568599999996</c:v>
                </c:pt>
                <c:pt idx="9094">
                  <c:v>0.71329411799999998</c:v>
                </c:pt>
                <c:pt idx="9095">
                  <c:v>0.71337254900000002</c:v>
                </c:pt>
                <c:pt idx="9096">
                  <c:v>0.71345097999999996</c:v>
                </c:pt>
                <c:pt idx="9097">
                  <c:v>0.71352941199999997</c:v>
                </c:pt>
                <c:pt idx="9098">
                  <c:v>0.71360784300000002</c:v>
                </c:pt>
                <c:pt idx="9099">
                  <c:v>0.71368627500000004</c:v>
                </c:pt>
                <c:pt idx="9100">
                  <c:v>0.71376470599999997</c:v>
                </c:pt>
                <c:pt idx="9101">
                  <c:v>0.71384313700000002</c:v>
                </c:pt>
                <c:pt idx="9102">
                  <c:v>0.71392156900000003</c:v>
                </c:pt>
                <c:pt idx="9103">
                  <c:v>0.71399999999999997</c:v>
                </c:pt>
                <c:pt idx="9104">
                  <c:v>0.71407843100000001</c:v>
                </c:pt>
                <c:pt idx="9105">
                  <c:v>0.71415686300000003</c:v>
                </c:pt>
                <c:pt idx="9106">
                  <c:v>0.71423529399999997</c:v>
                </c:pt>
                <c:pt idx="9107">
                  <c:v>0.71431372500000001</c:v>
                </c:pt>
                <c:pt idx="9108">
                  <c:v>0.71439215700000003</c:v>
                </c:pt>
                <c:pt idx="9109">
                  <c:v>0.71447058799999996</c:v>
                </c:pt>
                <c:pt idx="9110">
                  <c:v>0.71454901999999998</c:v>
                </c:pt>
                <c:pt idx="9111">
                  <c:v>0.71462745100000002</c:v>
                </c:pt>
                <c:pt idx="9112">
                  <c:v>0.71470588199999996</c:v>
                </c:pt>
                <c:pt idx="9113">
                  <c:v>0.71478431399999998</c:v>
                </c:pt>
                <c:pt idx="9114">
                  <c:v>0.71486274500000002</c:v>
                </c:pt>
                <c:pt idx="9115">
                  <c:v>0.71494117599999996</c:v>
                </c:pt>
                <c:pt idx="9116">
                  <c:v>0.71501960799999997</c:v>
                </c:pt>
                <c:pt idx="9117">
                  <c:v>0.71509803900000002</c:v>
                </c:pt>
                <c:pt idx="9118">
                  <c:v>0.71517647100000004</c:v>
                </c:pt>
                <c:pt idx="9119">
                  <c:v>0.71525490199999997</c:v>
                </c:pt>
                <c:pt idx="9120">
                  <c:v>0.71533333300000002</c:v>
                </c:pt>
                <c:pt idx="9121">
                  <c:v>0.71541176500000003</c:v>
                </c:pt>
                <c:pt idx="9122">
                  <c:v>0.71549019599999997</c:v>
                </c:pt>
                <c:pt idx="9123">
                  <c:v>0.71556862700000001</c:v>
                </c:pt>
                <c:pt idx="9124">
                  <c:v>0.71564705900000003</c:v>
                </c:pt>
                <c:pt idx="9125">
                  <c:v>0.71572548999999996</c:v>
                </c:pt>
                <c:pt idx="9126">
                  <c:v>0.71580392199999998</c:v>
                </c:pt>
                <c:pt idx="9127">
                  <c:v>0.71588235300000003</c:v>
                </c:pt>
                <c:pt idx="9128">
                  <c:v>0.71596078399999996</c:v>
                </c:pt>
                <c:pt idx="9129">
                  <c:v>0.71603921599999998</c:v>
                </c:pt>
                <c:pt idx="9130">
                  <c:v>0.71611764700000002</c:v>
                </c:pt>
                <c:pt idx="9131">
                  <c:v>0.71619607799999996</c:v>
                </c:pt>
                <c:pt idx="9132">
                  <c:v>0.71627450999999998</c:v>
                </c:pt>
                <c:pt idx="9133">
                  <c:v>0.71635294100000002</c:v>
                </c:pt>
                <c:pt idx="9134">
                  <c:v>0.71643137300000004</c:v>
                </c:pt>
                <c:pt idx="9135">
                  <c:v>0.71650980399999997</c:v>
                </c:pt>
                <c:pt idx="9136">
                  <c:v>0.71658823500000002</c:v>
                </c:pt>
                <c:pt idx="9137">
                  <c:v>0.71666666700000003</c:v>
                </c:pt>
                <c:pt idx="9138">
                  <c:v>0.71674509799999997</c:v>
                </c:pt>
                <c:pt idx="9139">
                  <c:v>0.71682352900000001</c:v>
                </c:pt>
                <c:pt idx="9140">
                  <c:v>0.71690196100000003</c:v>
                </c:pt>
                <c:pt idx="9141">
                  <c:v>0.71698039199999997</c:v>
                </c:pt>
                <c:pt idx="9142">
                  <c:v>0.71705882399999998</c:v>
                </c:pt>
                <c:pt idx="9143">
                  <c:v>0.71713725500000003</c:v>
                </c:pt>
                <c:pt idx="9144">
                  <c:v>0.71721568599999996</c:v>
                </c:pt>
                <c:pt idx="9145">
                  <c:v>0.71729411799999998</c:v>
                </c:pt>
                <c:pt idx="9146">
                  <c:v>0.71737254900000003</c:v>
                </c:pt>
                <c:pt idx="9147">
                  <c:v>0.71745097999999996</c:v>
                </c:pt>
                <c:pt idx="9148">
                  <c:v>0.71752941199999998</c:v>
                </c:pt>
                <c:pt idx="9149">
                  <c:v>0.71760784300000002</c:v>
                </c:pt>
                <c:pt idx="9150">
                  <c:v>0.71768627500000004</c:v>
                </c:pt>
                <c:pt idx="9151">
                  <c:v>0.71776470599999997</c:v>
                </c:pt>
                <c:pt idx="9152">
                  <c:v>0.71784313700000002</c:v>
                </c:pt>
                <c:pt idx="9153">
                  <c:v>0.71792156900000004</c:v>
                </c:pt>
                <c:pt idx="9154">
                  <c:v>0.71799999999999997</c:v>
                </c:pt>
                <c:pt idx="9155">
                  <c:v>0.71807843100000002</c:v>
                </c:pt>
                <c:pt idx="9156">
                  <c:v>0.71815686300000003</c:v>
                </c:pt>
                <c:pt idx="9157">
                  <c:v>0.71823529399999997</c:v>
                </c:pt>
                <c:pt idx="9158">
                  <c:v>0.71831372500000001</c:v>
                </c:pt>
                <c:pt idx="9159">
                  <c:v>0.71839215700000003</c:v>
                </c:pt>
                <c:pt idx="9160">
                  <c:v>0.71847058799999997</c:v>
                </c:pt>
                <c:pt idx="9161">
                  <c:v>0.71854901999999998</c:v>
                </c:pt>
                <c:pt idx="9162">
                  <c:v>0.71862745100000003</c:v>
                </c:pt>
                <c:pt idx="9163">
                  <c:v>0.71870588199999996</c:v>
                </c:pt>
                <c:pt idx="9164">
                  <c:v>0.71878431399999998</c:v>
                </c:pt>
                <c:pt idx="9165">
                  <c:v>0.71886274500000003</c:v>
                </c:pt>
                <c:pt idx="9166">
                  <c:v>0.71894117599999996</c:v>
                </c:pt>
                <c:pt idx="9167">
                  <c:v>0.71901960799999998</c:v>
                </c:pt>
                <c:pt idx="9168">
                  <c:v>0.71909803900000002</c:v>
                </c:pt>
                <c:pt idx="9169">
                  <c:v>0.71917647100000004</c:v>
                </c:pt>
                <c:pt idx="9170">
                  <c:v>0.71925490199999997</c:v>
                </c:pt>
                <c:pt idx="9171">
                  <c:v>0.71933333300000002</c:v>
                </c:pt>
                <c:pt idx="9172">
                  <c:v>0.71941176500000004</c:v>
                </c:pt>
                <c:pt idx="9173">
                  <c:v>0.71949019599999997</c:v>
                </c:pt>
                <c:pt idx="9174">
                  <c:v>0.71956862700000002</c:v>
                </c:pt>
                <c:pt idx="9175">
                  <c:v>0.71964705900000003</c:v>
                </c:pt>
                <c:pt idx="9176">
                  <c:v>0.71972548999999997</c:v>
                </c:pt>
                <c:pt idx="9177">
                  <c:v>0.71980392199999998</c:v>
                </c:pt>
                <c:pt idx="9178">
                  <c:v>0.71988235300000003</c:v>
                </c:pt>
                <c:pt idx="9179">
                  <c:v>0.71996078399999996</c:v>
                </c:pt>
                <c:pt idx="9180">
                  <c:v>0.72003921599999998</c:v>
                </c:pt>
                <c:pt idx="9181">
                  <c:v>0.72011764700000003</c:v>
                </c:pt>
                <c:pt idx="9182">
                  <c:v>0.72019607799999996</c:v>
                </c:pt>
                <c:pt idx="9183">
                  <c:v>0.72027450999999998</c:v>
                </c:pt>
                <c:pt idx="9184">
                  <c:v>0.72035294100000002</c:v>
                </c:pt>
                <c:pt idx="9185">
                  <c:v>0.72043137300000004</c:v>
                </c:pt>
                <c:pt idx="9186">
                  <c:v>0.72050980399999998</c:v>
                </c:pt>
                <c:pt idx="9187">
                  <c:v>0.72058823500000002</c:v>
                </c:pt>
                <c:pt idx="9188">
                  <c:v>0.72066666700000004</c:v>
                </c:pt>
                <c:pt idx="9189">
                  <c:v>0.72074509799999997</c:v>
                </c:pt>
                <c:pt idx="9190">
                  <c:v>0.72082352900000002</c:v>
                </c:pt>
                <c:pt idx="9191">
                  <c:v>0.72090196100000004</c:v>
                </c:pt>
                <c:pt idx="9192">
                  <c:v>0.72098039199999997</c:v>
                </c:pt>
                <c:pt idx="9193">
                  <c:v>0.72105882399999999</c:v>
                </c:pt>
                <c:pt idx="9194">
                  <c:v>0.72113725500000003</c:v>
                </c:pt>
                <c:pt idx="9195">
                  <c:v>0.72121568599999997</c:v>
                </c:pt>
                <c:pt idx="9196">
                  <c:v>0.72129411799999998</c:v>
                </c:pt>
                <c:pt idx="9197">
                  <c:v>0.72137254900000003</c:v>
                </c:pt>
                <c:pt idx="9198">
                  <c:v>0.72145097999999996</c:v>
                </c:pt>
                <c:pt idx="9199">
                  <c:v>0.72152941199999998</c:v>
                </c:pt>
                <c:pt idx="9200">
                  <c:v>0.72160784300000003</c:v>
                </c:pt>
                <c:pt idx="9201">
                  <c:v>0.72168627500000004</c:v>
                </c:pt>
                <c:pt idx="9202">
                  <c:v>0.72176470599999998</c:v>
                </c:pt>
                <c:pt idx="9203">
                  <c:v>0.72184313700000002</c:v>
                </c:pt>
                <c:pt idx="9204">
                  <c:v>0.72192156900000004</c:v>
                </c:pt>
                <c:pt idx="9205">
                  <c:v>0.72199999999999998</c:v>
                </c:pt>
                <c:pt idx="9206">
                  <c:v>0.72207843100000002</c:v>
                </c:pt>
                <c:pt idx="9207">
                  <c:v>0.72215686300000004</c:v>
                </c:pt>
                <c:pt idx="9208">
                  <c:v>0.72223529399999997</c:v>
                </c:pt>
                <c:pt idx="9209">
                  <c:v>0.72231372500000002</c:v>
                </c:pt>
                <c:pt idx="9210">
                  <c:v>0.72239215700000003</c:v>
                </c:pt>
                <c:pt idx="9211">
                  <c:v>0.72247058799999997</c:v>
                </c:pt>
                <c:pt idx="9212">
                  <c:v>0.72254901999999999</c:v>
                </c:pt>
                <c:pt idx="9213">
                  <c:v>0.72262745100000003</c:v>
                </c:pt>
                <c:pt idx="9214">
                  <c:v>0.72270588199999997</c:v>
                </c:pt>
                <c:pt idx="9215">
                  <c:v>0.72278431399999998</c:v>
                </c:pt>
                <c:pt idx="9216">
                  <c:v>0.72286274500000003</c:v>
                </c:pt>
                <c:pt idx="9217">
                  <c:v>0.72294117599999996</c:v>
                </c:pt>
                <c:pt idx="9218">
                  <c:v>0.72301960799999998</c:v>
                </c:pt>
                <c:pt idx="9219">
                  <c:v>0.72309803900000003</c:v>
                </c:pt>
                <c:pt idx="9220">
                  <c:v>0.72317647100000004</c:v>
                </c:pt>
                <c:pt idx="9221">
                  <c:v>0.72325490199999998</c:v>
                </c:pt>
                <c:pt idx="9222">
                  <c:v>0.72333333300000002</c:v>
                </c:pt>
                <c:pt idx="9223">
                  <c:v>0.72341176500000004</c:v>
                </c:pt>
                <c:pt idx="9224">
                  <c:v>0.72349019599999997</c:v>
                </c:pt>
                <c:pt idx="9225">
                  <c:v>0.72356862700000002</c:v>
                </c:pt>
                <c:pt idx="9226">
                  <c:v>0.72364705900000004</c:v>
                </c:pt>
                <c:pt idx="9227">
                  <c:v>0.72372548999999997</c:v>
                </c:pt>
                <c:pt idx="9228">
                  <c:v>0.72380392199999999</c:v>
                </c:pt>
                <c:pt idx="9229">
                  <c:v>0.72388235300000003</c:v>
                </c:pt>
                <c:pt idx="9230">
                  <c:v>0.72396078399999997</c:v>
                </c:pt>
                <c:pt idx="9231">
                  <c:v>0.72403921599999999</c:v>
                </c:pt>
                <c:pt idx="9232">
                  <c:v>0.72411764700000003</c:v>
                </c:pt>
                <c:pt idx="9233">
                  <c:v>0.72419607799999997</c:v>
                </c:pt>
                <c:pt idx="9234">
                  <c:v>0.72427450999999998</c:v>
                </c:pt>
                <c:pt idx="9235">
                  <c:v>0.72435294100000003</c:v>
                </c:pt>
                <c:pt idx="9236">
                  <c:v>0.72443137300000005</c:v>
                </c:pt>
                <c:pt idx="9237">
                  <c:v>0.72450980399999998</c:v>
                </c:pt>
                <c:pt idx="9238">
                  <c:v>0.72458823500000002</c:v>
                </c:pt>
                <c:pt idx="9239">
                  <c:v>0.72466666700000004</c:v>
                </c:pt>
                <c:pt idx="9240">
                  <c:v>0.72474509799999998</c:v>
                </c:pt>
                <c:pt idx="9241">
                  <c:v>0.72482352900000002</c:v>
                </c:pt>
                <c:pt idx="9242">
                  <c:v>0.72490196100000004</c:v>
                </c:pt>
                <c:pt idx="9243">
                  <c:v>0.72498039199999997</c:v>
                </c:pt>
                <c:pt idx="9244">
                  <c:v>0.72505882399999999</c:v>
                </c:pt>
                <c:pt idx="9245">
                  <c:v>0.72513725500000004</c:v>
                </c:pt>
                <c:pt idx="9246">
                  <c:v>0.72521568599999997</c:v>
                </c:pt>
                <c:pt idx="9247">
                  <c:v>0.72529411799999999</c:v>
                </c:pt>
                <c:pt idx="9248">
                  <c:v>0.72537254900000003</c:v>
                </c:pt>
                <c:pt idx="9249">
                  <c:v>0.72545097999999997</c:v>
                </c:pt>
                <c:pt idx="9250">
                  <c:v>0.72552941199999998</c:v>
                </c:pt>
                <c:pt idx="9251">
                  <c:v>0.72560784300000003</c:v>
                </c:pt>
                <c:pt idx="9252">
                  <c:v>0.72568627500000005</c:v>
                </c:pt>
                <c:pt idx="9253">
                  <c:v>0.72576470599999998</c:v>
                </c:pt>
                <c:pt idx="9254">
                  <c:v>0.72584313700000003</c:v>
                </c:pt>
                <c:pt idx="9255">
                  <c:v>0.72592156900000004</c:v>
                </c:pt>
                <c:pt idx="9256">
                  <c:v>0.72599999999999998</c:v>
                </c:pt>
                <c:pt idx="9257">
                  <c:v>0.72607843100000002</c:v>
                </c:pt>
                <c:pt idx="9258">
                  <c:v>0.72615686300000004</c:v>
                </c:pt>
                <c:pt idx="9259">
                  <c:v>0.72623529399999998</c:v>
                </c:pt>
                <c:pt idx="9260">
                  <c:v>0.72631372500000002</c:v>
                </c:pt>
                <c:pt idx="9261">
                  <c:v>0.72639215700000004</c:v>
                </c:pt>
                <c:pt idx="9262">
                  <c:v>0.72647058799999997</c:v>
                </c:pt>
                <c:pt idx="9263">
                  <c:v>0.72654901999999999</c:v>
                </c:pt>
                <c:pt idx="9264">
                  <c:v>0.72662745100000004</c:v>
                </c:pt>
                <c:pt idx="9265">
                  <c:v>0.72670588199999997</c:v>
                </c:pt>
                <c:pt idx="9266">
                  <c:v>0.72678431399999999</c:v>
                </c:pt>
                <c:pt idx="9267">
                  <c:v>0.72686274500000003</c:v>
                </c:pt>
                <c:pt idx="9268">
                  <c:v>0.72694117599999997</c:v>
                </c:pt>
                <c:pt idx="9269">
                  <c:v>0.72701960799999998</c:v>
                </c:pt>
                <c:pt idx="9270">
                  <c:v>0.72709803900000003</c:v>
                </c:pt>
                <c:pt idx="9271">
                  <c:v>0.72717647100000005</c:v>
                </c:pt>
                <c:pt idx="9272">
                  <c:v>0.72725490199999998</c:v>
                </c:pt>
                <c:pt idx="9273">
                  <c:v>0.72733333300000003</c:v>
                </c:pt>
                <c:pt idx="9274">
                  <c:v>0.72741176500000004</c:v>
                </c:pt>
                <c:pt idx="9275">
                  <c:v>0.72749019599999998</c:v>
                </c:pt>
                <c:pt idx="9276">
                  <c:v>0.72756862700000002</c:v>
                </c:pt>
                <c:pt idx="9277">
                  <c:v>0.72764705900000004</c:v>
                </c:pt>
                <c:pt idx="9278">
                  <c:v>0.72772548999999997</c:v>
                </c:pt>
                <c:pt idx="9279">
                  <c:v>0.72780392199999999</c:v>
                </c:pt>
                <c:pt idx="9280">
                  <c:v>0.72788235300000004</c:v>
                </c:pt>
                <c:pt idx="9281">
                  <c:v>0.72796078399999997</c:v>
                </c:pt>
                <c:pt idx="9282">
                  <c:v>0.72803921599999999</c:v>
                </c:pt>
                <c:pt idx="9283">
                  <c:v>0.72811764700000003</c:v>
                </c:pt>
                <c:pt idx="9284">
                  <c:v>0.72819607799999997</c:v>
                </c:pt>
                <c:pt idx="9285">
                  <c:v>0.72827450999999999</c:v>
                </c:pt>
                <c:pt idx="9286">
                  <c:v>0.72835294100000003</c:v>
                </c:pt>
                <c:pt idx="9287">
                  <c:v>0.72843137300000005</c:v>
                </c:pt>
                <c:pt idx="9288">
                  <c:v>0.72850980399999998</c:v>
                </c:pt>
                <c:pt idx="9289">
                  <c:v>0.72858823500000003</c:v>
                </c:pt>
                <c:pt idx="9290">
                  <c:v>0.72866666700000005</c:v>
                </c:pt>
                <c:pt idx="9291">
                  <c:v>0.72874509799999998</c:v>
                </c:pt>
                <c:pt idx="9292">
                  <c:v>0.72882352900000003</c:v>
                </c:pt>
                <c:pt idx="9293">
                  <c:v>0.72890196100000004</c:v>
                </c:pt>
                <c:pt idx="9294">
                  <c:v>0.72898039199999998</c:v>
                </c:pt>
                <c:pt idx="9295">
                  <c:v>0.72905882399999999</c:v>
                </c:pt>
                <c:pt idx="9296">
                  <c:v>0.72913725500000004</c:v>
                </c:pt>
                <c:pt idx="9297">
                  <c:v>0.72921568599999997</c:v>
                </c:pt>
                <c:pt idx="9298">
                  <c:v>0.72929411799999999</c:v>
                </c:pt>
                <c:pt idx="9299">
                  <c:v>0.72937254900000004</c:v>
                </c:pt>
                <c:pt idx="9300">
                  <c:v>0.72945097999999997</c:v>
                </c:pt>
                <c:pt idx="9301">
                  <c:v>0.72952941199999999</c:v>
                </c:pt>
                <c:pt idx="9302">
                  <c:v>0.72960784300000003</c:v>
                </c:pt>
                <c:pt idx="9303">
                  <c:v>0.72968627500000005</c:v>
                </c:pt>
                <c:pt idx="9304">
                  <c:v>0.72976470599999999</c:v>
                </c:pt>
                <c:pt idx="9305">
                  <c:v>0.72984313700000003</c:v>
                </c:pt>
                <c:pt idx="9306">
                  <c:v>0.72992156900000005</c:v>
                </c:pt>
                <c:pt idx="9307">
                  <c:v>0.73</c:v>
                </c:pt>
                <c:pt idx="9308">
                  <c:v>0.73007843100000003</c:v>
                </c:pt>
                <c:pt idx="9309">
                  <c:v>0.73015686300000004</c:v>
                </c:pt>
                <c:pt idx="9310">
                  <c:v>0.73023529399999998</c:v>
                </c:pt>
                <c:pt idx="9311">
                  <c:v>0.73031372500000002</c:v>
                </c:pt>
                <c:pt idx="9312">
                  <c:v>0.73039215700000004</c:v>
                </c:pt>
                <c:pt idx="9313">
                  <c:v>0.73047058799999998</c:v>
                </c:pt>
                <c:pt idx="9314">
                  <c:v>0.73054901999999999</c:v>
                </c:pt>
                <c:pt idx="9315">
                  <c:v>0.73062745100000004</c:v>
                </c:pt>
                <c:pt idx="9316">
                  <c:v>0.73070588199999997</c:v>
                </c:pt>
                <c:pt idx="9317">
                  <c:v>0.73078431399999999</c:v>
                </c:pt>
                <c:pt idx="9318">
                  <c:v>0.73086274500000004</c:v>
                </c:pt>
                <c:pt idx="9319">
                  <c:v>0.73094117599999997</c:v>
                </c:pt>
                <c:pt idx="9320">
                  <c:v>0.73101960799999999</c:v>
                </c:pt>
                <c:pt idx="9321">
                  <c:v>0.73109803900000003</c:v>
                </c:pt>
                <c:pt idx="9322">
                  <c:v>0.73117647100000005</c:v>
                </c:pt>
                <c:pt idx="9323">
                  <c:v>0.73125490199999998</c:v>
                </c:pt>
                <c:pt idx="9324">
                  <c:v>0.73133333300000003</c:v>
                </c:pt>
                <c:pt idx="9325">
                  <c:v>0.73141176500000005</c:v>
                </c:pt>
                <c:pt idx="9326">
                  <c:v>0.73149019599999998</c:v>
                </c:pt>
                <c:pt idx="9327">
                  <c:v>0.73156862700000003</c:v>
                </c:pt>
                <c:pt idx="9328">
                  <c:v>0.73164705900000004</c:v>
                </c:pt>
                <c:pt idx="9329">
                  <c:v>0.73172548999999998</c:v>
                </c:pt>
                <c:pt idx="9330">
                  <c:v>0.731803922</c:v>
                </c:pt>
                <c:pt idx="9331">
                  <c:v>0.73188235300000004</c:v>
                </c:pt>
                <c:pt idx="9332">
                  <c:v>0.73196078399999998</c:v>
                </c:pt>
                <c:pt idx="9333">
                  <c:v>0.73203921599999999</c:v>
                </c:pt>
                <c:pt idx="9334">
                  <c:v>0.73211764700000004</c:v>
                </c:pt>
                <c:pt idx="9335">
                  <c:v>0.73219607799999997</c:v>
                </c:pt>
                <c:pt idx="9336">
                  <c:v>0.73227450999999999</c:v>
                </c:pt>
                <c:pt idx="9337">
                  <c:v>0.73235294100000004</c:v>
                </c:pt>
                <c:pt idx="9338">
                  <c:v>0.73243137300000005</c:v>
                </c:pt>
                <c:pt idx="9339">
                  <c:v>0.73250980399999999</c:v>
                </c:pt>
                <c:pt idx="9340">
                  <c:v>0.73258823500000003</c:v>
                </c:pt>
                <c:pt idx="9341">
                  <c:v>0.73266666700000005</c:v>
                </c:pt>
                <c:pt idx="9342">
                  <c:v>0.73274509799999998</c:v>
                </c:pt>
                <c:pt idx="9343">
                  <c:v>0.73282352900000003</c:v>
                </c:pt>
                <c:pt idx="9344">
                  <c:v>0.73290196100000005</c:v>
                </c:pt>
                <c:pt idx="9345">
                  <c:v>0.73298039199999998</c:v>
                </c:pt>
                <c:pt idx="9346">
                  <c:v>0.733058824</c:v>
                </c:pt>
                <c:pt idx="9347">
                  <c:v>0.73313725500000004</c:v>
                </c:pt>
                <c:pt idx="9348">
                  <c:v>0.73321568599999998</c:v>
                </c:pt>
                <c:pt idx="9349">
                  <c:v>0.73329411799999999</c:v>
                </c:pt>
                <c:pt idx="9350">
                  <c:v>0.73337254900000004</c:v>
                </c:pt>
                <c:pt idx="9351">
                  <c:v>0.73345097999999997</c:v>
                </c:pt>
                <c:pt idx="9352">
                  <c:v>0.73352941199999999</c:v>
                </c:pt>
                <c:pt idx="9353">
                  <c:v>0.73360784300000004</c:v>
                </c:pt>
                <c:pt idx="9354">
                  <c:v>0.73368627500000005</c:v>
                </c:pt>
                <c:pt idx="9355">
                  <c:v>0.73376470599999999</c:v>
                </c:pt>
                <c:pt idx="9356">
                  <c:v>0.73384313700000003</c:v>
                </c:pt>
                <c:pt idx="9357">
                  <c:v>0.73392156900000005</c:v>
                </c:pt>
                <c:pt idx="9358">
                  <c:v>0.73399999999999999</c:v>
                </c:pt>
                <c:pt idx="9359">
                  <c:v>0.73407843100000003</c:v>
                </c:pt>
                <c:pt idx="9360">
                  <c:v>0.73415686300000005</c:v>
                </c:pt>
                <c:pt idx="9361">
                  <c:v>0.73423529399999998</c:v>
                </c:pt>
                <c:pt idx="9362">
                  <c:v>0.73431372500000003</c:v>
                </c:pt>
                <c:pt idx="9363">
                  <c:v>0.73439215700000005</c:v>
                </c:pt>
                <c:pt idx="9364">
                  <c:v>0.73447058799999998</c:v>
                </c:pt>
                <c:pt idx="9365">
                  <c:v>0.73454902</c:v>
                </c:pt>
                <c:pt idx="9366">
                  <c:v>0.73462745100000004</c:v>
                </c:pt>
                <c:pt idx="9367">
                  <c:v>0.73470588199999998</c:v>
                </c:pt>
                <c:pt idx="9368">
                  <c:v>0.73478431399999999</c:v>
                </c:pt>
                <c:pt idx="9369">
                  <c:v>0.73486274500000004</c:v>
                </c:pt>
                <c:pt idx="9370">
                  <c:v>0.73494117599999997</c:v>
                </c:pt>
                <c:pt idx="9371">
                  <c:v>0.73501960799999999</c:v>
                </c:pt>
                <c:pt idx="9372">
                  <c:v>0.73509803900000004</c:v>
                </c:pt>
                <c:pt idx="9373">
                  <c:v>0.73517647100000005</c:v>
                </c:pt>
                <c:pt idx="9374">
                  <c:v>0.73525490199999999</c:v>
                </c:pt>
                <c:pt idx="9375">
                  <c:v>0.73533333300000003</c:v>
                </c:pt>
                <c:pt idx="9376">
                  <c:v>0.73541176500000005</c:v>
                </c:pt>
                <c:pt idx="9377">
                  <c:v>0.73549019599999998</c:v>
                </c:pt>
                <c:pt idx="9378">
                  <c:v>0.73556862700000003</c:v>
                </c:pt>
                <c:pt idx="9379">
                  <c:v>0.73564705900000005</c:v>
                </c:pt>
                <c:pt idx="9380">
                  <c:v>0.73572548999999998</c:v>
                </c:pt>
                <c:pt idx="9381">
                  <c:v>0.735803922</c:v>
                </c:pt>
                <c:pt idx="9382">
                  <c:v>0.73588235300000004</c:v>
                </c:pt>
                <c:pt idx="9383">
                  <c:v>0.73596078399999998</c:v>
                </c:pt>
                <c:pt idx="9384">
                  <c:v>0.736039216</c:v>
                </c:pt>
                <c:pt idx="9385">
                  <c:v>0.73611764700000004</c:v>
                </c:pt>
                <c:pt idx="9386">
                  <c:v>0.73619607799999998</c:v>
                </c:pt>
                <c:pt idx="9387">
                  <c:v>0.73627450999999999</c:v>
                </c:pt>
                <c:pt idx="9388">
                  <c:v>0.73635294100000004</c:v>
                </c:pt>
                <c:pt idx="9389">
                  <c:v>0.73643137299999994</c:v>
                </c:pt>
                <c:pt idx="9390">
                  <c:v>0.73650980399999999</c:v>
                </c:pt>
                <c:pt idx="9391">
                  <c:v>0.73658823500000004</c:v>
                </c:pt>
                <c:pt idx="9392">
                  <c:v>0.73666666700000005</c:v>
                </c:pt>
                <c:pt idx="9393">
                  <c:v>0.73674509799999999</c:v>
                </c:pt>
                <c:pt idx="9394">
                  <c:v>0.73682352900000003</c:v>
                </c:pt>
                <c:pt idx="9395">
                  <c:v>0.73690196100000005</c:v>
                </c:pt>
                <c:pt idx="9396">
                  <c:v>0.73698039199999998</c:v>
                </c:pt>
                <c:pt idx="9397">
                  <c:v>0.737058824</c:v>
                </c:pt>
                <c:pt idx="9398">
                  <c:v>0.73713725500000005</c:v>
                </c:pt>
                <c:pt idx="9399">
                  <c:v>0.73721568599999998</c:v>
                </c:pt>
                <c:pt idx="9400">
                  <c:v>0.737294118</c:v>
                </c:pt>
                <c:pt idx="9401">
                  <c:v>0.73737254900000004</c:v>
                </c:pt>
                <c:pt idx="9402">
                  <c:v>0.73745097999999998</c:v>
                </c:pt>
                <c:pt idx="9403">
                  <c:v>0.737529412</c:v>
                </c:pt>
                <c:pt idx="9404">
                  <c:v>0.73760784300000004</c:v>
                </c:pt>
                <c:pt idx="9405">
                  <c:v>0.73768627499999995</c:v>
                </c:pt>
                <c:pt idx="9406">
                  <c:v>0.73776470599999999</c:v>
                </c:pt>
                <c:pt idx="9407">
                  <c:v>0.73784313700000004</c:v>
                </c:pt>
                <c:pt idx="9408">
                  <c:v>0.73792156900000005</c:v>
                </c:pt>
                <c:pt idx="9409">
                  <c:v>0.73799999999999999</c:v>
                </c:pt>
                <c:pt idx="9410">
                  <c:v>0.73807843100000003</c:v>
                </c:pt>
                <c:pt idx="9411">
                  <c:v>0.73815686300000005</c:v>
                </c:pt>
                <c:pt idx="9412">
                  <c:v>0.73823529399999999</c:v>
                </c:pt>
                <c:pt idx="9413">
                  <c:v>0.73831372500000003</c:v>
                </c:pt>
                <c:pt idx="9414">
                  <c:v>0.73839215700000005</c:v>
                </c:pt>
                <c:pt idx="9415">
                  <c:v>0.73847058799999998</c:v>
                </c:pt>
                <c:pt idx="9416">
                  <c:v>0.73854902</c:v>
                </c:pt>
                <c:pt idx="9417">
                  <c:v>0.73862745100000005</c:v>
                </c:pt>
                <c:pt idx="9418">
                  <c:v>0.73870588199999998</c:v>
                </c:pt>
                <c:pt idx="9419">
                  <c:v>0.738784314</c:v>
                </c:pt>
                <c:pt idx="9420">
                  <c:v>0.73886274500000004</c:v>
                </c:pt>
                <c:pt idx="9421">
                  <c:v>0.73894117599999998</c:v>
                </c:pt>
                <c:pt idx="9422">
                  <c:v>0.73901960799999999</c:v>
                </c:pt>
                <c:pt idx="9423">
                  <c:v>0.73909803900000004</c:v>
                </c:pt>
                <c:pt idx="9424">
                  <c:v>0.73917647099999995</c:v>
                </c:pt>
                <c:pt idx="9425">
                  <c:v>0.73925490199999999</c:v>
                </c:pt>
                <c:pt idx="9426">
                  <c:v>0.73933333300000004</c:v>
                </c:pt>
                <c:pt idx="9427">
                  <c:v>0.73941176500000005</c:v>
                </c:pt>
                <c:pt idx="9428">
                  <c:v>0.73949019599999999</c:v>
                </c:pt>
                <c:pt idx="9429">
                  <c:v>0.73956862700000003</c:v>
                </c:pt>
                <c:pt idx="9430">
                  <c:v>0.73964705900000005</c:v>
                </c:pt>
                <c:pt idx="9431">
                  <c:v>0.73972548999999999</c:v>
                </c:pt>
                <c:pt idx="9432">
                  <c:v>0.739803922</c:v>
                </c:pt>
                <c:pt idx="9433">
                  <c:v>0.73988235300000005</c:v>
                </c:pt>
                <c:pt idx="9434">
                  <c:v>0.73996078399999998</c:v>
                </c:pt>
                <c:pt idx="9435">
                  <c:v>0.740039216</c:v>
                </c:pt>
                <c:pt idx="9436">
                  <c:v>0.74011764700000005</c:v>
                </c:pt>
                <c:pt idx="9437">
                  <c:v>0.74019607799999998</c:v>
                </c:pt>
                <c:pt idx="9438">
                  <c:v>0.74027451</c:v>
                </c:pt>
                <c:pt idx="9439">
                  <c:v>0.74035294100000004</c:v>
                </c:pt>
                <c:pt idx="9440">
                  <c:v>0.74043137299999995</c:v>
                </c:pt>
                <c:pt idx="9441">
                  <c:v>0.74050980399999999</c:v>
                </c:pt>
                <c:pt idx="9442">
                  <c:v>0.74058823500000004</c:v>
                </c:pt>
                <c:pt idx="9443">
                  <c:v>0.74066666699999995</c:v>
                </c:pt>
                <c:pt idx="9444">
                  <c:v>0.74074509799999999</c:v>
                </c:pt>
                <c:pt idx="9445">
                  <c:v>0.74082352900000004</c:v>
                </c:pt>
                <c:pt idx="9446">
                  <c:v>0.74090196100000005</c:v>
                </c:pt>
                <c:pt idx="9447">
                  <c:v>0.74098039199999999</c:v>
                </c:pt>
                <c:pt idx="9448">
                  <c:v>0.741058824</c:v>
                </c:pt>
                <c:pt idx="9449">
                  <c:v>0.74113725500000005</c:v>
                </c:pt>
                <c:pt idx="9450">
                  <c:v>0.74121568599999998</c:v>
                </c:pt>
                <c:pt idx="9451">
                  <c:v>0.741294118</c:v>
                </c:pt>
                <c:pt idx="9452">
                  <c:v>0.74137254900000005</c:v>
                </c:pt>
                <c:pt idx="9453">
                  <c:v>0.74145097999999998</c:v>
                </c:pt>
                <c:pt idx="9454">
                  <c:v>0.741529412</c:v>
                </c:pt>
                <c:pt idx="9455">
                  <c:v>0.74160784300000004</c:v>
                </c:pt>
                <c:pt idx="9456">
                  <c:v>0.74168627499999995</c:v>
                </c:pt>
                <c:pt idx="9457">
                  <c:v>0.741764706</c:v>
                </c:pt>
                <c:pt idx="9458">
                  <c:v>0.74184313700000004</c:v>
                </c:pt>
                <c:pt idx="9459">
                  <c:v>0.74192156899999995</c:v>
                </c:pt>
                <c:pt idx="9460">
                  <c:v>0.74199999999999999</c:v>
                </c:pt>
                <c:pt idx="9461">
                  <c:v>0.74207843100000004</c:v>
                </c:pt>
                <c:pt idx="9462">
                  <c:v>0.74215686299999994</c:v>
                </c:pt>
                <c:pt idx="9463">
                  <c:v>0.74223529399999999</c:v>
                </c:pt>
                <c:pt idx="9464">
                  <c:v>0.74231372500000004</c:v>
                </c:pt>
                <c:pt idx="9465">
                  <c:v>0.74239215700000005</c:v>
                </c:pt>
                <c:pt idx="9466">
                  <c:v>0.74247058799999999</c:v>
                </c:pt>
                <c:pt idx="9467">
                  <c:v>0.74254902</c:v>
                </c:pt>
                <c:pt idx="9468">
                  <c:v>0.74262745100000005</c:v>
                </c:pt>
                <c:pt idx="9469">
                  <c:v>0.74270588199999998</c:v>
                </c:pt>
                <c:pt idx="9470">
                  <c:v>0.742784314</c:v>
                </c:pt>
                <c:pt idx="9471">
                  <c:v>0.74286274500000005</c:v>
                </c:pt>
                <c:pt idx="9472">
                  <c:v>0.74294117599999998</c:v>
                </c:pt>
                <c:pt idx="9473">
                  <c:v>0.743019608</c:v>
                </c:pt>
                <c:pt idx="9474">
                  <c:v>0.74309803900000004</c:v>
                </c:pt>
                <c:pt idx="9475">
                  <c:v>0.74317647099999995</c:v>
                </c:pt>
                <c:pt idx="9476">
                  <c:v>0.743254902</c:v>
                </c:pt>
                <c:pt idx="9477">
                  <c:v>0.74333333300000004</c:v>
                </c:pt>
                <c:pt idx="9478">
                  <c:v>0.74341176499999995</c:v>
                </c:pt>
                <c:pt idx="9479">
                  <c:v>0.74349019599999999</c:v>
                </c:pt>
                <c:pt idx="9480">
                  <c:v>0.74356862700000004</c:v>
                </c:pt>
                <c:pt idx="9481">
                  <c:v>0.74364705900000005</c:v>
                </c:pt>
                <c:pt idx="9482">
                  <c:v>0.74372548999999999</c:v>
                </c:pt>
                <c:pt idx="9483">
                  <c:v>0.74380392200000001</c:v>
                </c:pt>
                <c:pt idx="9484">
                  <c:v>0.74388235300000005</c:v>
                </c:pt>
                <c:pt idx="9485">
                  <c:v>0.74396078399999999</c:v>
                </c:pt>
                <c:pt idx="9486">
                  <c:v>0.744039216</c:v>
                </c:pt>
                <c:pt idx="9487">
                  <c:v>0.74411764700000005</c:v>
                </c:pt>
                <c:pt idx="9488">
                  <c:v>0.74419607799999998</c:v>
                </c:pt>
                <c:pt idx="9489">
                  <c:v>0.74427451</c:v>
                </c:pt>
                <c:pt idx="9490">
                  <c:v>0.74435294100000005</c:v>
                </c:pt>
                <c:pt idx="9491">
                  <c:v>0.74443137299999995</c:v>
                </c:pt>
                <c:pt idx="9492">
                  <c:v>0.744509804</c:v>
                </c:pt>
                <c:pt idx="9493">
                  <c:v>0.74458823500000004</c:v>
                </c:pt>
                <c:pt idx="9494">
                  <c:v>0.74466666699999995</c:v>
                </c:pt>
                <c:pt idx="9495">
                  <c:v>0.74474509799999999</c:v>
                </c:pt>
                <c:pt idx="9496">
                  <c:v>0.74482352900000004</c:v>
                </c:pt>
                <c:pt idx="9497">
                  <c:v>0.74490196099999995</c:v>
                </c:pt>
                <c:pt idx="9498">
                  <c:v>0.74498039199999999</c:v>
                </c:pt>
                <c:pt idx="9499">
                  <c:v>0.74505882400000001</c:v>
                </c:pt>
                <c:pt idx="9500">
                  <c:v>0.74513725500000005</c:v>
                </c:pt>
                <c:pt idx="9501">
                  <c:v>0.74521568599999999</c:v>
                </c:pt>
                <c:pt idx="9502">
                  <c:v>0.74529411800000001</c:v>
                </c:pt>
                <c:pt idx="9503">
                  <c:v>0.74537254900000005</c:v>
                </c:pt>
                <c:pt idx="9504">
                  <c:v>0.74545097999999999</c:v>
                </c:pt>
                <c:pt idx="9505">
                  <c:v>0.745529412</c:v>
                </c:pt>
                <c:pt idx="9506">
                  <c:v>0.74560784300000005</c:v>
                </c:pt>
                <c:pt idx="9507">
                  <c:v>0.74568627499999995</c:v>
                </c:pt>
                <c:pt idx="9508">
                  <c:v>0.745764706</c:v>
                </c:pt>
                <c:pt idx="9509">
                  <c:v>0.74584313700000004</c:v>
                </c:pt>
                <c:pt idx="9510">
                  <c:v>0.74592156899999995</c:v>
                </c:pt>
                <c:pt idx="9511">
                  <c:v>0.746</c:v>
                </c:pt>
                <c:pt idx="9512">
                  <c:v>0.74607843100000004</c:v>
                </c:pt>
                <c:pt idx="9513">
                  <c:v>0.74615686299999995</c:v>
                </c:pt>
                <c:pt idx="9514">
                  <c:v>0.74623529399999999</c:v>
                </c:pt>
                <c:pt idx="9515">
                  <c:v>0.74631372500000004</c:v>
                </c:pt>
                <c:pt idx="9516">
                  <c:v>0.74639215699999995</c:v>
                </c:pt>
                <c:pt idx="9517">
                  <c:v>0.74647058799999999</c:v>
                </c:pt>
                <c:pt idx="9518">
                  <c:v>0.74654902000000001</c:v>
                </c:pt>
                <c:pt idx="9519">
                  <c:v>0.74662745100000005</c:v>
                </c:pt>
                <c:pt idx="9520">
                  <c:v>0.74670588199999999</c:v>
                </c:pt>
                <c:pt idx="9521">
                  <c:v>0.746784314</c:v>
                </c:pt>
                <c:pt idx="9522">
                  <c:v>0.74686274500000005</c:v>
                </c:pt>
                <c:pt idx="9523">
                  <c:v>0.74694117599999998</c:v>
                </c:pt>
                <c:pt idx="9524">
                  <c:v>0.747019608</c:v>
                </c:pt>
                <c:pt idx="9525">
                  <c:v>0.74709803900000005</c:v>
                </c:pt>
                <c:pt idx="9526">
                  <c:v>0.74717647099999995</c:v>
                </c:pt>
                <c:pt idx="9527">
                  <c:v>0.747254902</c:v>
                </c:pt>
                <c:pt idx="9528">
                  <c:v>0.74733333300000004</c:v>
                </c:pt>
                <c:pt idx="9529">
                  <c:v>0.74741176499999995</c:v>
                </c:pt>
                <c:pt idx="9530">
                  <c:v>0.747490196</c:v>
                </c:pt>
                <c:pt idx="9531">
                  <c:v>0.74756862700000004</c:v>
                </c:pt>
                <c:pt idx="9532">
                  <c:v>0.74764705899999995</c:v>
                </c:pt>
                <c:pt idx="9533">
                  <c:v>0.74772548999999999</c:v>
                </c:pt>
                <c:pt idx="9534">
                  <c:v>0.74780392200000001</c:v>
                </c:pt>
                <c:pt idx="9535">
                  <c:v>0.74788235300000006</c:v>
                </c:pt>
                <c:pt idx="9536">
                  <c:v>0.74796078399999999</c:v>
                </c:pt>
                <c:pt idx="9537">
                  <c:v>0.74803921600000001</c:v>
                </c:pt>
                <c:pt idx="9538">
                  <c:v>0.74811764700000005</c:v>
                </c:pt>
                <c:pt idx="9539">
                  <c:v>0.74819607799999999</c:v>
                </c:pt>
                <c:pt idx="9540">
                  <c:v>0.74827451</c:v>
                </c:pt>
                <c:pt idx="9541">
                  <c:v>0.74835294100000005</c:v>
                </c:pt>
                <c:pt idx="9542">
                  <c:v>0.74843137299999996</c:v>
                </c:pt>
                <c:pt idx="9543">
                  <c:v>0.748509804</c:v>
                </c:pt>
                <c:pt idx="9544">
                  <c:v>0.74858823500000005</c:v>
                </c:pt>
                <c:pt idx="9545">
                  <c:v>0.74866666699999995</c:v>
                </c:pt>
                <c:pt idx="9546">
                  <c:v>0.748745098</c:v>
                </c:pt>
                <c:pt idx="9547">
                  <c:v>0.74882352900000004</c:v>
                </c:pt>
                <c:pt idx="9548">
                  <c:v>0.74890196099999995</c:v>
                </c:pt>
                <c:pt idx="9549">
                  <c:v>0.74898039199999999</c:v>
                </c:pt>
                <c:pt idx="9550">
                  <c:v>0.74905882400000001</c:v>
                </c:pt>
                <c:pt idx="9551">
                  <c:v>0.74913725499999995</c:v>
                </c:pt>
                <c:pt idx="9552">
                  <c:v>0.74921568599999999</c:v>
                </c:pt>
                <c:pt idx="9553">
                  <c:v>0.74929411800000001</c:v>
                </c:pt>
                <c:pt idx="9554">
                  <c:v>0.74937254900000005</c:v>
                </c:pt>
                <c:pt idx="9555">
                  <c:v>0.74945097999999999</c:v>
                </c:pt>
                <c:pt idx="9556">
                  <c:v>0.74952941200000001</c:v>
                </c:pt>
                <c:pt idx="9557">
                  <c:v>0.74960784300000005</c:v>
                </c:pt>
                <c:pt idx="9558">
                  <c:v>0.74968627499999996</c:v>
                </c:pt>
                <c:pt idx="9559">
                  <c:v>0.749764706</c:v>
                </c:pt>
                <c:pt idx="9560">
                  <c:v>0.74984313700000005</c:v>
                </c:pt>
                <c:pt idx="9561">
                  <c:v>0.74992156899999995</c:v>
                </c:pt>
                <c:pt idx="9562">
                  <c:v>0.75</c:v>
                </c:pt>
                <c:pt idx="9563">
                  <c:v>0.75007843100000005</c:v>
                </c:pt>
                <c:pt idx="9564">
                  <c:v>0.75015686299999995</c:v>
                </c:pt>
                <c:pt idx="9565">
                  <c:v>0.750235294</c:v>
                </c:pt>
                <c:pt idx="9566">
                  <c:v>0.75031372500000004</c:v>
                </c:pt>
                <c:pt idx="9567">
                  <c:v>0.75039215699999995</c:v>
                </c:pt>
                <c:pt idx="9568">
                  <c:v>0.75047058799999999</c:v>
                </c:pt>
                <c:pt idx="9569">
                  <c:v>0.75054902000000001</c:v>
                </c:pt>
                <c:pt idx="9570">
                  <c:v>0.75062745099999995</c:v>
                </c:pt>
                <c:pt idx="9571">
                  <c:v>0.75070588199999999</c:v>
                </c:pt>
                <c:pt idx="9572">
                  <c:v>0.75078431400000001</c:v>
                </c:pt>
                <c:pt idx="9573">
                  <c:v>0.75086274500000005</c:v>
                </c:pt>
                <c:pt idx="9574">
                  <c:v>0.75094117599999999</c:v>
                </c:pt>
                <c:pt idx="9575">
                  <c:v>0.75101960800000001</c:v>
                </c:pt>
                <c:pt idx="9576">
                  <c:v>0.75109803900000005</c:v>
                </c:pt>
                <c:pt idx="9577">
                  <c:v>0.75117647099999996</c:v>
                </c:pt>
                <c:pt idx="9578">
                  <c:v>0.751254902</c:v>
                </c:pt>
                <c:pt idx="9579">
                  <c:v>0.75133333300000005</c:v>
                </c:pt>
                <c:pt idx="9580">
                  <c:v>0.75141176499999995</c:v>
                </c:pt>
                <c:pt idx="9581">
                  <c:v>0.751490196</c:v>
                </c:pt>
                <c:pt idx="9582">
                  <c:v>0.75156862700000004</c:v>
                </c:pt>
                <c:pt idx="9583">
                  <c:v>0.75164705899999995</c:v>
                </c:pt>
                <c:pt idx="9584">
                  <c:v>0.75172549</c:v>
                </c:pt>
                <c:pt idx="9585">
                  <c:v>0.75180392200000001</c:v>
                </c:pt>
                <c:pt idx="9586">
                  <c:v>0.75188235299999995</c:v>
                </c:pt>
                <c:pt idx="9587">
                  <c:v>0.75196078399999999</c:v>
                </c:pt>
                <c:pt idx="9588">
                  <c:v>0.75203921600000001</c:v>
                </c:pt>
                <c:pt idx="9589">
                  <c:v>0.75211764699999994</c:v>
                </c:pt>
                <c:pt idx="9590">
                  <c:v>0.75219607799999999</c:v>
                </c:pt>
                <c:pt idx="9591">
                  <c:v>0.75227451000000001</c:v>
                </c:pt>
                <c:pt idx="9592">
                  <c:v>0.75235294100000005</c:v>
                </c:pt>
                <c:pt idx="9593">
                  <c:v>0.75243137299999996</c:v>
                </c:pt>
                <c:pt idx="9594">
                  <c:v>0.752509804</c:v>
                </c:pt>
                <c:pt idx="9595">
                  <c:v>0.75258823500000005</c:v>
                </c:pt>
                <c:pt idx="9596">
                  <c:v>0.75266666699999996</c:v>
                </c:pt>
                <c:pt idx="9597">
                  <c:v>0.752745098</c:v>
                </c:pt>
                <c:pt idx="9598">
                  <c:v>0.75282352900000005</c:v>
                </c:pt>
                <c:pt idx="9599">
                  <c:v>0.75290196099999995</c:v>
                </c:pt>
                <c:pt idx="9600">
                  <c:v>0.752980392</c:v>
                </c:pt>
                <c:pt idx="9601">
                  <c:v>0.75305882400000002</c:v>
                </c:pt>
                <c:pt idx="9602">
                  <c:v>0.75313725499999995</c:v>
                </c:pt>
                <c:pt idx="9603">
                  <c:v>0.753215686</c:v>
                </c:pt>
                <c:pt idx="9604">
                  <c:v>0.75329411800000001</c:v>
                </c:pt>
                <c:pt idx="9605">
                  <c:v>0.75337254899999995</c:v>
                </c:pt>
                <c:pt idx="9606">
                  <c:v>0.75345097999999999</c:v>
                </c:pt>
                <c:pt idx="9607">
                  <c:v>0.75352941200000001</c:v>
                </c:pt>
                <c:pt idx="9608">
                  <c:v>0.75360784300000005</c:v>
                </c:pt>
                <c:pt idx="9609">
                  <c:v>0.75368627499999996</c:v>
                </c:pt>
                <c:pt idx="9610">
                  <c:v>0.75376470600000001</c:v>
                </c:pt>
                <c:pt idx="9611">
                  <c:v>0.75384313700000005</c:v>
                </c:pt>
                <c:pt idx="9612">
                  <c:v>0.75392156899999996</c:v>
                </c:pt>
                <c:pt idx="9613">
                  <c:v>0.754</c:v>
                </c:pt>
                <c:pt idx="9614">
                  <c:v>0.75407843100000005</c:v>
                </c:pt>
                <c:pt idx="9615">
                  <c:v>0.75415686299999996</c:v>
                </c:pt>
                <c:pt idx="9616">
                  <c:v>0.754235294</c:v>
                </c:pt>
                <c:pt idx="9617">
                  <c:v>0.75431372500000005</c:v>
                </c:pt>
                <c:pt idx="9618">
                  <c:v>0.75439215699999995</c:v>
                </c:pt>
                <c:pt idx="9619">
                  <c:v>0.754470588</c:v>
                </c:pt>
                <c:pt idx="9620">
                  <c:v>0.75454902000000001</c:v>
                </c:pt>
                <c:pt idx="9621">
                  <c:v>0.75462745099999995</c:v>
                </c:pt>
                <c:pt idx="9622">
                  <c:v>0.75470588199999999</c:v>
                </c:pt>
                <c:pt idx="9623">
                  <c:v>0.75478431400000001</c:v>
                </c:pt>
                <c:pt idx="9624">
                  <c:v>0.75486274499999995</c:v>
                </c:pt>
                <c:pt idx="9625">
                  <c:v>0.75494117599999999</c:v>
                </c:pt>
                <c:pt idx="9626">
                  <c:v>0.75501960800000001</c:v>
                </c:pt>
                <c:pt idx="9627">
                  <c:v>0.75509803900000005</c:v>
                </c:pt>
                <c:pt idx="9628">
                  <c:v>0.75517647099999996</c:v>
                </c:pt>
                <c:pt idx="9629">
                  <c:v>0.75525490200000001</c:v>
                </c:pt>
                <c:pt idx="9630">
                  <c:v>0.75533333300000005</c:v>
                </c:pt>
                <c:pt idx="9631">
                  <c:v>0.75541176499999996</c:v>
                </c:pt>
                <c:pt idx="9632">
                  <c:v>0.755490196</c:v>
                </c:pt>
                <c:pt idx="9633">
                  <c:v>0.75556862700000005</c:v>
                </c:pt>
                <c:pt idx="9634">
                  <c:v>0.75564705899999995</c:v>
                </c:pt>
                <c:pt idx="9635">
                  <c:v>0.75572549</c:v>
                </c:pt>
                <c:pt idx="9636">
                  <c:v>0.75580392200000002</c:v>
                </c:pt>
                <c:pt idx="9637">
                  <c:v>0.75588235299999995</c:v>
                </c:pt>
                <c:pt idx="9638">
                  <c:v>0.755960784</c:v>
                </c:pt>
                <c:pt idx="9639">
                  <c:v>0.75603921600000001</c:v>
                </c:pt>
                <c:pt idx="9640">
                  <c:v>0.75611764699999995</c:v>
                </c:pt>
                <c:pt idx="9641">
                  <c:v>0.75619607799999999</c:v>
                </c:pt>
                <c:pt idx="9642">
                  <c:v>0.75627451000000001</c:v>
                </c:pt>
                <c:pt idx="9643">
                  <c:v>0.75635294099999995</c:v>
                </c:pt>
                <c:pt idx="9644">
                  <c:v>0.75643137299999996</c:v>
                </c:pt>
                <c:pt idx="9645">
                  <c:v>0.75650980400000001</c:v>
                </c:pt>
                <c:pt idx="9646">
                  <c:v>0.75658823500000005</c:v>
                </c:pt>
                <c:pt idx="9647">
                  <c:v>0.75666666699999996</c:v>
                </c:pt>
                <c:pt idx="9648">
                  <c:v>0.756745098</c:v>
                </c:pt>
                <c:pt idx="9649">
                  <c:v>0.75682352900000005</c:v>
                </c:pt>
                <c:pt idx="9650">
                  <c:v>0.75690196099999996</c:v>
                </c:pt>
                <c:pt idx="9651">
                  <c:v>0.756980392</c:v>
                </c:pt>
                <c:pt idx="9652">
                  <c:v>0.75705882400000002</c:v>
                </c:pt>
                <c:pt idx="9653">
                  <c:v>0.75713725499999995</c:v>
                </c:pt>
                <c:pt idx="9654">
                  <c:v>0.757215686</c:v>
                </c:pt>
                <c:pt idx="9655">
                  <c:v>0.75729411800000002</c:v>
                </c:pt>
                <c:pt idx="9656">
                  <c:v>0.75737254899999995</c:v>
                </c:pt>
                <c:pt idx="9657">
                  <c:v>0.75745098</c:v>
                </c:pt>
                <c:pt idx="9658">
                  <c:v>0.75752941200000001</c:v>
                </c:pt>
                <c:pt idx="9659">
                  <c:v>0.75760784299999995</c:v>
                </c:pt>
                <c:pt idx="9660">
                  <c:v>0.75768627499999996</c:v>
                </c:pt>
                <c:pt idx="9661">
                  <c:v>0.75776470600000001</c:v>
                </c:pt>
                <c:pt idx="9662">
                  <c:v>0.75784313699999994</c:v>
                </c:pt>
                <c:pt idx="9663">
                  <c:v>0.75792156899999996</c:v>
                </c:pt>
                <c:pt idx="9664">
                  <c:v>0.75800000000000001</c:v>
                </c:pt>
                <c:pt idx="9665">
                  <c:v>0.75807843100000005</c:v>
                </c:pt>
                <c:pt idx="9666">
                  <c:v>0.75815686299999996</c:v>
                </c:pt>
                <c:pt idx="9667">
                  <c:v>0.758235294</c:v>
                </c:pt>
                <c:pt idx="9668">
                  <c:v>0.75831372500000005</c:v>
                </c:pt>
                <c:pt idx="9669">
                  <c:v>0.75839215699999996</c:v>
                </c:pt>
                <c:pt idx="9670">
                  <c:v>0.758470588</c:v>
                </c:pt>
                <c:pt idx="9671">
                  <c:v>0.75854902000000002</c:v>
                </c:pt>
                <c:pt idx="9672">
                  <c:v>0.75862745099999995</c:v>
                </c:pt>
                <c:pt idx="9673">
                  <c:v>0.758705882</c:v>
                </c:pt>
                <c:pt idx="9674">
                  <c:v>0.75878431400000002</c:v>
                </c:pt>
                <c:pt idx="9675">
                  <c:v>0.75886274499999995</c:v>
                </c:pt>
                <c:pt idx="9676">
                  <c:v>0.758941176</c:v>
                </c:pt>
                <c:pt idx="9677">
                  <c:v>0.75901960800000001</c:v>
                </c:pt>
                <c:pt idx="9678">
                  <c:v>0.75909803899999995</c:v>
                </c:pt>
                <c:pt idx="9679">
                  <c:v>0.75917647099999996</c:v>
                </c:pt>
                <c:pt idx="9680">
                  <c:v>0.75925490200000001</c:v>
                </c:pt>
                <c:pt idx="9681">
                  <c:v>0.75933333300000005</c:v>
                </c:pt>
                <c:pt idx="9682">
                  <c:v>0.75941176499999996</c:v>
                </c:pt>
                <c:pt idx="9683">
                  <c:v>0.75949019600000001</c:v>
                </c:pt>
                <c:pt idx="9684">
                  <c:v>0.75956862700000005</c:v>
                </c:pt>
                <c:pt idx="9685">
                  <c:v>0.75964705899999996</c:v>
                </c:pt>
                <c:pt idx="9686">
                  <c:v>0.75972549</c:v>
                </c:pt>
                <c:pt idx="9687">
                  <c:v>0.75980392200000002</c:v>
                </c:pt>
                <c:pt idx="9688">
                  <c:v>0.75988235299999995</c:v>
                </c:pt>
                <c:pt idx="9689">
                  <c:v>0.759960784</c:v>
                </c:pt>
                <c:pt idx="9690">
                  <c:v>0.76003921600000002</c:v>
                </c:pt>
                <c:pt idx="9691">
                  <c:v>0.76011764699999995</c:v>
                </c:pt>
                <c:pt idx="9692">
                  <c:v>0.760196078</c:v>
                </c:pt>
                <c:pt idx="9693">
                  <c:v>0.76027451000000001</c:v>
                </c:pt>
                <c:pt idx="9694">
                  <c:v>0.76035294099999995</c:v>
                </c:pt>
                <c:pt idx="9695">
                  <c:v>0.76043137299999997</c:v>
                </c:pt>
                <c:pt idx="9696">
                  <c:v>0.76050980400000001</c:v>
                </c:pt>
                <c:pt idx="9697">
                  <c:v>0.76058823499999995</c:v>
                </c:pt>
                <c:pt idx="9698">
                  <c:v>0.76066666699999996</c:v>
                </c:pt>
                <c:pt idx="9699">
                  <c:v>0.76074509800000001</c:v>
                </c:pt>
                <c:pt idx="9700">
                  <c:v>0.76082352900000005</c:v>
                </c:pt>
                <c:pt idx="9701">
                  <c:v>0.76090196099999996</c:v>
                </c:pt>
                <c:pt idx="9702">
                  <c:v>0.76098039200000001</c:v>
                </c:pt>
                <c:pt idx="9703">
                  <c:v>0.76105882400000002</c:v>
                </c:pt>
                <c:pt idx="9704">
                  <c:v>0.76113725499999996</c:v>
                </c:pt>
                <c:pt idx="9705">
                  <c:v>0.761215686</c:v>
                </c:pt>
                <c:pt idx="9706">
                  <c:v>0.76129411800000002</c:v>
                </c:pt>
                <c:pt idx="9707">
                  <c:v>0.76137254899999995</c:v>
                </c:pt>
                <c:pt idx="9708">
                  <c:v>0.76145098</c:v>
                </c:pt>
                <c:pt idx="9709">
                  <c:v>0.76152941200000002</c:v>
                </c:pt>
                <c:pt idx="9710">
                  <c:v>0.76160784299999995</c:v>
                </c:pt>
                <c:pt idx="9711">
                  <c:v>0.76168627499999997</c:v>
                </c:pt>
                <c:pt idx="9712">
                  <c:v>0.76176470600000001</c:v>
                </c:pt>
                <c:pt idx="9713">
                  <c:v>0.76184313699999995</c:v>
                </c:pt>
                <c:pt idx="9714">
                  <c:v>0.76192156899999997</c:v>
                </c:pt>
                <c:pt idx="9715">
                  <c:v>0.76200000000000001</c:v>
                </c:pt>
                <c:pt idx="9716">
                  <c:v>0.76207843099999995</c:v>
                </c:pt>
                <c:pt idx="9717">
                  <c:v>0.76215686299999996</c:v>
                </c:pt>
                <c:pt idx="9718">
                  <c:v>0.76223529400000001</c:v>
                </c:pt>
                <c:pt idx="9719">
                  <c:v>0.76231372500000005</c:v>
                </c:pt>
                <c:pt idx="9720">
                  <c:v>0.76239215699999996</c:v>
                </c:pt>
                <c:pt idx="9721">
                  <c:v>0.762470588</c:v>
                </c:pt>
                <c:pt idx="9722">
                  <c:v>0.76254902000000002</c:v>
                </c:pt>
                <c:pt idx="9723">
                  <c:v>0.76262745099999996</c:v>
                </c:pt>
                <c:pt idx="9724">
                  <c:v>0.762705882</c:v>
                </c:pt>
                <c:pt idx="9725">
                  <c:v>0.76278431400000002</c:v>
                </c:pt>
                <c:pt idx="9726">
                  <c:v>0.76286274499999995</c:v>
                </c:pt>
                <c:pt idx="9727">
                  <c:v>0.762941176</c:v>
                </c:pt>
                <c:pt idx="9728">
                  <c:v>0.76301960800000002</c:v>
                </c:pt>
                <c:pt idx="9729">
                  <c:v>0.76309803899999995</c:v>
                </c:pt>
                <c:pt idx="9730">
                  <c:v>0.76317647099999997</c:v>
                </c:pt>
                <c:pt idx="9731">
                  <c:v>0.76325490200000001</c:v>
                </c:pt>
                <c:pt idx="9732">
                  <c:v>0.76333333299999995</c:v>
                </c:pt>
                <c:pt idx="9733">
                  <c:v>0.76341176499999996</c:v>
                </c:pt>
                <c:pt idx="9734">
                  <c:v>0.76349019600000001</c:v>
                </c:pt>
                <c:pt idx="9735">
                  <c:v>0.76356862700000006</c:v>
                </c:pt>
                <c:pt idx="9736">
                  <c:v>0.76364705899999996</c:v>
                </c:pt>
                <c:pt idx="9737">
                  <c:v>0.76372549000000001</c:v>
                </c:pt>
                <c:pt idx="9738">
                  <c:v>0.76380392200000002</c:v>
                </c:pt>
                <c:pt idx="9739">
                  <c:v>0.76388235299999996</c:v>
                </c:pt>
                <c:pt idx="9740">
                  <c:v>0.763960784</c:v>
                </c:pt>
                <c:pt idx="9741">
                  <c:v>0.76403921600000002</c:v>
                </c:pt>
                <c:pt idx="9742">
                  <c:v>0.76411764699999996</c:v>
                </c:pt>
                <c:pt idx="9743">
                  <c:v>0.764196078</c:v>
                </c:pt>
                <c:pt idx="9744">
                  <c:v>0.76427451000000002</c:v>
                </c:pt>
                <c:pt idx="9745">
                  <c:v>0.76435294099999995</c:v>
                </c:pt>
                <c:pt idx="9746">
                  <c:v>0.76443137299999997</c:v>
                </c:pt>
                <c:pt idx="9747">
                  <c:v>0.76450980400000002</c:v>
                </c:pt>
                <c:pt idx="9748">
                  <c:v>0.76458823499999995</c:v>
                </c:pt>
                <c:pt idx="9749">
                  <c:v>0.76466666699999997</c:v>
                </c:pt>
                <c:pt idx="9750">
                  <c:v>0.76474509800000001</c:v>
                </c:pt>
                <c:pt idx="9751">
                  <c:v>0.76482352899999995</c:v>
                </c:pt>
                <c:pt idx="9752">
                  <c:v>0.76490196099999996</c:v>
                </c:pt>
                <c:pt idx="9753">
                  <c:v>0.76498039200000001</c:v>
                </c:pt>
                <c:pt idx="9754">
                  <c:v>0.76505882400000003</c:v>
                </c:pt>
                <c:pt idx="9755">
                  <c:v>0.76513725499999996</c:v>
                </c:pt>
                <c:pt idx="9756">
                  <c:v>0.76521568600000001</c:v>
                </c:pt>
                <c:pt idx="9757">
                  <c:v>0.76529411800000002</c:v>
                </c:pt>
                <c:pt idx="9758">
                  <c:v>0.76537254899999996</c:v>
                </c:pt>
                <c:pt idx="9759">
                  <c:v>0.76545098</c:v>
                </c:pt>
                <c:pt idx="9760">
                  <c:v>0.76552941200000002</c:v>
                </c:pt>
                <c:pt idx="9761">
                  <c:v>0.76560784299999995</c:v>
                </c:pt>
                <c:pt idx="9762">
                  <c:v>0.76568627499999997</c:v>
                </c:pt>
                <c:pt idx="9763">
                  <c:v>0.76576470600000002</c:v>
                </c:pt>
                <c:pt idx="9764">
                  <c:v>0.76584313699999995</c:v>
                </c:pt>
                <c:pt idx="9765">
                  <c:v>0.76592156899999997</c:v>
                </c:pt>
                <c:pt idx="9766">
                  <c:v>0.76600000000000001</c:v>
                </c:pt>
                <c:pt idx="9767">
                  <c:v>0.76607843099999995</c:v>
                </c:pt>
                <c:pt idx="9768">
                  <c:v>0.76615686299999997</c:v>
                </c:pt>
                <c:pt idx="9769">
                  <c:v>0.76623529400000001</c:v>
                </c:pt>
                <c:pt idx="9770">
                  <c:v>0.76631372499999995</c:v>
                </c:pt>
                <c:pt idx="9771">
                  <c:v>0.76639215699999996</c:v>
                </c:pt>
                <c:pt idx="9772">
                  <c:v>0.76647058800000001</c:v>
                </c:pt>
                <c:pt idx="9773">
                  <c:v>0.76654902000000003</c:v>
                </c:pt>
                <c:pt idx="9774">
                  <c:v>0.76662745099999996</c:v>
                </c:pt>
                <c:pt idx="9775">
                  <c:v>0.76670588200000001</c:v>
                </c:pt>
                <c:pt idx="9776">
                  <c:v>0.76678431400000002</c:v>
                </c:pt>
                <c:pt idx="9777">
                  <c:v>0.76686274499999996</c:v>
                </c:pt>
                <c:pt idx="9778">
                  <c:v>0.766941176</c:v>
                </c:pt>
                <c:pt idx="9779">
                  <c:v>0.76701960800000002</c:v>
                </c:pt>
                <c:pt idx="9780">
                  <c:v>0.76709803899999995</c:v>
                </c:pt>
                <c:pt idx="9781">
                  <c:v>0.76717647099999997</c:v>
                </c:pt>
                <c:pt idx="9782">
                  <c:v>0.76725490200000002</c:v>
                </c:pt>
                <c:pt idx="9783">
                  <c:v>0.76733333299999995</c:v>
                </c:pt>
                <c:pt idx="9784">
                  <c:v>0.76741176499999997</c:v>
                </c:pt>
                <c:pt idx="9785">
                  <c:v>0.76749019600000001</c:v>
                </c:pt>
                <c:pt idx="9786">
                  <c:v>0.76756862699999995</c:v>
                </c:pt>
                <c:pt idx="9787">
                  <c:v>0.76764705899999996</c:v>
                </c:pt>
                <c:pt idx="9788">
                  <c:v>0.76772549000000001</c:v>
                </c:pt>
                <c:pt idx="9789">
                  <c:v>0.76780392200000003</c:v>
                </c:pt>
                <c:pt idx="9790">
                  <c:v>0.76788235299999996</c:v>
                </c:pt>
                <c:pt idx="9791">
                  <c:v>0.76796078400000001</c:v>
                </c:pt>
                <c:pt idx="9792">
                  <c:v>0.76803921600000002</c:v>
                </c:pt>
                <c:pt idx="9793">
                  <c:v>0.76811764699999996</c:v>
                </c:pt>
                <c:pt idx="9794">
                  <c:v>0.768196078</c:v>
                </c:pt>
                <c:pt idx="9795">
                  <c:v>0.76827451000000002</c:v>
                </c:pt>
                <c:pt idx="9796">
                  <c:v>0.76835294099999996</c:v>
                </c:pt>
                <c:pt idx="9797">
                  <c:v>0.76843137299999997</c:v>
                </c:pt>
                <c:pt idx="9798">
                  <c:v>0.76850980400000002</c:v>
                </c:pt>
                <c:pt idx="9799">
                  <c:v>0.76858823499999995</c:v>
                </c:pt>
                <c:pt idx="9800">
                  <c:v>0.76866666699999997</c:v>
                </c:pt>
                <c:pt idx="9801">
                  <c:v>0.76874509800000002</c:v>
                </c:pt>
                <c:pt idx="9802">
                  <c:v>0.76882352899999995</c:v>
                </c:pt>
                <c:pt idx="9803">
                  <c:v>0.76890196099999997</c:v>
                </c:pt>
                <c:pt idx="9804">
                  <c:v>0.76898039200000001</c:v>
                </c:pt>
                <c:pt idx="9805">
                  <c:v>0.76905882400000003</c:v>
                </c:pt>
                <c:pt idx="9806">
                  <c:v>0.76913725499999996</c:v>
                </c:pt>
                <c:pt idx="9807">
                  <c:v>0.76921568600000001</c:v>
                </c:pt>
                <c:pt idx="9808">
                  <c:v>0.76929411800000003</c:v>
                </c:pt>
                <c:pt idx="9809">
                  <c:v>0.76937254899999996</c:v>
                </c:pt>
                <c:pt idx="9810">
                  <c:v>0.76945098000000001</c:v>
                </c:pt>
                <c:pt idx="9811">
                  <c:v>0.76952941200000002</c:v>
                </c:pt>
                <c:pt idx="9812">
                  <c:v>0.76960784299999996</c:v>
                </c:pt>
                <c:pt idx="9813">
                  <c:v>0.76968627499999998</c:v>
                </c:pt>
                <c:pt idx="9814">
                  <c:v>0.76976470600000002</c:v>
                </c:pt>
                <c:pt idx="9815">
                  <c:v>0.76984313699999996</c:v>
                </c:pt>
                <c:pt idx="9816">
                  <c:v>0.76992156899999997</c:v>
                </c:pt>
                <c:pt idx="9817">
                  <c:v>0.77</c:v>
                </c:pt>
                <c:pt idx="9818">
                  <c:v>0.77007843099999995</c:v>
                </c:pt>
                <c:pt idx="9819">
                  <c:v>0.77015686299999997</c:v>
                </c:pt>
                <c:pt idx="9820">
                  <c:v>0.77023529400000001</c:v>
                </c:pt>
                <c:pt idx="9821">
                  <c:v>0.77031372499999995</c:v>
                </c:pt>
                <c:pt idx="9822">
                  <c:v>0.77039215699999997</c:v>
                </c:pt>
                <c:pt idx="9823">
                  <c:v>0.77047058800000001</c:v>
                </c:pt>
                <c:pt idx="9824">
                  <c:v>0.77054902000000003</c:v>
                </c:pt>
                <c:pt idx="9825">
                  <c:v>0.77062745099999996</c:v>
                </c:pt>
                <c:pt idx="9826">
                  <c:v>0.77070588200000001</c:v>
                </c:pt>
                <c:pt idx="9827">
                  <c:v>0.77078431400000003</c:v>
                </c:pt>
                <c:pt idx="9828">
                  <c:v>0.77086274499999996</c:v>
                </c:pt>
                <c:pt idx="9829">
                  <c:v>0.77094117600000001</c:v>
                </c:pt>
                <c:pt idx="9830">
                  <c:v>0.77101960800000002</c:v>
                </c:pt>
                <c:pt idx="9831">
                  <c:v>0.77109803899999996</c:v>
                </c:pt>
                <c:pt idx="9832">
                  <c:v>0.77117647099999997</c:v>
                </c:pt>
                <c:pt idx="9833">
                  <c:v>0.77125490200000002</c:v>
                </c:pt>
                <c:pt idx="9834">
                  <c:v>0.77133333299999995</c:v>
                </c:pt>
                <c:pt idx="9835">
                  <c:v>0.77141176499999997</c:v>
                </c:pt>
                <c:pt idx="9836">
                  <c:v>0.77149019600000002</c:v>
                </c:pt>
                <c:pt idx="9837">
                  <c:v>0.77156862699999995</c:v>
                </c:pt>
                <c:pt idx="9838">
                  <c:v>0.77164705899999997</c:v>
                </c:pt>
                <c:pt idx="9839">
                  <c:v>0.77172549000000001</c:v>
                </c:pt>
                <c:pt idx="9840">
                  <c:v>0.77180392200000003</c:v>
                </c:pt>
                <c:pt idx="9841">
                  <c:v>0.77188235299999997</c:v>
                </c:pt>
                <c:pt idx="9842">
                  <c:v>0.77196078400000001</c:v>
                </c:pt>
                <c:pt idx="9843">
                  <c:v>0.77203921600000003</c:v>
                </c:pt>
                <c:pt idx="9844">
                  <c:v>0.77211764699999996</c:v>
                </c:pt>
                <c:pt idx="9845">
                  <c:v>0.77219607800000001</c:v>
                </c:pt>
                <c:pt idx="9846">
                  <c:v>0.77227451000000003</c:v>
                </c:pt>
                <c:pt idx="9847">
                  <c:v>0.77235294099999996</c:v>
                </c:pt>
                <c:pt idx="9848">
                  <c:v>0.77243137299999998</c:v>
                </c:pt>
                <c:pt idx="9849">
                  <c:v>0.77250980400000002</c:v>
                </c:pt>
                <c:pt idx="9850">
                  <c:v>0.77258823499999996</c:v>
                </c:pt>
                <c:pt idx="9851">
                  <c:v>0.77266666699999997</c:v>
                </c:pt>
                <c:pt idx="9852">
                  <c:v>0.77274509800000002</c:v>
                </c:pt>
                <c:pt idx="9853">
                  <c:v>0.77282352899999995</c:v>
                </c:pt>
                <c:pt idx="9854">
                  <c:v>0.77290196099999997</c:v>
                </c:pt>
                <c:pt idx="9855">
                  <c:v>0.77298039200000002</c:v>
                </c:pt>
                <c:pt idx="9856">
                  <c:v>0.77305882400000003</c:v>
                </c:pt>
                <c:pt idx="9857">
                  <c:v>0.77313725499999997</c:v>
                </c:pt>
                <c:pt idx="9858">
                  <c:v>0.77321568600000001</c:v>
                </c:pt>
                <c:pt idx="9859">
                  <c:v>0.77329411800000003</c:v>
                </c:pt>
                <c:pt idx="9860">
                  <c:v>0.77337254899999996</c:v>
                </c:pt>
                <c:pt idx="9861">
                  <c:v>0.77345098000000001</c:v>
                </c:pt>
                <c:pt idx="9862">
                  <c:v>0.77352941200000003</c:v>
                </c:pt>
                <c:pt idx="9863">
                  <c:v>0.77360784299999996</c:v>
                </c:pt>
                <c:pt idx="9864">
                  <c:v>0.77368627499999998</c:v>
                </c:pt>
                <c:pt idx="9865">
                  <c:v>0.77376470600000002</c:v>
                </c:pt>
                <c:pt idx="9866">
                  <c:v>0.77384313699999996</c:v>
                </c:pt>
                <c:pt idx="9867">
                  <c:v>0.77392156899999998</c:v>
                </c:pt>
                <c:pt idx="9868">
                  <c:v>0.77400000000000002</c:v>
                </c:pt>
                <c:pt idx="9869">
                  <c:v>0.77407843099999996</c:v>
                </c:pt>
                <c:pt idx="9870">
                  <c:v>0.77415686299999997</c:v>
                </c:pt>
                <c:pt idx="9871">
                  <c:v>0.77423529400000002</c:v>
                </c:pt>
                <c:pt idx="9872">
                  <c:v>0.77431372499999995</c:v>
                </c:pt>
                <c:pt idx="9873">
                  <c:v>0.77439215699999997</c:v>
                </c:pt>
                <c:pt idx="9874">
                  <c:v>0.77447058800000002</c:v>
                </c:pt>
                <c:pt idx="9875">
                  <c:v>0.77454902000000003</c:v>
                </c:pt>
                <c:pt idx="9876">
                  <c:v>0.77462745099999997</c:v>
                </c:pt>
                <c:pt idx="9877">
                  <c:v>0.77470588200000001</c:v>
                </c:pt>
                <c:pt idx="9878">
                  <c:v>0.77478431400000003</c:v>
                </c:pt>
                <c:pt idx="9879">
                  <c:v>0.77486274499999996</c:v>
                </c:pt>
                <c:pt idx="9880">
                  <c:v>0.77494117600000001</c:v>
                </c:pt>
                <c:pt idx="9881">
                  <c:v>0.77501960800000003</c:v>
                </c:pt>
                <c:pt idx="9882">
                  <c:v>0.77509803899999996</c:v>
                </c:pt>
                <c:pt idx="9883">
                  <c:v>0.77517647099999998</c:v>
                </c:pt>
                <c:pt idx="9884">
                  <c:v>0.77525490200000002</c:v>
                </c:pt>
                <c:pt idx="9885">
                  <c:v>0.77533333299999996</c:v>
                </c:pt>
                <c:pt idx="9886">
                  <c:v>0.77541176499999998</c:v>
                </c:pt>
                <c:pt idx="9887">
                  <c:v>0.77549019600000002</c:v>
                </c:pt>
                <c:pt idx="9888">
                  <c:v>0.77556862699999995</c:v>
                </c:pt>
                <c:pt idx="9889">
                  <c:v>0.77564705899999997</c:v>
                </c:pt>
                <c:pt idx="9890">
                  <c:v>0.77572549000000002</c:v>
                </c:pt>
                <c:pt idx="9891">
                  <c:v>0.77580392200000003</c:v>
                </c:pt>
                <c:pt idx="9892">
                  <c:v>0.77588235299999997</c:v>
                </c:pt>
                <c:pt idx="9893">
                  <c:v>0.77596078400000001</c:v>
                </c:pt>
                <c:pt idx="9894">
                  <c:v>0.77603921600000003</c:v>
                </c:pt>
                <c:pt idx="9895">
                  <c:v>0.77611764699999997</c:v>
                </c:pt>
                <c:pt idx="9896">
                  <c:v>0.77619607800000001</c:v>
                </c:pt>
                <c:pt idx="9897">
                  <c:v>0.77627451000000003</c:v>
                </c:pt>
                <c:pt idx="9898">
                  <c:v>0.77635294099999996</c:v>
                </c:pt>
                <c:pt idx="9899">
                  <c:v>0.77643137299999998</c:v>
                </c:pt>
                <c:pt idx="9900">
                  <c:v>0.77650980400000003</c:v>
                </c:pt>
                <c:pt idx="9901">
                  <c:v>0.77658823499999996</c:v>
                </c:pt>
                <c:pt idx="9902">
                  <c:v>0.77666666699999998</c:v>
                </c:pt>
                <c:pt idx="9903">
                  <c:v>0.77674509800000002</c:v>
                </c:pt>
                <c:pt idx="9904">
                  <c:v>0.77682352899999996</c:v>
                </c:pt>
                <c:pt idx="9905">
                  <c:v>0.77690196099999997</c:v>
                </c:pt>
                <c:pt idx="9906">
                  <c:v>0.77698039200000002</c:v>
                </c:pt>
                <c:pt idx="9907">
                  <c:v>0.77705882400000004</c:v>
                </c:pt>
                <c:pt idx="9908">
                  <c:v>0.77713725499999997</c:v>
                </c:pt>
                <c:pt idx="9909">
                  <c:v>0.77721568600000002</c:v>
                </c:pt>
                <c:pt idx="9910">
                  <c:v>0.77729411800000003</c:v>
                </c:pt>
                <c:pt idx="9911">
                  <c:v>0.77737254899999997</c:v>
                </c:pt>
                <c:pt idx="9912">
                  <c:v>0.77745098000000001</c:v>
                </c:pt>
                <c:pt idx="9913">
                  <c:v>0.77752941200000003</c:v>
                </c:pt>
                <c:pt idx="9914">
                  <c:v>0.77760784299999997</c:v>
                </c:pt>
                <c:pt idx="9915">
                  <c:v>0.77768627499999998</c:v>
                </c:pt>
                <c:pt idx="9916">
                  <c:v>0.77776470600000003</c:v>
                </c:pt>
                <c:pt idx="9917">
                  <c:v>0.77784313699999996</c:v>
                </c:pt>
                <c:pt idx="9918">
                  <c:v>0.77792156899999998</c:v>
                </c:pt>
                <c:pt idx="9919">
                  <c:v>0.77800000000000002</c:v>
                </c:pt>
                <c:pt idx="9920">
                  <c:v>0.77807843099999996</c:v>
                </c:pt>
                <c:pt idx="9921">
                  <c:v>0.77815686299999998</c:v>
                </c:pt>
                <c:pt idx="9922">
                  <c:v>0.77823529400000002</c:v>
                </c:pt>
                <c:pt idx="9923">
                  <c:v>0.77831372499999996</c:v>
                </c:pt>
                <c:pt idx="9924">
                  <c:v>0.77839215699999997</c:v>
                </c:pt>
                <c:pt idx="9925">
                  <c:v>0.77847058800000002</c:v>
                </c:pt>
                <c:pt idx="9926">
                  <c:v>0.77854902000000004</c:v>
                </c:pt>
                <c:pt idx="9927">
                  <c:v>0.77862745099999997</c:v>
                </c:pt>
                <c:pt idx="9928">
                  <c:v>0.77870588200000002</c:v>
                </c:pt>
                <c:pt idx="9929">
                  <c:v>0.77878431400000003</c:v>
                </c:pt>
                <c:pt idx="9930">
                  <c:v>0.77886274499999997</c:v>
                </c:pt>
                <c:pt idx="9931">
                  <c:v>0.77894117600000001</c:v>
                </c:pt>
                <c:pt idx="9932">
                  <c:v>0.77901960800000003</c:v>
                </c:pt>
                <c:pt idx="9933">
                  <c:v>0.77909803899999996</c:v>
                </c:pt>
                <c:pt idx="9934">
                  <c:v>0.77917647099999998</c:v>
                </c:pt>
                <c:pt idx="9935">
                  <c:v>0.77925490200000003</c:v>
                </c:pt>
                <c:pt idx="9936">
                  <c:v>0.77933333299999996</c:v>
                </c:pt>
                <c:pt idx="9937">
                  <c:v>0.77941176499999998</c:v>
                </c:pt>
                <c:pt idx="9938">
                  <c:v>0.77949019600000002</c:v>
                </c:pt>
                <c:pt idx="9939">
                  <c:v>0.77956862699999996</c:v>
                </c:pt>
                <c:pt idx="9940">
                  <c:v>0.77964705899999998</c:v>
                </c:pt>
                <c:pt idx="9941">
                  <c:v>0.77972549000000002</c:v>
                </c:pt>
                <c:pt idx="9942">
                  <c:v>0.77980392200000004</c:v>
                </c:pt>
                <c:pt idx="9943">
                  <c:v>0.77988235299999997</c:v>
                </c:pt>
                <c:pt idx="9944">
                  <c:v>0.77996078400000002</c:v>
                </c:pt>
                <c:pt idx="9945">
                  <c:v>0.78003921600000004</c:v>
                </c:pt>
                <c:pt idx="9946">
                  <c:v>0.78011764699999997</c:v>
                </c:pt>
                <c:pt idx="9947">
                  <c:v>0.78019607800000002</c:v>
                </c:pt>
                <c:pt idx="9948">
                  <c:v>0.78027451000000003</c:v>
                </c:pt>
                <c:pt idx="9949">
                  <c:v>0.78035294099999997</c:v>
                </c:pt>
                <c:pt idx="9950">
                  <c:v>0.78043137299999998</c:v>
                </c:pt>
                <c:pt idx="9951">
                  <c:v>0.78050980400000003</c:v>
                </c:pt>
                <c:pt idx="9952">
                  <c:v>0.78058823499999996</c:v>
                </c:pt>
                <c:pt idx="9953">
                  <c:v>0.78066666699999998</c:v>
                </c:pt>
                <c:pt idx="9954">
                  <c:v>0.78074509800000003</c:v>
                </c:pt>
                <c:pt idx="9955">
                  <c:v>0.78082352899999996</c:v>
                </c:pt>
                <c:pt idx="9956">
                  <c:v>0.78090196099999998</c:v>
                </c:pt>
                <c:pt idx="9957">
                  <c:v>0.78098039200000002</c:v>
                </c:pt>
                <c:pt idx="9958">
                  <c:v>0.78105882400000004</c:v>
                </c:pt>
                <c:pt idx="9959">
                  <c:v>0.78113725499999997</c:v>
                </c:pt>
                <c:pt idx="9960">
                  <c:v>0.78121568600000002</c:v>
                </c:pt>
                <c:pt idx="9961">
                  <c:v>0.78129411800000004</c:v>
                </c:pt>
                <c:pt idx="9962">
                  <c:v>0.78137254899999997</c:v>
                </c:pt>
                <c:pt idx="9963">
                  <c:v>0.78145098000000002</c:v>
                </c:pt>
                <c:pt idx="9964">
                  <c:v>0.78152941200000003</c:v>
                </c:pt>
                <c:pt idx="9965">
                  <c:v>0.78160784299999997</c:v>
                </c:pt>
                <c:pt idx="9966">
                  <c:v>0.78168627499999999</c:v>
                </c:pt>
                <c:pt idx="9967">
                  <c:v>0.78176470600000003</c:v>
                </c:pt>
                <c:pt idx="9968">
                  <c:v>0.78184313699999997</c:v>
                </c:pt>
                <c:pt idx="9969">
                  <c:v>0.78192156899999998</c:v>
                </c:pt>
                <c:pt idx="9970">
                  <c:v>0.78200000000000003</c:v>
                </c:pt>
                <c:pt idx="9971">
                  <c:v>0.78207843099999996</c:v>
                </c:pt>
                <c:pt idx="9972">
                  <c:v>0.78215686299999998</c:v>
                </c:pt>
                <c:pt idx="9973">
                  <c:v>0.78223529400000003</c:v>
                </c:pt>
                <c:pt idx="9974">
                  <c:v>0.78231372499999996</c:v>
                </c:pt>
                <c:pt idx="9975">
                  <c:v>0.78239215699999998</c:v>
                </c:pt>
                <c:pt idx="9976">
                  <c:v>0.78247058800000002</c:v>
                </c:pt>
                <c:pt idx="9977">
                  <c:v>0.78254902000000004</c:v>
                </c:pt>
                <c:pt idx="9978">
                  <c:v>0.78262745099999997</c:v>
                </c:pt>
                <c:pt idx="9979">
                  <c:v>0.78270588200000002</c:v>
                </c:pt>
                <c:pt idx="9980">
                  <c:v>0.78278431400000004</c:v>
                </c:pt>
                <c:pt idx="9981">
                  <c:v>0.78286274499999997</c:v>
                </c:pt>
                <c:pt idx="9982">
                  <c:v>0.78294117600000002</c:v>
                </c:pt>
                <c:pt idx="9983">
                  <c:v>0.78301960800000003</c:v>
                </c:pt>
                <c:pt idx="9984">
                  <c:v>0.78309803899999997</c:v>
                </c:pt>
                <c:pt idx="9985">
                  <c:v>0.78317647099999999</c:v>
                </c:pt>
                <c:pt idx="9986">
                  <c:v>0.78325490200000003</c:v>
                </c:pt>
                <c:pt idx="9987">
                  <c:v>0.78333333299999997</c:v>
                </c:pt>
                <c:pt idx="9988">
                  <c:v>0.78341176499999998</c:v>
                </c:pt>
                <c:pt idx="9989">
                  <c:v>0.78349019600000003</c:v>
                </c:pt>
                <c:pt idx="9990">
                  <c:v>0.78356862699999996</c:v>
                </c:pt>
                <c:pt idx="9991">
                  <c:v>0.78364705899999998</c:v>
                </c:pt>
                <c:pt idx="9992">
                  <c:v>0.78372549000000002</c:v>
                </c:pt>
                <c:pt idx="9993">
                  <c:v>0.78380392200000004</c:v>
                </c:pt>
                <c:pt idx="9994">
                  <c:v>0.78388235299999998</c:v>
                </c:pt>
                <c:pt idx="9995">
                  <c:v>0.78396078400000002</c:v>
                </c:pt>
                <c:pt idx="9996">
                  <c:v>0.78403921600000004</c:v>
                </c:pt>
                <c:pt idx="9997">
                  <c:v>0.78411764699999997</c:v>
                </c:pt>
                <c:pt idx="9998">
                  <c:v>0.78419607800000002</c:v>
                </c:pt>
                <c:pt idx="9999">
                  <c:v>0.78427451000000004</c:v>
                </c:pt>
                <c:pt idx="10000">
                  <c:v>0.78435294099999997</c:v>
                </c:pt>
                <c:pt idx="10001">
                  <c:v>0.78443137299999999</c:v>
                </c:pt>
                <c:pt idx="10002">
                  <c:v>0.78450980400000003</c:v>
                </c:pt>
                <c:pt idx="10003">
                  <c:v>0.78458823499999997</c:v>
                </c:pt>
                <c:pt idx="10004">
                  <c:v>0.78466666699999998</c:v>
                </c:pt>
                <c:pt idx="10005">
                  <c:v>0.78474509800000003</c:v>
                </c:pt>
                <c:pt idx="10006">
                  <c:v>0.78482352899999996</c:v>
                </c:pt>
                <c:pt idx="10007">
                  <c:v>0.78490196099999998</c:v>
                </c:pt>
                <c:pt idx="10008">
                  <c:v>0.78498039200000003</c:v>
                </c:pt>
                <c:pt idx="10009">
                  <c:v>0.78505882400000004</c:v>
                </c:pt>
                <c:pt idx="10010">
                  <c:v>0.78513725499999998</c:v>
                </c:pt>
                <c:pt idx="10011">
                  <c:v>0.78521568600000002</c:v>
                </c:pt>
                <c:pt idx="10012">
                  <c:v>0.78529411800000004</c:v>
                </c:pt>
                <c:pt idx="10013">
                  <c:v>0.78537254899999998</c:v>
                </c:pt>
                <c:pt idx="10014">
                  <c:v>0.78545098000000002</c:v>
                </c:pt>
                <c:pt idx="10015">
                  <c:v>0.78552941200000004</c:v>
                </c:pt>
                <c:pt idx="10016">
                  <c:v>0.78560784299999997</c:v>
                </c:pt>
                <c:pt idx="10017">
                  <c:v>0.78568627499999999</c:v>
                </c:pt>
                <c:pt idx="10018">
                  <c:v>0.78576470600000003</c:v>
                </c:pt>
                <c:pt idx="10019">
                  <c:v>0.78584313699999997</c:v>
                </c:pt>
                <c:pt idx="10020">
                  <c:v>0.78592156899999999</c:v>
                </c:pt>
                <c:pt idx="10021">
                  <c:v>0.78600000000000003</c:v>
                </c:pt>
                <c:pt idx="10022">
                  <c:v>0.78607843099999997</c:v>
                </c:pt>
                <c:pt idx="10023">
                  <c:v>0.78615686299999998</c:v>
                </c:pt>
                <c:pt idx="10024">
                  <c:v>0.78623529400000003</c:v>
                </c:pt>
                <c:pt idx="10025">
                  <c:v>0.78631372499999996</c:v>
                </c:pt>
                <c:pt idx="10026">
                  <c:v>0.78639215699999998</c:v>
                </c:pt>
                <c:pt idx="10027">
                  <c:v>0.78647058800000003</c:v>
                </c:pt>
                <c:pt idx="10028">
                  <c:v>0.78654902000000004</c:v>
                </c:pt>
                <c:pt idx="10029">
                  <c:v>0.78662745099999998</c:v>
                </c:pt>
                <c:pt idx="10030">
                  <c:v>0.78670588200000002</c:v>
                </c:pt>
                <c:pt idx="10031">
                  <c:v>0.78678431400000004</c:v>
                </c:pt>
                <c:pt idx="10032">
                  <c:v>0.78686274499999997</c:v>
                </c:pt>
                <c:pt idx="10033">
                  <c:v>0.78694117600000002</c:v>
                </c:pt>
                <c:pt idx="10034">
                  <c:v>0.78701960800000004</c:v>
                </c:pt>
                <c:pt idx="10035">
                  <c:v>0.78709803899999997</c:v>
                </c:pt>
                <c:pt idx="10036">
                  <c:v>0.78717647099999999</c:v>
                </c:pt>
                <c:pt idx="10037">
                  <c:v>0.78725490200000003</c:v>
                </c:pt>
                <c:pt idx="10038">
                  <c:v>0.78733333299999997</c:v>
                </c:pt>
                <c:pt idx="10039">
                  <c:v>0.78741176499999999</c:v>
                </c:pt>
                <c:pt idx="10040">
                  <c:v>0.78749019600000003</c:v>
                </c:pt>
                <c:pt idx="10041">
                  <c:v>0.78756862699999997</c:v>
                </c:pt>
                <c:pt idx="10042">
                  <c:v>0.78764705899999998</c:v>
                </c:pt>
                <c:pt idx="10043">
                  <c:v>0.78772549000000003</c:v>
                </c:pt>
                <c:pt idx="10044">
                  <c:v>0.78780392200000005</c:v>
                </c:pt>
                <c:pt idx="10045">
                  <c:v>0.78788235299999998</c:v>
                </c:pt>
                <c:pt idx="10046">
                  <c:v>0.78796078400000003</c:v>
                </c:pt>
                <c:pt idx="10047">
                  <c:v>0.78803921600000004</c:v>
                </c:pt>
                <c:pt idx="10048">
                  <c:v>0.78811764699999998</c:v>
                </c:pt>
                <c:pt idx="10049">
                  <c:v>0.78819607800000002</c:v>
                </c:pt>
                <c:pt idx="10050">
                  <c:v>0.78827451000000004</c:v>
                </c:pt>
                <c:pt idx="10051">
                  <c:v>0.78835294099999997</c:v>
                </c:pt>
                <c:pt idx="10052">
                  <c:v>0.78843137299999999</c:v>
                </c:pt>
                <c:pt idx="10053">
                  <c:v>0.78850980400000004</c:v>
                </c:pt>
                <c:pt idx="10054">
                  <c:v>0.78858823499999997</c:v>
                </c:pt>
                <c:pt idx="10055">
                  <c:v>0.78866666699999999</c:v>
                </c:pt>
                <c:pt idx="10056">
                  <c:v>0.78874509800000003</c:v>
                </c:pt>
                <c:pt idx="10057">
                  <c:v>0.78882352899999997</c:v>
                </c:pt>
                <c:pt idx="10058">
                  <c:v>0.78890196099999998</c:v>
                </c:pt>
                <c:pt idx="10059">
                  <c:v>0.78898039200000003</c:v>
                </c:pt>
                <c:pt idx="10060">
                  <c:v>0.78905882400000005</c:v>
                </c:pt>
                <c:pt idx="10061">
                  <c:v>0.78913725499999998</c:v>
                </c:pt>
                <c:pt idx="10062">
                  <c:v>0.78921568600000003</c:v>
                </c:pt>
                <c:pt idx="10063">
                  <c:v>0.78929411800000004</c:v>
                </c:pt>
                <c:pt idx="10064">
                  <c:v>0.78937254899999998</c:v>
                </c:pt>
                <c:pt idx="10065">
                  <c:v>0.78945098000000002</c:v>
                </c:pt>
                <c:pt idx="10066">
                  <c:v>0.78952941200000004</c:v>
                </c:pt>
                <c:pt idx="10067">
                  <c:v>0.78960784299999998</c:v>
                </c:pt>
                <c:pt idx="10068">
                  <c:v>0.78968627499999999</c:v>
                </c:pt>
                <c:pt idx="10069">
                  <c:v>0.78976470600000004</c:v>
                </c:pt>
                <c:pt idx="10070">
                  <c:v>0.78984313699999997</c:v>
                </c:pt>
                <c:pt idx="10071">
                  <c:v>0.78992156899999999</c:v>
                </c:pt>
                <c:pt idx="10072">
                  <c:v>0.79</c:v>
                </c:pt>
                <c:pt idx="10073">
                  <c:v>0.79007843099999997</c:v>
                </c:pt>
                <c:pt idx="10074">
                  <c:v>0.79015686299999999</c:v>
                </c:pt>
                <c:pt idx="10075">
                  <c:v>0.79023529400000003</c:v>
                </c:pt>
                <c:pt idx="10076">
                  <c:v>0.79031372499999997</c:v>
                </c:pt>
                <c:pt idx="10077">
                  <c:v>0.79039215699999998</c:v>
                </c:pt>
                <c:pt idx="10078">
                  <c:v>0.79047058800000003</c:v>
                </c:pt>
                <c:pt idx="10079">
                  <c:v>0.79054902000000005</c:v>
                </c:pt>
                <c:pt idx="10080">
                  <c:v>0.79062745099999998</c:v>
                </c:pt>
                <c:pt idx="10081">
                  <c:v>0.79070588200000003</c:v>
                </c:pt>
                <c:pt idx="10082">
                  <c:v>0.79078431400000004</c:v>
                </c:pt>
                <c:pt idx="10083">
                  <c:v>0.79086274499999998</c:v>
                </c:pt>
                <c:pt idx="10084">
                  <c:v>0.79094117600000002</c:v>
                </c:pt>
                <c:pt idx="10085">
                  <c:v>0.79101960800000004</c:v>
                </c:pt>
                <c:pt idx="10086">
                  <c:v>0.79109803899999998</c:v>
                </c:pt>
                <c:pt idx="10087">
                  <c:v>0.79117647099999999</c:v>
                </c:pt>
                <c:pt idx="10088">
                  <c:v>0.79125490200000004</c:v>
                </c:pt>
                <c:pt idx="10089">
                  <c:v>0.79133333299999997</c:v>
                </c:pt>
                <c:pt idx="10090">
                  <c:v>0.79141176499999999</c:v>
                </c:pt>
                <c:pt idx="10091">
                  <c:v>0.79149019600000003</c:v>
                </c:pt>
                <c:pt idx="10092">
                  <c:v>0.79156862699999997</c:v>
                </c:pt>
                <c:pt idx="10093">
                  <c:v>0.79164705899999999</c:v>
                </c:pt>
                <c:pt idx="10094">
                  <c:v>0.79172549000000003</c:v>
                </c:pt>
                <c:pt idx="10095">
                  <c:v>0.79180392200000005</c:v>
                </c:pt>
                <c:pt idx="10096">
                  <c:v>0.79188235299999998</c:v>
                </c:pt>
                <c:pt idx="10097">
                  <c:v>0.79196078400000003</c:v>
                </c:pt>
                <c:pt idx="10098">
                  <c:v>0.79203921600000005</c:v>
                </c:pt>
                <c:pt idx="10099">
                  <c:v>0.79211764699999998</c:v>
                </c:pt>
                <c:pt idx="10100">
                  <c:v>0.79219607800000003</c:v>
                </c:pt>
                <c:pt idx="10101">
                  <c:v>0.79227451000000004</c:v>
                </c:pt>
                <c:pt idx="10102">
                  <c:v>0.79235294099999998</c:v>
                </c:pt>
                <c:pt idx="10103">
                  <c:v>0.79243137299999999</c:v>
                </c:pt>
                <c:pt idx="10104">
                  <c:v>0.79250980400000004</c:v>
                </c:pt>
                <c:pt idx="10105">
                  <c:v>0.79258823499999997</c:v>
                </c:pt>
                <c:pt idx="10106">
                  <c:v>0.79266666699999999</c:v>
                </c:pt>
                <c:pt idx="10107">
                  <c:v>0.79274509800000004</c:v>
                </c:pt>
                <c:pt idx="10108">
                  <c:v>0.79282352899999997</c:v>
                </c:pt>
                <c:pt idx="10109">
                  <c:v>0.79290196099999999</c:v>
                </c:pt>
                <c:pt idx="10110">
                  <c:v>0.79298039200000003</c:v>
                </c:pt>
                <c:pt idx="10111">
                  <c:v>0.79305882400000005</c:v>
                </c:pt>
                <c:pt idx="10112">
                  <c:v>0.79313725499999999</c:v>
                </c:pt>
                <c:pt idx="10113">
                  <c:v>0.79321568600000003</c:v>
                </c:pt>
                <c:pt idx="10114">
                  <c:v>0.79329411800000005</c:v>
                </c:pt>
                <c:pt idx="10115">
                  <c:v>0.79337254899999998</c:v>
                </c:pt>
                <c:pt idx="10116">
                  <c:v>0.79345098000000003</c:v>
                </c:pt>
                <c:pt idx="10117">
                  <c:v>0.79352941200000005</c:v>
                </c:pt>
                <c:pt idx="10118">
                  <c:v>0.79360784299999998</c:v>
                </c:pt>
                <c:pt idx="10119">
                  <c:v>0.793686275</c:v>
                </c:pt>
                <c:pt idx="10120">
                  <c:v>0.79376470600000004</c:v>
                </c:pt>
                <c:pt idx="10121">
                  <c:v>0.79384313699999998</c:v>
                </c:pt>
                <c:pt idx="10122">
                  <c:v>0.79392156899999999</c:v>
                </c:pt>
                <c:pt idx="10123">
                  <c:v>0.79400000000000004</c:v>
                </c:pt>
                <c:pt idx="10124">
                  <c:v>0.79407843099999997</c:v>
                </c:pt>
                <c:pt idx="10125">
                  <c:v>0.79415686299999999</c:v>
                </c:pt>
                <c:pt idx="10126">
                  <c:v>0.79423529400000004</c:v>
                </c:pt>
                <c:pt idx="10127">
                  <c:v>0.79431372499999997</c:v>
                </c:pt>
                <c:pt idx="10128">
                  <c:v>0.79439215699999999</c:v>
                </c:pt>
                <c:pt idx="10129">
                  <c:v>0.79447058800000003</c:v>
                </c:pt>
                <c:pt idx="10130">
                  <c:v>0.79454902000000005</c:v>
                </c:pt>
                <c:pt idx="10131">
                  <c:v>0.79462745099999998</c:v>
                </c:pt>
                <c:pt idx="10132">
                  <c:v>0.79470588200000003</c:v>
                </c:pt>
                <c:pt idx="10133">
                  <c:v>0.79478431400000005</c:v>
                </c:pt>
                <c:pt idx="10134">
                  <c:v>0.79486274499999998</c:v>
                </c:pt>
                <c:pt idx="10135">
                  <c:v>0.79494117600000003</c:v>
                </c:pt>
                <c:pt idx="10136">
                  <c:v>0.79501960800000004</c:v>
                </c:pt>
                <c:pt idx="10137">
                  <c:v>0.79509803899999998</c:v>
                </c:pt>
                <c:pt idx="10138">
                  <c:v>0.795176471</c:v>
                </c:pt>
                <c:pt idx="10139">
                  <c:v>0.79525490200000004</c:v>
                </c:pt>
                <c:pt idx="10140">
                  <c:v>0.79533333299999998</c:v>
                </c:pt>
                <c:pt idx="10141">
                  <c:v>0.79541176499999999</c:v>
                </c:pt>
                <c:pt idx="10142">
                  <c:v>0.79549019600000004</c:v>
                </c:pt>
                <c:pt idx="10143">
                  <c:v>0.79556862699999997</c:v>
                </c:pt>
                <c:pt idx="10144">
                  <c:v>0.79564705899999999</c:v>
                </c:pt>
                <c:pt idx="10145">
                  <c:v>0.79572549000000004</c:v>
                </c:pt>
                <c:pt idx="10146">
                  <c:v>0.79580392200000005</c:v>
                </c:pt>
                <c:pt idx="10147">
                  <c:v>0.79588235299999999</c:v>
                </c:pt>
                <c:pt idx="10148">
                  <c:v>0.79596078400000003</c:v>
                </c:pt>
                <c:pt idx="10149">
                  <c:v>0.79603921600000005</c:v>
                </c:pt>
                <c:pt idx="10150">
                  <c:v>0.79611764699999998</c:v>
                </c:pt>
                <c:pt idx="10151">
                  <c:v>0.79619607800000003</c:v>
                </c:pt>
                <c:pt idx="10152">
                  <c:v>0.79627451000000005</c:v>
                </c:pt>
                <c:pt idx="10153">
                  <c:v>0.79635294099999998</c:v>
                </c:pt>
                <c:pt idx="10154">
                  <c:v>0.796431373</c:v>
                </c:pt>
                <c:pt idx="10155">
                  <c:v>0.79650980400000004</c:v>
                </c:pt>
                <c:pt idx="10156">
                  <c:v>0.79658823499999998</c:v>
                </c:pt>
                <c:pt idx="10157">
                  <c:v>0.796666667</c:v>
                </c:pt>
                <c:pt idx="10158">
                  <c:v>0.79674509800000004</c:v>
                </c:pt>
                <c:pt idx="10159">
                  <c:v>0.79682352899999997</c:v>
                </c:pt>
                <c:pt idx="10160">
                  <c:v>0.79690196099999999</c:v>
                </c:pt>
                <c:pt idx="10161">
                  <c:v>0.79698039200000004</c:v>
                </c:pt>
                <c:pt idx="10162">
                  <c:v>0.79705882400000005</c:v>
                </c:pt>
                <c:pt idx="10163">
                  <c:v>0.79713725499999999</c:v>
                </c:pt>
                <c:pt idx="10164">
                  <c:v>0.79721568600000003</c:v>
                </c:pt>
                <c:pt idx="10165">
                  <c:v>0.79729411800000005</c:v>
                </c:pt>
                <c:pt idx="10166">
                  <c:v>0.79737254899999999</c:v>
                </c:pt>
                <c:pt idx="10167">
                  <c:v>0.79745098000000003</c:v>
                </c:pt>
                <c:pt idx="10168">
                  <c:v>0.79752941200000005</c:v>
                </c:pt>
                <c:pt idx="10169">
                  <c:v>0.79760784299999998</c:v>
                </c:pt>
                <c:pt idx="10170">
                  <c:v>0.797686275</c:v>
                </c:pt>
                <c:pt idx="10171">
                  <c:v>0.79776470600000005</c:v>
                </c:pt>
                <c:pt idx="10172">
                  <c:v>0.79784313699999998</c:v>
                </c:pt>
                <c:pt idx="10173">
                  <c:v>0.797921569</c:v>
                </c:pt>
                <c:pt idx="10174">
                  <c:v>0.79800000000000004</c:v>
                </c:pt>
                <c:pt idx="10175">
                  <c:v>0.79807843099999998</c:v>
                </c:pt>
                <c:pt idx="10176">
                  <c:v>0.79815686299999999</c:v>
                </c:pt>
                <c:pt idx="10177">
                  <c:v>0.79823529400000004</c:v>
                </c:pt>
                <c:pt idx="10178">
                  <c:v>0.79831372499999997</c:v>
                </c:pt>
                <c:pt idx="10179">
                  <c:v>0.79839215699999999</c:v>
                </c:pt>
                <c:pt idx="10180">
                  <c:v>0.79847058800000004</c:v>
                </c:pt>
                <c:pt idx="10181">
                  <c:v>0.79854902000000005</c:v>
                </c:pt>
                <c:pt idx="10182">
                  <c:v>0.79862745099999999</c:v>
                </c:pt>
                <c:pt idx="10183">
                  <c:v>0.79870588200000003</c:v>
                </c:pt>
                <c:pt idx="10184">
                  <c:v>0.79878431400000005</c:v>
                </c:pt>
                <c:pt idx="10185">
                  <c:v>0.79886274499999999</c:v>
                </c:pt>
                <c:pt idx="10186">
                  <c:v>0.79894117600000003</c:v>
                </c:pt>
                <c:pt idx="10187">
                  <c:v>0.79901960800000005</c:v>
                </c:pt>
                <c:pt idx="10188">
                  <c:v>0.79909803899999998</c:v>
                </c:pt>
                <c:pt idx="10189">
                  <c:v>0.799176471</c:v>
                </c:pt>
                <c:pt idx="10190">
                  <c:v>0.79925490200000004</c:v>
                </c:pt>
                <c:pt idx="10191">
                  <c:v>0.79933333299999998</c:v>
                </c:pt>
                <c:pt idx="10192">
                  <c:v>0.799411765</c:v>
                </c:pt>
                <c:pt idx="10193">
                  <c:v>0.79949019600000004</c:v>
                </c:pt>
                <c:pt idx="10194">
                  <c:v>0.79956862699999998</c:v>
                </c:pt>
                <c:pt idx="10195">
                  <c:v>0.79964705899999999</c:v>
                </c:pt>
                <c:pt idx="10196">
                  <c:v>0.79972549000000004</c:v>
                </c:pt>
                <c:pt idx="10197">
                  <c:v>0.79980392199999994</c:v>
                </c:pt>
                <c:pt idx="10198">
                  <c:v>0.79988235299999999</c:v>
                </c:pt>
                <c:pt idx="10199">
                  <c:v>0.79996078400000004</c:v>
                </c:pt>
                <c:pt idx="10200">
                  <c:v>0.80003921600000005</c:v>
                </c:pt>
                <c:pt idx="10201">
                  <c:v>0.80011764699999999</c:v>
                </c:pt>
                <c:pt idx="10202">
                  <c:v>0.80019607800000003</c:v>
                </c:pt>
                <c:pt idx="10203">
                  <c:v>0.80027451000000005</c:v>
                </c:pt>
                <c:pt idx="10204">
                  <c:v>0.80035294099999998</c:v>
                </c:pt>
                <c:pt idx="10205">
                  <c:v>0.800431373</c:v>
                </c:pt>
                <c:pt idx="10206">
                  <c:v>0.80050980400000005</c:v>
                </c:pt>
                <c:pt idx="10207">
                  <c:v>0.80058823499999998</c:v>
                </c:pt>
                <c:pt idx="10208">
                  <c:v>0.800666667</c:v>
                </c:pt>
                <c:pt idx="10209">
                  <c:v>0.80074509800000004</c:v>
                </c:pt>
                <c:pt idx="10210">
                  <c:v>0.80082352899999998</c:v>
                </c:pt>
                <c:pt idx="10211">
                  <c:v>0.800901961</c:v>
                </c:pt>
                <c:pt idx="10212">
                  <c:v>0.80098039200000004</c:v>
                </c:pt>
                <c:pt idx="10213">
                  <c:v>0.80105882399999995</c:v>
                </c:pt>
                <c:pt idx="10214">
                  <c:v>0.80113725499999999</c:v>
                </c:pt>
                <c:pt idx="10215">
                  <c:v>0.80121568600000004</c:v>
                </c:pt>
                <c:pt idx="10216">
                  <c:v>0.80129411800000006</c:v>
                </c:pt>
                <c:pt idx="10217">
                  <c:v>0.80137254899999999</c:v>
                </c:pt>
                <c:pt idx="10218">
                  <c:v>0.80145098000000004</c:v>
                </c:pt>
                <c:pt idx="10219">
                  <c:v>0.80152941200000005</c:v>
                </c:pt>
                <c:pt idx="10220">
                  <c:v>0.80160784299999999</c:v>
                </c:pt>
                <c:pt idx="10221">
                  <c:v>0.801686275</c:v>
                </c:pt>
                <c:pt idx="10222">
                  <c:v>0.80176470600000005</c:v>
                </c:pt>
                <c:pt idx="10223">
                  <c:v>0.80184313699999998</c:v>
                </c:pt>
                <c:pt idx="10224">
                  <c:v>0.801921569</c:v>
                </c:pt>
                <c:pt idx="10225">
                  <c:v>0.80200000000000005</c:v>
                </c:pt>
                <c:pt idx="10226">
                  <c:v>0.80207843099999998</c:v>
                </c:pt>
                <c:pt idx="10227">
                  <c:v>0.802156863</c:v>
                </c:pt>
                <c:pt idx="10228">
                  <c:v>0.80223529400000004</c:v>
                </c:pt>
                <c:pt idx="10229">
                  <c:v>0.80231372499999998</c:v>
                </c:pt>
                <c:pt idx="10230">
                  <c:v>0.80239215699999999</c:v>
                </c:pt>
                <c:pt idx="10231">
                  <c:v>0.80247058800000004</c:v>
                </c:pt>
                <c:pt idx="10232">
                  <c:v>0.80254901999999995</c:v>
                </c:pt>
                <c:pt idx="10233">
                  <c:v>0.80262745099999999</c:v>
                </c:pt>
                <c:pt idx="10234">
                  <c:v>0.80270588200000004</c:v>
                </c:pt>
                <c:pt idx="10235">
                  <c:v>0.80278431400000005</c:v>
                </c:pt>
                <c:pt idx="10236">
                  <c:v>0.80286274499999999</c:v>
                </c:pt>
                <c:pt idx="10237">
                  <c:v>0.80294117600000003</c:v>
                </c:pt>
                <c:pt idx="10238">
                  <c:v>0.80301960800000005</c:v>
                </c:pt>
                <c:pt idx="10239">
                  <c:v>0.80309803899999999</c:v>
                </c:pt>
                <c:pt idx="10240">
                  <c:v>0.803176471</c:v>
                </c:pt>
                <c:pt idx="10241">
                  <c:v>0.80325490200000005</c:v>
                </c:pt>
                <c:pt idx="10242">
                  <c:v>0.80333333299999998</c:v>
                </c:pt>
                <c:pt idx="10243">
                  <c:v>0.803411765</c:v>
                </c:pt>
                <c:pt idx="10244">
                  <c:v>0.80349019600000005</c:v>
                </c:pt>
                <c:pt idx="10245">
                  <c:v>0.80356862699999998</c:v>
                </c:pt>
                <c:pt idx="10246">
                  <c:v>0.803647059</c:v>
                </c:pt>
                <c:pt idx="10247">
                  <c:v>0.80372549000000004</c:v>
                </c:pt>
                <c:pt idx="10248">
                  <c:v>0.80380392199999995</c:v>
                </c:pt>
                <c:pt idx="10249">
                  <c:v>0.80388235299999999</c:v>
                </c:pt>
                <c:pt idx="10250">
                  <c:v>0.80396078400000004</c:v>
                </c:pt>
                <c:pt idx="10251">
                  <c:v>0.80403921599999995</c:v>
                </c:pt>
                <c:pt idx="10252">
                  <c:v>0.80411764699999999</c:v>
                </c:pt>
                <c:pt idx="10253">
                  <c:v>0.80419607800000004</c:v>
                </c:pt>
                <c:pt idx="10254">
                  <c:v>0.80427451000000005</c:v>
                </c:pt>
                <c:pt idx="10255">
                  <c:v>0.80435294099999999</c:v>
                </c:pt>
                <c:pt idx="10256">
                  <c:v>0.80443137300000001</c:v>
                </c:pt>
                <c:pt idx="10257">
                  <c:v>0.80450980400000005</c:v>
                </c:pt>
                <c:pt idx="10258">
                  <c:v>0.80458823499999998</c:v>
                </c:pt>
                <c:pt idx="10259">
                  <c:v>0.804666667</c:v>
                </c:pt>
                <c:pt idx="10260">
                  <c:v>0.80474509800000005</c:v>
                </c:pt>
                <c:pt idx="10261">
                  <c:v>0.80482352899999998</c:v>
                </c:pt>
                <c:pt idx="10262">
                  <c:v>0.804901961</c:v>
                </c:pt>
                <c:pt idx="10263">
                  <c:v>0.80498039200000004</c:v>
                </c:pt>
                <c:pt idx="10264">
                  <c:v>0.80505882399999995</c:v>
                </c:pt>
                <c:pt idx="10265">
                  <c:v>0.805137255</c:v>
                </c:pt>
                <c:pt idx="10266">
                  <c:v>0.80521568600000004</c:v>
                </c:pt>
                <c:pt idx="10267">
                  <c:v>0.80529411799999995</c:v>
                </c:pt>
                <c:pt idx="10268">
                  <c:v>0.80537254899999999</c:v>
                </c:pt>
                <c:pt idx="10269">
                  <c:v>0.80545098000000004</c:v>
                </c:pt>
                <c:pt idx="10270">
                  <c:v>0.80552941199999994</c:v>
                </c:pt>
                <c:pt idx="10271">
                  <c:v>0.80560784299999999</c:v>
                </c:pt>
                <c:pt idx="10272">
                  <c:v>0.80568627500000001</c:v>
                </c:pt>
                <c:pt idx="10273">
                  <c:v>0.80576470600000005</c:v>
                </c:pt>
                <c:pt idx="10274">
                  <c:v>0.80584313699999999</c:v>
                </c:pt>
                <c:pt idx="10275">
                  <c:v>0.805921569</c:v>
                </c:pt>
                <c:pt idx="10276">
                  <c:v>0.80600000000000005</c:v>
                </c:pt>
                <c:pt idx="10277">
                  <c:v>0.80607843099999998</c:v>
                </c:pt>
                <c:pt idx="10278">
                  <c:v>0.806156863</c:v>
                </c:pt>
                <c:pt idx="10279">
                  <c:v>0.80623529400000005</c:v>
                </c:pt>
                <c:pt idx="10280">
                  <c:v>0.80631372499999998</c:v>
                </c:pt>
                <c:pt idx="10281">
                  <c:v>0.806392157</c:v>
                </c:pt>
                <c:pt idx="10282">
                  <c:v>0.80647058800000004</c:v>
                </c:pt>
                <c:pt idx="10283">
                  <c:v>0.80654901999999995</c:v>
                </c:pt>
                <c:pt idx="10284">
                  <c:v>0.806627451</c:v>
                </c:pt>
                <c:pt idx="10285">
                  <c:v>0.80670588200000004</c:v>
                </c:pt>
                <c:pt idx="10286">
                  <c:v>0.80678431399999995</c:v>
                </c:pt>
                <c:pt idx="10287">
                  <c:v>0.80686274499999999</c:v>
                </c:pt>
                <c:pt idx="10288">
                  <c:v>0.80694117600000004</c:v>
                </c:pt>
                <c:pt idx="10289">
                  <c:v>0.80701960800000005</c:v>
                </c:pt>
                <c:pt idx="10290">
                  <c:v>0.80709803899999999</c:v>
                </c:pt>
                <c:pt idx="10291">
                  <c:v>0.80717647100000001</c:v>
                </c:pt>
                <c:pt idx="10292">
                  <c:v>0.80725490200000005</c:v>
                </c:pt>
                <c:pt idx="10293">
                  <c:v>0.80733333299999999</c:v>
                </c:pt>
                <c:pt idx="10294">
                  <c:v>0.807411765</c:v>
                </c:pt>
                <c:pt idx="10295">
                  <c:v>0.80749019600000005</c:v>
                </c:pt>
                <c:pt idx="10296">
                  <c:v>0.80756862699999998</c:v>
                </c:pt>
                <c:pt idx="10297">
                  <c:v>0.807647059</c:v>
                </c:pt>
                <c:pt idx="10298">
                  <c:v>0.80772549000000005</c:v>
                </c:pt>
                <c:pt idx="10299">
                  <c:v>0.80780392199999995</c:v>
                </c:pt>
                <c:pt idx="10300">
                  <c:v>0.807882353</c:v>
                </c:pt>
                <c:pt idx="10301">
                  <c:v>0.80796078400000004</c:v>
                </c:pt>
                <c:pt idx="10302">
                  <c:v>0.80803921599999995</c:v>
                </c:pt>
                <c:pt idx="10303">
                  <c:v>0.80811764699999999</c:v>
                </c:pt>
                <c:pt idx="10304">
                  <c:v>0.80819607800000004</c:v>
                </c:pt>
                <c:pt idx="10305">
                  <c:v>0.80827450999999995</c:v>
                </c:pt>
                <c:pt idx="10306">
                  <c:v>0.80835294099999999</c:v>
                </c:pt>
                <c:pt idx="10307">
                  <c:v>0.80843137300000001</c:v>
                </c:pt>
                <c:pt idx="10308">
                  <c:v>0.80850980400000005</c:v>
                </c:pt>
                <c:pt idx="10309">
                  <c:v>0.80858823499999999</c:v>
                </c:pt>
                <c:pt idx="10310">
                  <c:v>0.80866666700000001</c:v>
                </c:pt>
                <c:pt idx="10311">
                  <c:v>0.80874509800000005</c:v>
                </c:pt>
                <c:pt idx="10312">
                  <c:v>0.80882352899999999</c:v>
                </c:pt>
                <c:pt idx="10313">
                  <c:v>0.808901961</c:v>
                </c:pt>
                <c:pt idx="10314">
                  <c:v>0.80898039200000005</c:v>
                </c:pt>
                <c:pt idx="10315">
                  <c:v>0.80905882399999995</c:v>
                </c:pt>
                <c:pt idx="10316">
                  <c:v>0.809137255</c:v>
                </c:pt>
                <c:pt idx="10317">
                  <c:v>0.80921568600000005</c:v>
                </c:pt>
                <c:pt idx="10318">
                  <c:v>0.80929411799999995</c:v>
                </c:pt>
                <c:pt idx="10319">
                  <c:v>0.809372549</c:v>
                </c:pt>
                <c:pt idx="10320">
                  <c:v>0.80945098000000004</c:v>
                </c:pt>
                <c:pt idx="10321">
                  <c:v>0.80952941199999995</c:v>
                </c:pt>
                <c:pt idx="10322">
                  <c:v>0.80960784299999999</c:v>
                </c:pt>
                <c:pt idx="10323">
                  <c:v>0.80968627500000001</c:v>
                </c:pt>
                <c:pt idx="10324">
                  <c:v>0.80976470599999995</c:v>
                </c:pt>
                <c:pt idx="10325">
                  <c:v>0.80984313699999999</c:v>
                </c:pt>
                <c:pt idx="10326">
                  <c:v>0.80992156900000001</c:v>
                </c:pt>
                <c:pt idx="10327">
                  <c:v>0.81</c:v>
                </c:pt>
                <c:pt idx="10328">
                  <c:v>0.81007843099999999</c:v>
                </c:pt>
                <c:pt idx="10329">
                  <c:v>0.810156863</c:v>
                </c:pt>
                <c:pt idx="10330">
                  <c:v>0.81023529400000005</c:v>
                </c:pt>
                <c:pt idx="10331">
                  <c:v>0.81031372499999998</c:v>
                </c:pt>
                <c:pt idx="10332">
                  <c:v>0.810392157</c:v>
                </c:pt>
                <c:pt idx="10333">
                  <c:v>0.81047058800000005</c:v>
                </c:pt>
                <c:pt idx="10334">
                  <c:v>0.81054901999999995</c:v>
                </c:pt>
                <c:pt idx="10335">
                  <c:v>0.810627451</c:v>
                </c:pt>
                <c:pt idx="10336">
                  <c:v>0.81070588200000004</c:v>
                </c:pt>
                <c:pt idx="10337">
                  <c:v>0.81078431399999995</c:v>
                </c:pt>
                <c:pt idx="10338">
                  <c:v>0.810862745</c:v>
                </c:pt>
                <c:pt idx="10339">
                  <c:v>0.81094117600000004</c:v>
                </c:pt>
                <c:pt idx="10340">
                  <c:v>0.81101960799999995</c:v>
                </c:pt>
                <c:pt idx="10341">
                  <c:v>0.81109803899999999</c:v>
                </c:pt>
                <c:pt idx="10342">
                  <c:v>0.81117647100000001</c:v>
                </c:pt>
                <c:pt idx="10343">
                  <c:v>0.81125490199999994</c:v>
                </c:pt>
                <c:pt idx="10344">
                  <c:v>0.81133333299999999</c:v>
                </c:pt>
                <c:pt idx="10345">
                  <c:v>0.81141176500000001</c:v>
                </c:pt>
                <c:pt idx="10346">
                  <c:v>0.81149019600000005</c:v>
                </c:pt>
                <c:pt idx="10347">
                  <c:v>0.81156862699999999</c:v>
                </c:pt>
                <c:pt idx="10348">
                  <c:v>0.811647059</c:v>
                </c:pt>
                <c:pt idx="10349">
                  <c:v>0.81172549000000005</c:v>
                </c:pt>
                <c:pt idx="10350">
                  <c:v>0.81180392199999996</c:v>
                </c:pt>
                <c:pt idx="10351">
                  <c:v>0.811882353</c:v>
                </c:pt>
                <c:pt idx="10352">
                  <c:v>0.81196078400000005</c:v>
                </c:pt>
                <c:pt idx="10353">
                  <c:v>0.81203921599999995</c:v>
                </c:pt>
                <c:pt idx="10354">
                  <c:v>0.812117647</c:v>
                </c:pt>
                <c:pt idx="10355">
                  <c:v>0.81219607800000004</c:v>
                </c:pt>
                <c:pt idx="10356">
                  <c:v>0.81227450999999995</c:v>
                </c:pt>
                <c:pt idx="10357">
                  <c:v>0.812352941</c:v>
                </c:pt>
                <c:pt idx="10358">
                  <c:v>0.81243137300000001</c:v>
                </c:pt>
                <c:pt idx="10359">
                  <c:v>0.81250980399999995</c:v>
                </c:pt>
                <c:pt idx="10360">
                  <c:v>0.81258823499999999</c:v>
                </c:pt>
                <c:pt idx="10361">
                  <c:v>0.81266666700000001</c:v>
                </c:pt>
                <c:pt idx="10362">
                  <c:v>0.81274509800000005</c:v>
                </c:pt>
                <c:pt idx="10363">
                  <c:v>0.81282352899999999</c:v>
                </c:pt>
                <c:pt idx="10364">
                  <c:v>0.81290196100000001</c:v>
                </c:pt>
                <c:pt idx="10365">
                  <c:v>0.81298039200000005</c:v>
                </c:pt>
                <c:pt idx="10366">
                  <c:v>0.81305882399999996</c:v>
                </c:pt>
                <c:pt idx="10367">
                  <c:v>0.813137255</c:v>
                </c:pt>
                <c:pt idx="10368">
                  <c:v>0.81321568600000005</c:v>
                </c:pt>
                <c:pt idx="10369">
                  <c:v>0.81329411799999995</c:v>
                </c:pt>
                <c:pt idx="10370">
                  <c:v>0.813372549</c:v>
                </c:pt>
                <c:pt idx="10371">
                  <c:v>0.81345098000000005</c:v>
                </c:pt>
                <c:pt idx="10372">
                  <c:v>0.81352941199999995</c:v>
                </c:pt>
                <c:pt idx="10373">
                  <c:v>0.813607843</c:v>
                </c:pt>
                <c:pt idx="10374">
                  <c:v>0.81368627500000001</c:v>
                </c:pt>
                <c:pt idx="10375">
                  <c:v>0.81376470599999995</c:v>
                </c:pt>
                <c:pt idx="10376">
                  <c:v>0.81384313699999999</c:v>
                </c:pt>
                <c:pt idx="10377">
                  <c:v>0.81392156900000001</c:v>
                </c:pt>
                <c:pt idx="10378">
                  <c:v>0.81399999999999995</c:v>
                </c:pt>
                <c:pt idx="10379">
                  <c:v>0.81407843099999999</c:v>
                </c:pt>
                <c:pt idx="10380">
                  <c:v>0.81415686300000001</c:v>
                </c:pt>
                <c:pt idx="10381">
                  <c:v>0.81423529400000005</c:v>
                </c:pt>
                <c:pt idx="10382">
                  <c:v>0.81431372499999999</c:v>
                </c:pt>
                <c:pt idx="10383">
                  <c:v>0.81439215700000001</c:v>
                </c:pt>
                <c:pt idx="10384">
                  <c:v>0.81447058800000005</c:v>
                </c:pt>
                <c:pt idx="10385">
                  <c:v>0.81454901999999996</c:v>
                </c:pt>
                <c:pt idx="10386">
                  <c:v>0.814627451</c:v>
                </c:pt>
                <c:pt idx="10387">
                  <c:v>0.81470588200000005</c:v>
                </c:pt>
                <c:pt idx="10388">
                  <c:v>0.81478431399999995</c:v>
                </c:pt>
                <c:pt idx="10389">
                  <c:v>0.814862745</c:v>
                </c:pt>
                <c:pt idx="10390">
                  <c:v>0.81494117600000004</c:v>
                </c:pt>
                <c:pt idx="10391">
                  <c:v>0.81501960799999995</c:v>
                </c:pt>
                <c:pt idx="10392">
                  <c:v>0.815098039</c:v>
                </c:pt>
                <c:pt idx="10393">
                  <c:v>0.81517647100000001</c:v>
                </c:pt>
                <c:pt idx="10394">
                  <c:v>0.81525490199999995</c:v>
                </c:pt>
                <c:pt idx="10395">
                  <c:v>0.81533333299999999</c:v>
                </c:pt>
                <c:pt idx="10396">
                  <c:v>0.81541176500000001</c:v>
                </c:pt>
                <c:pt idx="10397">
                  <c:v>0.81549019599999995</c:v>
                </c:pt>
                <c:pt idx="10398">
                  <c:v>0.81556862699999999</c:v>
                </c:pt>
                <c:pt idx="10399">
                  <c:v>0.81564705900000001</c:v>
                </c:pt>
                <c:pt idx="10400">
                  <c:v>0.81572549000000005</c:v>
                </c:pt>
                <c:pt idx="10401">
                  <c:v>0.81580392199999996</c:v>
                </c:pt>
                <c:pt idx="10402">
                  <c:v>0.815882353</c:v>
                </c:pt>
                <c:pt idx="10403">
                  <c:v>0.81596078400000005</c:v>
                </c:pt>
                <c:pt idx="10404">
                  <c:v>0.81603921599999996</c:v>
                </c:pt>
                <c:pt idx="10405">
                  <c:v>0.816117647</c:v>
                </c:pt>
                <c:pt idx="10406">
                  <c:v>0.81619607800000005</c:v>
                </c:pt>
                <c:pt idx="10407">
                  <c:v>0.81627450999999995</c:v>
                </c:pt>
                <c:pt idx="10408">
                  <c:v>0.816352941</c:v>
                </c:pt>
                <c:pt idx="10409">
                  <c:v>0.81643137300000002</c:v>
                </c:pt>
                <c:pt idx="10410">
                  <c:v>0.81650980399999995</c:v>
                </c:pt>
                <c:pt idx="10411">
                  <c:v>0.816588235</c:v>
                </c:pt>
                <c:pt idx="10412">
                  <c:v>0.81666666700000001</c:v>
                </c:pt>
                <c:pt idx="10413">
                  <c:v>0.81674509799999995</c:v>
                </c:pt>
                <c:pt idx="10414">
                  <c:v>0.81682352899999999</c:v>
                </c:pt>
                <c:pt idx="10415">
                  <c:v>0.81690196100000001</c:v>
                </c:pt>
                <c:pt idx="10416">
                  <c:v>0.81698039200000006</c:v>
                </c:pt>
                <c:pt idx="10417">
                  <c:v>0.81705882399999996</c:v>
                </c:pt>
                <c:pt idx="10418">
                  <c:v>0.81713725500000001</c:v>
                </c:pt>
                <c:pt idx="10419">
                  <c:v>0.81721568600000005</c:v>
                </c:pt>
                <c:pt idx="10420">
                  <c:v>0.81729411799999996</c:v>
                </c:pt>
                <c:pt idx="10421">
                  <c:v>0.817372549</c:v>
                </c:pt>
                <c:pt idx="10422">
                  <c:v>0.81745098000000005</c:v>
                </c:pt>
                <c:pt idx="10423">
                  <c:v>0.81752941199999996</c:v>
                </c:pt>
                <c:pt idx="10424">
                  <c:v>0.817607843</c:v>
                </c:pt>
                <c:pt idx="10425">
                  <c:v>0.81768627500000002</c:v>
                </c:pt>
                <c:pt idx="10426">
                  <c:v>0.81776470599999995</c:v>
                </c:pt>
                <c:pt idx="10427">
                  <c:v>0.817843137</c:v>
                </c:pt>
                <c:pt idx="10428">
                  <c:v>0.81792156900000001</c:v>
                </c:pt>
                <c:pt idx="10429">
                  <c:v>0.81799999999999995</c:v>
                </c:pt>
                <c:pt idx="10430">
                  <c:v>0.81807843099999999</c:v>
                </c:pt>
                <c:pt idx="10431">
                  <c:v>0.81815686300000001</c:v>
                </c:pt>
                <c:pt idx="10432">
                  <c:v>0.81823529399999995</c:v>
                </c:pt>
                <c:pt idx="10433">
                  <c:v>0.81831372499999999</c:v>
                </c:pt>
                <c:pt idx="10434">
                  <c:v>0.81839215700000001</c:v>
                </c:pt>
                <c:pt idx="10435">
                  <c:v>0.81847058800000005</c:v>
                </c:pt>
                <c:pt idx="10436">
                  <c:v>0.81854901999999996</c:v>
                </c:pt>
                <c:pt idx="10437">
                  <c:v>0.81862745100000001</c:v>
                </c:pt>
                <c:pt idx="10438">
                  <c:v>0.81870588200000005</c:v>
                </c:pt>
                <c:pt idx="10439">
                  <c:v>0.81878431399999996</c:v>
                </c:pt>
                <c:pt idx="10440">
                  <c:v>0.818862745</c:v>
                </c:pt>
                <c:pt idx="10441">
                  <c:v>0.81894117600000005</c:v>
                </c:pt>
                <c:pt idx="10442">
                  <c:v>0.81901960799999995</c:v>
                </c:pt>
                <c:pt idx="10443">
                  <c:v>0.819098039</c:v>
                </c:pt>
                <c:pt idx="10444">
                  <c:v>0.81917647100000002</c:v>
                </c:pt>
                <c:pt idx="10445">
                  <c:v>0.81925490199999995</c:v>
                </c:pt>
                <c:pt idx="10446">
                  <c:v>0.819333333</c:v>
                </c:pt>
                <c:pt idx="10447">
                  <c:v>0.81941176500000001</c:v>
                </c:pt>
                <c:pt idx="10448">
                  <c:v>0.81949019599999995</c:v>
                </c:pt>
                <c:pt idx="10449">
                  <c:v>0.81956862699999999</c:v>
                </c:pt>
                <c:pt idx="10450">
                  <c:v>0.81964705900000001</c:v>
                </c:pt>
                <c:pt idx="10451">
                  <c:v>0.81972548999999995</c:v>
                </c:pt>
                <c:pt idx="10452">
                  <c:v>0.81980392199999996</c:v>
                </c:pt>
                <c:pt idx="10453">
                  <c:v>0.81988235300000001</c:v>
                </c:pt>
                <c:pt idx="10454">
                  <c:v>0.81996078400000005</c:v>
                </c:pt>
                <c:pt idx="10455">
                  <c:v>0.82003921599999996</c:v>
                </c:pt>
                <c:pt idx="10456">
                  <c:v>0.82011764700000001</c:v>
                </c:pt>
                <c:pt idx="10457">
                  <c:v>0.82019607800000005</c:v>
                </c:pt>
                <c:pt idx="10458">
                  <c:v>0.82027450999999996</c:v>
                </c:pt>
                <c:pt idx="10459">
                  <c:v>0.820352941</c:v>
                </c:pt>
                <c:pt idx="10460">
                  <c:v>0.82043137300000002</c:v>
                </c:pt>
                <c:pt idx="10461">
                  <c:v>0.82050980399999995</c:v>
                </c:pt>
                <c:pt idx="10462">
                  <c:v>0.820588235</c:v>
                </c:pt>
                <c:pt idx="10463">
                  <c:v>0.82066666700000002</c:v>
                </c:pt>
                <c:pt idx="10464">
                  <c:v>0.82074509799999995</c:v>
                </c:pt>
                <c:pt idx="10465">
                  <c:v>0.820823529</c:v>
                </c:pt>
                <c:pt idx="10466">
                  <c:v>0.82090196100000001</c:v>
                </c:pt>
                <c:pt idx="10467">
                  <c:v>0.82098039199999995</c:v>
                </c:pt>
                <c:pt idx="10468">
                  <c:v>0.82105882399999996</c:v>
                </c:pt>
                <c:pt idx="10469">
                  <c:v>0.82113725500000001</c:v>
                </c:pt>
                <c:pt idx="10470">
                  <c:v>0.82121568599999994</c:v>
                </c:pt>
                <c:pt idx="10471">
                  <c:v>0.82129411799999996</c:v>
                </c:pt>
                <c:pt idx="10472">
                  <c:v>0.82137254900000001</c:v>
                </c:pt>
                <c:pt idx="10473">
                  <c:v>0.82145098000000005</c:v>
                </c:pt>
                <c:pt idx="10474">
                  <c:v>0.82152941199999996</c:v>
                </c:pt>
                <c:pt idx="10475">
                  <c:v>0.821607843</c:v>
                </c:pt>
                <c:pt idx="10476">
                  <c:v>0.82168627500000002</c:v>
                </c:pt>
                <c:pt idx="10477">
                  <c:v>0.82176470599999996</c:v>
                </c:pt>
                <c:pt idx="10478">
                  <c:v>0.821843137</c:v>
                </c:pt>
                <c:pt idx="10479">
                  <c:v>0.82192156900000002</c:v>
                </c:pt>
                <c:pt idx="10480">
                  <c:v>0.82199999999999995</c:v>
                </c:pt>
                <c:pt idx="10481">
                  <c:v>0.822078431</c:v>
                </c:pt>
                <c:pt idx="10482">
                  <c:v>0.82215686300000002</c:v>
                </c:pt>
                <c:pt idx="10483">
                  <c:v>0.82223529399999995</c:v>
                </c:pt>
                <c:pt idx="10484">
                  <c:v>0.822313725</c:v>
                </c:pt>
                <c:pt idx="10485">
                  <c:v>0.82239215700000001</c:v>
                </c:pt>
                <c:pt idx="10486">
                  <c:v>0.82247058799999995</c:v>
                </c:pt>
                <c:pt idx="10487">
                  <c:v>0.82254901999999996</c:v>
                </c:pt>
                <c:pt idx="10488">
                  <c:v>0.82262745100000001</c:v>
                </c:pt>
                <c:pt idx="10489">
                  <c:v>0.82270588200000005</c:v>
                </c:pt>
                <c:pt idx="10490">
                  <c:v>0.82278431399999996</c:v>
                </c:pt>
                <c:pt idx="10491">
                  <c:v>0.82286274500000001</c:v>
                </c:pt>
                <c:pt idx="10492">
                  <c:v>0.82294117600000005</c:v>
                </c:pt>
                <c:pt idx="10493">
                  <c:v>0.82301960799999996</c:v>
                </c:pt>
                <c:pt idx="10494">
                  <c:v>0.823098039</c:v>
                </c:pt>
                <c:pt idx="10495">
                  <c:v>0.82317647100000002</c:v>
                </c:pt>
                <c:pt idx="10496">
                  <c:v>0.82325490199999996</c:v>
                </c:pt>
                <c:pt idx="10497">
                  <c:v>0.823333333</c:v>
                </c:pt>
                <c:pt idx="10498">
                  <c:v>0.82341176500000002</c:v>
                </c:pt>
                <c:pt idx="10499">
                  <c:v>0.82349019599999995</c:v>
                </c:pt>
                <c:pt idx="10500">
                  <c:v>0.823568627</c:v>
                </c:pt>
                <c:pt idx="10501">
                  <c:v>0.82364705900000001</c:v>
                </c:pt>
                <c:pt idx="10502">
                  <c:v>0.82372548999999995</c:v>
                </c:pt>
                <c:pt idx="10503">
                  <c:v>0.82380392199999997</c:v>
                </c:pt>
                <c:pt idx="10504">
                  <c:v>0.82388235300000001</c:v>
                </c:pt>
                <c:pt idx="10505">
                  <c:v>0.82396078399999995</c:v>
                </c:pt>
                <c:pt idx="10506">
                  <c:v>0.82403921599999996</c:v>
                </c:pt>
                <c:pt idx="10507">
                  <c:v>0.82411764700000001</c:v>
                </c:pt>
                <c:pt idx="10508">
                  <c:v>0.82419607800000005</c:v>
                </c:pt>
                <c:pt idx="10509">
                  <c:v>0.82427450999999996</c:v>
                </c:pt>
                <c:pt idx="10510">
                  <c:v>0.82435294100000001</c:v>
                </c:pt>
                <c:pt idx="10511">
                  <c:v>0.82443137300000002</c:v>
                </c:pt>
                <c:pt idx="10512">
                  <c:v>0.82450980399999996</c:v>
                </c:pt>
                <c:pt idx="10513">
                  <c:v>0.824588235</c:v>
                </c:pt>
                <c:pt idx="10514">
                  <c:v>0.82466666700000002</c:v>
                </c:pt>
                <c:pt idx="10515">
                  <c:v>0.82474509799999995</c:v>
                </c:pt>
                <c:pt idx="10516">
                  <c:v>0.824823529</c:v>
                </c:pt>
                <c:pt idx="10517">
                  <c:v>0.82490196100000002</c:v>
                </c:pt>
                <c:pt idx="10518">
                  <c:v>0.82498039199999995</c:v>
                </c:pt>
                <c:pt idx="10519">
                  <c:v>0.82505882399999997</c:v>
                </c:pt>
                <c:pt idx="10520">
                  <c:v>0.82513725500000001</c:v>
                </c:pt>
                <c:pt idx="10521">
                  <c:v>0.82521568599999995</c:v>
                </c:pt>
                <c:pt idx="10522">
                  <c:v>0.82529411799999997</c:v>
                </c:pt>
                <c:pt idx="10523">
                  <c:v>0.82537254900000001</c:v>
                </c:pt>
                <c:pt idx="10524">
                  <c:v>0.82545097999999995</c:v>
                </c:pt>
                <c:pt idx="10525">
                  <c:v>0.82552941199999996</c:v>
                </c:pt>
                <c:pt idx="10526">
                  <c:v>0.82560784300000001</c:v>
                </c:pt>
                <c:pt idx="10527">
                  <c:v>0.82568627500000003</c:v>
                </c:pt>
                <c:pt idx="10528">
                  <c:v>0.82576470599999996</c:v>
                </c:pt>
                <c:pt idx="10529">
                  <c:v>0.825843137</c:v>
                </c:pt>
                <c:pt idx="10530">
                  <c:v>0.82592156900000002</c:v>
                </c:pt>
                <c:pt idx="10531">
                  <c:v>0.82599999999999996</c:v>
                </c:pt>
                <c:pt idx="10532">
                  <c:v>0.826078431</c:v>
                </c:pt>
                <c:pt idx="10533">
                  <c:v>0.82615686300000002</c:v>
                </c:pt>
                <c:pt idx="10534">
                  <c:v>0.82623529399999995</c:v>
                </c:pt>
                <c:pt idx="10535">
                  <c:v>0.826313725</c:v>
                </c:pt>
                <c:pt idx="10536">
                  <c:v>0.82639215700000002</c:v>
                </c:pt>
                <c:pt idx="10537">
                  <c:v>0.82647058799999995</c:v>
                </c:pt>
                <c:pt idx="10538">
                  <c:v>0.82654901999999997</c:v>
                </c:pt>
                <c:pt idx="10539">
                  <c:v>0.82662745100000001</c:v>
                </c:pt>
                <c:pt idx="10540">
                  <c:v>0.82670588199999995</c:v>
                </c:pt>
                <c:pt idx="10541">
                  <c:v>0.82678431399999996</c:v>
                </c:pt>
                <c:pt idx="10542">
                  <c:v>0.82686274500000001</c:v>
                </c:pt>
                <c:pt idx="10543">
                  <c:v>0.82694117599999994</c:v>
                </c:pt>
                <c:pt idx="10544">
                  <c:v>0.82701960799999996</c:v>
                </c:pt>
                <c:pt idx="10545">
                  <c:v>0.82709803900000001</c:v>
                </c:pt>
                <c:pt idx="10546">
                  <c:v>0.82717647100000002</c:v>
                </c:pt>
                <c:pt idx="10547">
                  <c:v>0.82725490199999996</c:v>
                </c:pt>
                <c:pt idx="10548">
                  <c:v>0.827333333</c:v>
                </c:pt>
                <c:pt idx="10549">
                  <c:v>0.82741176500000002</c:v>
                </c:pt>
                <c:pt idx="10550">
                  <c:v>0.82749019599999996</c:v>
                </c:pt>
                <c:pt idx="10551">
                  <c:v>0.827568627</c:v>
                </c:pt>
                <c:pt idx="10552">
                  <c:v>0.82764705900000002</c:v>
                </c:pt>
                <c:pt idx="10553">
                  <c:v>0.82772548999999995</c:v>
                </c:pt>
                <c:pt idx="10554">
                  <c:v>0.82780392199999997</c:v>
                </c:pt>
                <c:pt idx="10555">
                  <c:v>0.82788235300000002</c:v>
                </c:pt>
                <c:pt idx="10556">
                  <c:v>0.82796078399999995</c:v>
                </c:pt>
                <c:pt idx="10557">
                  <c:v>0.82803921599999997</c:v>
                </c:pt>
                <c:pt idx="10558">
                  <c:v>0.82811764700000001</c:v>
                </c:pt>
                <c:pt idx="10559">
                  <c:v>0.82819607799999995</c:v>
                </c:pt>
                <c:pt idx="10560">
                  <c:v>0.82827450999999996</c:v>
                </c:pt>
                <c:pt idx="10561">
                  <c:v>0.82835294100000001</c:v>
                </c:pt>
                <c:pt idx="10562">
                  <c:v>0.82843137300000003</c:v>
                </c:pt>
                <c:pt idx="10563">
                  <c:v>0.82850980399999996</c:v>
                </c:pt>
                <c:pt idx="10564">
                  <c:v>0.82858823500000001</c:v>
                </c:pt>
                <c:pt idx="10565">
                  <c:v>0.82866666700000002</c:v>
                </c:pt>
                <c:pt idx="10566">
                  <c:v>0.82874509799999996</c:v>
                </c:pt>
                <c:pt idx="10567">
                  <c:v>0.828823529</c:v>
                </c:pt>
                <c:pt idx="10568">
                  <c:v>0.82890196100000002</c:v>
                </c:pt>
                <c:pt idx="10569">
                  <c:v>0.82898039199999995</c:v>
                </c:pt>
                <c:pt idx="10570">
                  <c:v>0.82905882399999997</c:v>
                </c:pt>
                <c:pt idx="10571">
                  <c:v>0.82913725500000002</c:v>
                </c:pt>
                <c:pt idx="10572">
                  <c:v>0.82921568599999995</c:v>
                </c:pt>
                <c:pt idx="10573">
                  <c:v>0.82929411799999997</c:v>
                </c:pt>
                <c:pt idx="10574">
                  <c:v>0.82937254900000001</c:v>
                </c:pt>
                <c:pt idx="10575">
                  <c:v>0.82945097999999995</c:v>
                </c:pt>
                <c:pt idx="10576">
                  <c:v>0.82952941199999997</c:v>
                </c:pt>
                <c:pt idx="10577">
                  <c:v>0.82960784300000001</c:v>
                </c:pt>
                <c:pt idx="10578">
                  <c:v>0.82968627500000003</c:v>
                </c:pt>
                <c:pt idx="10579">
                  <c:v>0.82976470599999996</c:v>
                </c:pt>
                <c:pt idx="10580">
                  <c:v>0.82984313700000001</c:v>
                </c:pt>
                <c:pt idx="10581">
                  <c:v>0.82992156900000003</c:v>
                </c:pt>
                <c:pt idx="10582">
                  <c:v>0.83</c:v>
                </c:pt>
                <c:pt idx="10583">
                  <c:v>0.83007843100000001</c:v>
                </c:pt>
                <c:pt idx="10584">
                  <c:v>0.83015686300000002</c:v>
                </c:pt>
                <c:pt idx="10585">
                  <c:v>0.83023529399999996</c:v>
                </c:pt>
                <c:pt idx="10586">
                  <c:v>0.830313725</c:v>
                </c:pt>
                <c:pt idx="10587">
                  <c:v>0.83039215700000002</c:v>
                </c:pt>
                <c:pt idx="10588">
                  <c:v>0.83047058799999995</c:v>
                </c:pt>
                <c:pt idx="10589">
                  <c:v>0.83054901999999997</c:v>
                </c:pt>
                <c:pt idx="10590">
                  <c:v>0.83062745100000002</c:v>
                </c:pt>
                <c:pt idx="10591">
                  <c:v>0.83070588199999995</c:v>
                </c:pt>
                <c:pt idx="10592">
                  <c:v>0.83078431399999997</c:v>
                </c:pt>
                <c:pt idx="10593">
                  <c:v>0.83086274500000001</c:v>
                </c:pt>
                <c:pt idx="10594">
                  <c:v>0.83094117599999995</c:v>
                </c:pt>
                <c:pt idx="10595">
                  <c:v>0.83101960799999997</c:v>
                </c:pt>
                <c:pt idx="10596">
                  <c:v>0.83109803900000001</c:v>
                </c:pt>
                <c:pt idx="10597">
                  <c:v>0.83117647100000003</c:v>
                </c:pt>
                <c:pt idx="10598">
                  <c:v>0.83125490199999996</c:v>
                </c:pt>
                <c:pt idx="10599">
                  <c:v>0.83133333300000001</c:v>
                </c:pt>
                <c:pt idx="10600">
                  <c:v>0.83141176500000002</c:v>
                </c:pt>
                <c:pt idx="10601">
                  <c:v>0.83149019599999996</c:v>
                </c:pt>
                <c:pt idx="10602">
                  <c:v>0.831568627</c:v>
                </c:pt>
                <c:pt idx="10603">
                  <c:v>0.83164705900000002</c:v>
                </c:pt>
                <c:pt idx="10604">
                  <c:v>0.83172548999999996</c:v>
                </c:pt>
                <c:pt idx="10605">
                  <c:v>0.83180392199999997</c:v>
                </c:pt>
                <c:pt idx="10606">
                  <c:v>0.83188235300000002</c:v>
                </c:pt>
                <c:pt idx="10607">
                  <c:v>0.83196078399999995</c:v>
                </c:pt>
                <c:pt idx="10608">
                  <c:v>0.83203921599999997</c:v>
                </c:pt>
                <c:pt idx="10609">
                  <c:v>0.83211764700000002</c:v>
                </c:pt>
                <c:pt idx="10610">
                  <c:v>0.83219607799999995</c:v>
                </c:pt>
                <c:pt idx="10611">
                  <c:v>0.83227450999999997</c:v>
                </c:pt>
                <c:pt idx="10612">
                  <c:v>0.83235294100000001</c:v>
                </c:pt>
                <c:pt idx="10613">
                  <c:v>0.83243137300000003</c:v>
                </c:pt>
                <c:pt idx="10614">
                  <c:v>0.83250980399999996</c:v>
                </c:pt>
                <c:pt idx="10615">
                  <c:v>0.83258823500000001</c:v>
                </c:pt>
                <c:pt idx="10616">
                  <c:v>0.83266666700000003</c:v>
                </c:pt>
                <c:pt idx="10617">
                  <c:v>0.83274509799999996</c:v>
                </c:pt>
                <c:pt idx="10618">
                  <c:v>0.83282352900000001</c:v>
                </c:pt>
                <c:pt idx="10619">
                  <c:v>0.83290196100000002</c:v>
                </c:pt>
                <c:pt idx="10620">
                  <c:v>0.83298039199999996</c:v>
                </c:pt>
                <c:pt idx="10621">
                  <c:v>0.83305882399999998</c:v>
                </c:pt>
                <c:pt idx="10622">
                  <c:v>0.83313725500000002</c:v>
                </c:pt>
                <c:pt idx="10623">
                  <c:v>0.83321568599999996</c:v>
                </c:pt>
                <c:pt idx="10624">
                  <c:v>0.83329411799999997</c:v>
                </c:pt>
                <c:pt idx="10625">
                  <c:v>0.83337254900000002</c:v>
                </c:pt>
                <c:pt idx="10626">
                  <c:v>0.83345097999999995</c:v>
                </c:pt>
                <c:pt idx="10627">
                  <c:v>0.83352941199999997</c:v>
                </c:pt>
                <c:pt idx="10628">
                  <c:v>0.83360784300000002</c:v>
                </c:pt>
                <c:pt idx="10629">
                  <c:v>0.83368627500000003</c:v>
                </c:pt>
                <c:pt idx="10630">
                  <c:v>0.83376470599999997</c:v>
                </c:pt>
                <c:pt idx="10631">
                  <c:v>0.83384313700000001</c:v>
                </c:pt>
                <c:pt idx="10632">
                  <c:v>0.83392156900000003</c:v>
                </c:pt>
                <c:pt idx="10633">
                  <c:v>0.83399999999999996</c:v>
                </c:pt>
                <c:pt idx="10634">
                  <c:v>0.83407843100000001</c:v>
                </c:pt>
                <c:pt idx="10635">
                  <c:v>0.83415686300000003</c:v>
                </c:pt>
                <c:pt idx="10636">
                  <c:v>0.83423529399999996</c:v>
                </c:pt>
                <c:pt idx="10637">
                  <c:v>0.83431372500000001</c:v>
                </c:pt>
                <c:pt idx="10638">
                  <c:v>0.83439215700000002</c:v>
                </c:pt>
                <c:pt idx="10639">
                  <c:v>0.83447058799999996</c:v>
                </c:pt>
                <c:pt idx="10640">
                  <c:v>0.83454901999999997</c:v>
                </c:pt>
                <c:pt idx="10641">
                  <c:v>0.83462745100000002</c:v>
                </c:pt>
                <c:pt idx="10642">
                  <c:v>0.83470588199999995</c:v>
                </c:pt>
                <c:pt idx="10643">
                  <c:v>0.83478431399999997</c:v>
                </c:pt>
                <c:pt idx="10644">
                  <c:v>0.83486274500000002</c:v>
                </c:pt>
                <c:pt idx="10645">
                  <c:v>0.83494117599999995</c:v>
                </c:pt>
                <c:pt idx="10646">
                  <c:v>0.83501960799999997</c:v>
                </c:pt>
                <c:pt idx="10647">
                  <c:v>0.83509803900000001</c:v>
                </c:pt>
                <c:pt idx="10648">
                  <c:v>0.83517647100000003</c:v>
                </c:pt>
                <c:pt idx="10649">
                  <c:v>0.83525490199999997</c:v>
                </c:pt>
                <c:pt idx="10650">
                  <c:v>0.83533333300000001</c:v>
                </c:pt>
                <c:pt idx="10651">
                  <c:v>0.83541176500000003</c:v>
                </c:pt>
                <c:pt idx="10652">
                  <c:v>0.83549019599999996</c:v>
                </c:pt>
                <c:pt idx="10653">
                  <c:v>0.83556862700000001</c:v>
                </c:pt>
                <c:pt idx="10654">
                  <c:v>0.83564705900000003</c:v>
                </c:pt>
                <c:pt idx="10655">
                  <c:v>0.83572548999999996</c:v>
                </c:pt>
                <c:pt idx="10656">
                  <c:v>0.83580392199999998</c:v>
                </c:pt>
                <c:pt idx="10657">
                  <c:v>0.83588235300000002</c:v>
                </c:pt>
                <c:pt idx="10658">
                  <c:v>0.83596078399999996</c:v>
                </c:pt>
                <c:pt idx="10659">
                  <c:v>0.83603921599999997</c:v>
                </c:pt>
                <c:pt idx="10660">
                  <c:v>0.83611764700000002</c:v>
                </c:pt>
                <c:pt idx="10661">
                  <c:v>0.83619607799999995</c:v>
                </c:pt>
                <c:pt idx="10662">
                  <c:v>0.83627450999999997</c:v>
                </c:pt>
                <c:pt idx="10663">
                  <c:v>0.83635294100000002</c:v>
                </c:pt>
                <c:pt idx="10664">
                  <c:v>0.83643137300000003</c:v>
                </c:pt>
                <c:pt idx="10665">
                  <c:v>0.83650980399999997</c:v>
                </c:pt>
                <c:pt idx="10666">
                  <c:v>0.83658823500000001</c:v>
                </c:pt>
                <c:pt idx="10667">
                  <c:v>0.83666666700000003</c:v>
                </c:pt>
                <c:pt idx="10668">
                  <c:v>0.83674509799999996</c:v>
                </c:pt>
                <c:pt idx="10669">
                  <c:v>0.83682352900000001</c:v>
                </c:pt>
                <c:pt idx="10670">
                  <c:v>0.83690196100000003</c:v>
                </c:pt>
                <c:pt idx="10671">
                  <c:v>0.83698039199999996</c:v>
                </c:pt>
                <c:pt idx="10672">
                  <c:v>0.83705882399999998</c:v>
                </c:pt>
                <c:pt idx="10673">
                  <c:v>0.83713725500000002</c:v>
                </c:pt>
                <c:pt idx="10674">
                  <c:v>0.83721568599999996</c:v>
                </c:pt>
                <c:pt idx="10675">
                  <c:v>0.83729411799999998</c:v>
                </c:pt>
                <c:pt idx="10676">
                  <c:v>0.83737254900000002</c:v>
                </c:pt>
                <c:pt idx="10677">
                  <c:v>0.83745097999999996</c:v>
                </c:pt>
                <c:pt idx="10678">
                  <c:v>0.83752941199999997</c:v>
                </c:pt>
                <c:pt idx="10679">
                  <c:v>0.83760784300000002</c:v>
                </c:pt>
                <c:pt idx="10680">
                  <c:v>0.83768627500000004</c:v>
                </c:pt>
                <c:pt idx="10681">
                  <c:v>0.83776470599999997</c:v>
                </c:pt>
                <c:pt idx="10682">
                  <c:v>0.83784313700000002</c:v>
                </c:pt>
                <c:pt idx="10683">
                  <c:v>0.83792156900000003</c:v>
                </c:pt>
                <c:pt idx="10684">
                  <c:v>0.83799999999999997</c:v>
                </c:pt>
                <c:pt idx="10685">
                  <c:v>0.83807843100000001</c:v>
                </c:pt>
                <c:pt idx="10686">
                  <c:v>0.83815686300000003</c:v>
                </c:pt>
                <c:pt idx="10687">
                  <c:v>0.83823529399999996</c:v>
                </c:pt>
                <c:pt idx="10688">
                  <c:v>0.83831372500000001</c:v>
                </c:pt>
                <c:pt idx="10689">
                  <c:v>0.83839215700000003</c:v>
                </c:pt>
                <c:pt idx="10690">
                  <c:v>0.83847058799999996</c:v>
                </c:pt>
                <c:pt idx="10691">
                  <c:v>0.83854901999999998</c:v>
                </c:pt>
                <c:pt idx="10692">
                  <c:v>0.83862745100000002</c:v>
                </c:pt>
                <c:pt idx="10693">
                  <c:v>0.83870588199999996</c:v>
                </c:pt>
                <c:pt idx="10694">
                  <c:v>0.83878431399999998</c:v>
                </c:pt>
                <c:pt idx="10695">
                  <c:v>0.83886274500000002</c:v>
                </c:pt>
                <c:pt idx="10696">
                  <c:v>0.83894117599999996</c:v>
                </c:pt>
                <c:pt idx="10697">
                  <c:v>0.83901960799999997</c:v>
                </c:pt>
                <c:pt idx="10698">
                  <c:v>0.83909803900000002</c:v>
                </c:pt>
                <c:pt idx="10699">
                  <c:v>0.83917647100000003</c:v>
                </c:pt>
                <c:pt idx="10700">
                  <c:v>0.83925490199999997</c:v>
                </c:pt>
                <c:pt idx="10701">
                  <c:v>0.83933333300000001</c:v>
                </c:pt>
                <c:pt idx="10702">
                  <c:v>0.83941176500000003</c:v>
                </c:pt>
                <c:pt idx="10703">
                  <c:v>0.83949019599999997</c:v>
                </c:pt>
                <c:pt idx="10704">
                  <c:v>0.83956862700000001</c:v>
                </c:pt>
                <c:pt idx="10705">
                  <c:v>0.83964705900000003</c:v>
                </c:pt>
                <c:pt idx="10706">
                  <c:v>0.83972548999999996</c:v>
                </c:pt>
                <c:pt idx="10707">
                  <c:v>0.83980392199999998</c:v>
                </c:pt>
                <c:pt idx="10708">
                  <c:v>0.83988235300000003</c:v>
                </c:pt>
                <c:pt idx="10709">
                  <c:v>0.83996078399999996</c:v>
                </c:pt>
                <c:pt idx="10710">
                  <c:v>0.84003921599999998</c:v>
                </c:pt>
                <c:pt idx="10711">
                  <c:v>0.84011764700000002</c:v>
                </c:pt>
                <c:pt idx="10712">
                  <c:v>0.84019607799999996</c:v>
                </c:pt>
                <c:pt idx="10713">
                  <c:v>0.84027450999999997</c:v>
                </c:pt>
                <c:pt idx="10714">
                  <c:v>0.84035294100000002</c:v>
                </c:pt>
                <c:pt idx="10715">
                  <c:v>0.84043137300000004</c:v>
                </c:pt>
                <c:pt idx="10716">
                  <c:v>0.84050980399999997</c:v>
                </c:pt>
                <c:pt idx="10717">
                  <c:v>0.84058823500000002</c:v>
                </c:pt>
                <c:pt idx="10718">
                  <c:v>0.84066666700000003</c:v>
                </c:pt>
                <c:pt idx="10719">
                  <c:v>0.84074509799999997</c:v>
                </c:pt>
                <c:pt idx="10720">
                  <c:v>0.84082352900000001</c:v>
                </c:pt>
                <c:pt idx="10721">
                  <c:v>0.84090196100000003</c:v>
                </c:pt>
                <c:pt idx="10722">
                  <c:v>0.84098039199999997</c:v>
                </c:pt>
                <c:pt idx="10723">
                  <c:v>0.84105882399999998</c:v>
                </c:pt>
                <c:pt idx="10724">
                  <c:v>0.84113725500000003</c:v>
                </c:pt>
                <c:pt idx="10725">
                  <c:v>0.84121568599999996</c:v>
                </c:pt>
                <c:pt idx="10726">
                  <c:v>0.84129411799999998</c:v>
                </c:pt>
                <c:pt idx="10727">
                  <c:v>0.84137254900000003</c:v>
                </c:pt>
                <c:pt idx="10728">
                  <c:v>0.84145097999999996</c:v>
                </c:pt>
                <c:pt idx="10729">
                  <c:v>0.84152941199999998</c:v>
                </c:pt>
                <c:pt idx="10730">
                  <c:v>0.84160784300000002</c:v>
                </c:pt>
                <c:pt idx="10731">
                  <c:v>0.84168627500000004</c:v>
                </c:pt>
                <c:pt idx="10732">
                  <c:v>0.84176470599999997</c:v>
                </c:pt>
                <c:pt idx="10733">
                  <c:v>0.84184313700000002</c:v>
                </c:pt>
                <c:pt idx="10734">
                  <c:v>0.84192156900000004</c:v>
                </c:pt>
                <c:pt idx="10735">
                  <c:v>0.84199999999999997</c:v>
                </c:pt>
                <c:pt idx="10736">
                  <c:v>0.84207843100000002</c:v>
                </c:pt>
                <c:pt idx="10737">
                  <c:v>0.84215686300000003</c:v>
                </c:pt>
                <c:pt idx="10738">
                  <c:v>0.84223529399999997</c:v>
                </c:pt>
                <c:pt idx="10739">
                  <c:v>0.84231372500000001</c:v>
                </c:pt>
                <c:pt idx="10740">
                  <c:v>0.84239215700000003</c:v>
                </c:pt>
                <c:pt idx="10741">
                  <c:v>0.84247058799999996</c:v>
                </c:pt>
                <c:pt idx="10742">
                  <c:v>0.84254901999999998</c:v>
                </c:pt>
                <c:pt idx="10743">
                  <c:v>0.84262745100000003</c:v>
                </c:pt>
                <c:pt idx="10744">
                  <c:v>0.84270588199999996</c:v>
                </c:pt>
                <c:pt idx="10745">
                  <c:v>0.84278431399999998</c:v>
                </c:pt>
                <c:pt idx="10746">
                  <c:v>0.84286274500000002</c:v>
                </c:pt>
                <c:pt idx="10747">
                  <c:v>0.84294117599999996</c:v>
                </c:pt>
                <c:pt idx="10748">
                  <c:v>0.84301960799999998</c:v>
                </c:pt>
                <c:pt idx="10749">
                  <c:v>0.84309803900000002</c:v>
                </c:pt>
                <c:pt idx="10750">
                  <c:v>0.84317647100000004</c:v>
                </c:pt>
                <c:pt idx="10751">
                  <c:v>0.84325490199999997</c:v>
                </c:pt>
                <c:pt idx="10752">
                  <c:v>0.84333333300000002</c:v>
                </c:pt>
                <c:pt idx="10753">
                  <c:v>0.84341176500000004</c:v>
                </c:pt>
                <c:pt idx="10754">
                  <c:v>0.84349019599999997</c:v>
                </c:pt>
                <c:pt idx="10755">
                  <c:v>0.84356862700000002</c:v>
                </c:pt>
                <c:pt idx="10756">
                  <c:v>0.84364705900000003</c:v>
                </c:pt>
                <c:pt idx="10757">
                  <c:v>0.84372548999999997</c:v>
                </c:pt>
                <c:pt idx="10758">
                  <c:v>0.84380392199999998</c:v>
                </c:pt>
                <c:pt idx="10759">
                  <c:v>0.84388235300000003</c:v>
                </c:pt>
                <c:pt idx="10760">
                  <c:v>0.84396078399999996</c:v>
                </c:pt>
                <c:pt idx="10761">
                  <c:v>0.84403921599999998</c:v>
                </c:pt>
                <c:pt idx="10762">
                  <c:v>0.84411764700000003</c:v>
                </c:pt>
                <c:pt idx="10763">
                  <c:v>0.84419607799999996</c:v>
                </c:pt>
                <c:pt idx="10764">
                  <c:v>0.84427450999999998</c:v>
                </c:pt>
                <c:pt idx="10765">
                  <c:v>0.84435294100000002</c:v>
                </c:pt>
                <c:pt idx="10766">
                  <c:v>0.84443137300000004</c:v>
                </c:pt>
                <c:pt idx="10767">
                  <c:v>0.84450980399999998</c:v>
                </c:pt>
                <c:pt idx="10768">
                  <c:v>0.84458823500000002</c:v>
                </c:pt>
                <c:pt idx="10769">
                  <c:v>0.84466666700000004</c:v>
                </c:pt>
                <c:pt idx="10770">
                  <c:v>0.84474509799999997</c:v>
                </c:pt>
                <c:pt idx="10771">
                  <c:v>0.84482352900000002</c:v>
                </c:pt>
                <c:pt idx="10772">
                  <c:v>0.84490196100000003</c:v>
                </c:pt>
                <c:pt idx="10773">
                  <c:v>0.84498039199999997</c:v>
                </c:pt>
                <c:pt idx="10774">
                  <c:v>0.84505882399999999</c:v>
                </c:pt>
                <c:pt idx="10775">
                  <c:v>0.84513725500000003</c:v>
                </c:pt>
                <c:pt idx="10776">
                  <c:v>0.84521568599999997</c:v>
                </c:pt>
                <c:pt idx="10777">
                  <c:v>0.84529411799999998</c:v>
                </c:pt>
                <c:pt idx="10778">
                  <c:v>0.84537254900000003</c:v>
                </c:pt>
                <c:pt idx="10779">
                  <c:v>0.84545097999999996</c:v>
                </c:pt>
                <c:pt idx="10780">
                  <c:v>0.84552941199999998</c:v>
                </c:pt>
                <c:pt idx="10781">
                  <c:v>0.84560784300000003</c:v>
                </c:pt>
                <c:pt idx="10782">
                  <c:v>0.84568627500000004</c:v>
                </c:pt>
                <c:pt idx="10783">
                  <c:v>0.84576470599999998</c:v>
                </c:pt>
                <c:pt idx="10784">
                  <c:v>0.84584313700000002</c:v>
                </c:pt>
                <c:pt idx="10785">
                  <c:v>0.84592156900000004</c:v>
                </c:pt>
                <c:pt idx="10786">
                  <c:v>0.84599999999999997</c:v>
                </c:pt>
                <c:pt idx="10787">
                  <c:v>0.84607843100000002</c:v>
                </c:pt>
                <c:pt idx="10788">
                  <c:v>0.84615686300000004</c:v>
                </c:pt>
                <c:pt idx="10789">
                  <c:v>0.84623529399999997</c:v>
                </c:pt>
                <c:pt idx="10790">
                  <c:v>0.84631372500000002</c:v>
                </c:pt>
                <c:pt idx="10791">
                  <c:v>0.84639215700000003</c:v>
                </c:pt>
                <c:pt idx="10792">
                  <c:v>0.84647058799999997</c:v>
                </c:pt>
                <c:pt idx="10793">
                  <c:v>0.84654901999999999</c:v>
                </c:pt>
                <c:pt idx="10794">
                  <c:v>0.84662745100000003</c:v>
                </c:pt>
                <c:pt idx="10795">
                  <c:v>0.84670588199999997</c:v>
                </c:pt>
                <c:pt idx="10796">
                  <c:v>0.84678431399999998</c:v>
                </c:pt>
                <c:pt idx="10797">
                  <c:v>0.84686274500000003</c:v>
                </c:pt>
                <c:pt idx="10798">
                  <c:v>0.84694117599999996</c:v>
                </c:pt>
                <c:pt idx="10799">
                  <c:v>0.84701960799999998</c:v>
                </c:pt>
                <c:pt idx="10800">
                  <c:v>0.84709803900000002</c:v>
                </c:pt>
                <c:pt idx="10801">
                  <c:v>0.84717647100000004</c:v>
                </c:pt>
                <c:pt idx="10802">
                  <c:v>0.84725490199999998</c:v>
                </c:pt>
                <c:pt idx="10803">
                  <c:v>0.84733333300000002</c:v>
                </c:pt>
                <c:pt idx="10804">
                  <c:v>0.84741176500000004</c:v>
                </c:pt>
                <c:pt idx="10805">
                  <c:v>0.84749019599999997</c:v>
                </c:pt>
                <c:pt idx="10806">
                  <c:v>0.84756862700000002</c:v>
                </c:pt>
                <c:pt idx="10807">
                  <c:v>0.84764705900000004</c:v>
                </c:pt>
                <c:pt idx="10808">
                  <c:v>0.84772548999999997</c:v>
                </c:pt>
                <c:pt idx="10809">
                  <c:v>0.84780392199999999</c:v>
                </c:pt>
                <c:pt idx="10810">
                  <c:v>0.84788235300000003</c:v>
                </c:pt>
                <c:pt idx="10811">
                  <c:v>0.84796078399999997</c:v>
                </c:pt>
                <c:pt idx="10812">
                  <c:v>0.84803921599999998</c:v>
                </c:pt>
                <c:pt idx="10813">
                  <c:v>0.84811764700000003</c:v>
                </c:pt>
                <c:pt idx="10814">
                  <c:v>0.84819607799999996</c:v>
                </c:pt>
                <c:pt idx="10815">
                  <c:v>0.84827450999999998</c:v>
                </c:pt>
                <c:pt idx="10816">
                  <c:v>0.84835294100000003</c:v>
                </c:pt>
                <c:pt idx="10817">
                  <c:v>0.84843137300000004</c:v>
                </c:pt>
                <c:pt idx="10818">
                  <c:v>0.84850980399999998</c:v>
                </c:pt>
                <c:pt idx="10819">
                  <c:v>0.84858823500000002</c:v>
                </c:pt>
                <c:pt idx="10820">
                  <c:v>0.84866666700000004</c:v>
                </c:pt>
                <c:pt idx="10821">
                  <c:v>0.84874509799999998</c:v>
                </c:pt>
                <c:pt idx="10822">
                  <c:v>0.84882352900000002</c:v>
                </c:pt>
                <c:pt idx="10823">
                  <c:v>0.84890196100000004</c:v>
                </c:pt>
                <c:pt idx="10824">
                  <c:v>0.84898039199999997</c:v>
                </c:pt>
                <c:pt idx="10825">
                  <c:v>0.84905882399999999</c:v>
                </c:pt>
                <c:pt idx="10826">
                  <c:v>0.84913725500000004</c:v>
                </c:pt>
                <c:pt idx="10827">
                  <c:v>0.84921568599999997</c:v>
                </c:pt>
                <c:pt idx="10828">
                  <c:v>0.84929411799999999</c:v>
                </c:pt>
                <c:pt idx="10829">
                  <c:v>0.84937254900000003</c:v>
                </c:pt>
                <c:pt idx="10830">
                  <c:v>0.84945097999999997</c:v>
                </c:pt>
                <c:pt idx="10831">
                  <c:v>0.84952941199999998</c:v>
                </c:pt>
                <c:pt idx="10832">
                  <c:v>0.84960784300000003</c:v>
                </c:pt>
                <c:pt idx="10833">
                  <c:v>0.84968627500000005</c:v>
                </c:pt>
                <c:pt idx="10834">
                  <c:v>0.84976470599999998</c:v>
                </c:pt>
                <c:pt idx="10835">
                  <c:v>0.84984313700000003</c:v>
                </c:pt>
                <c:pt idx="10836">
                  <c:v>0.84992156900000004</c:v>
                </c:pt>
                <c:pt idx="10837">
                  <c:v>0.85</c:v>
                </c:pt>
                <c:pt idx="10838">
                  <c:v>0.85007843100000002</c:v>
                </c:pt>
                <c:pt idx="10839">
                  <c:v>0.85015686300000004</c:v>
                </c:pt>
                <c:pt idx="10840">
                  <c:v>0.85023529399999997</c:v>
                </c:pt>
                <c:pt idx="10841">
                  <c:v>0.85031372500000002</c:v>
                </c:pt>
                <c:pt idx="10842">
                  <c:v>0.85039215700000004</c:v>
                </c:pt>
                <c:pt idx="10843">
                  <c:v>0.85047058799999997</c:v>
                </c:pt>
                <c:pt idx="10844">
                  <c:v>0.85054901999999999</c:v>
                </c:pt>
                <c:pt idx="10845">
                  <c:v>0.85062745100000003</c:v>
                </c:pt>
                <c:pt idx="10846">
                  <c:v>0.85070588199999997</c:v>
                </c:pt>
                <c:pt idx="10847">
                  <c:v>0.85078431399999999</c:v>
                </c:pt>
                <c:pt idx="10848">
                  <c:v>0.85086274500000003</c:v>
                </c:pt>
                <c:pt idx="10849">
                  <c:v>0.85094117599999997</c:v>
                </c:pt>
                <c:pt idx="10850">
                  <c:v>0.85101960799999998</c:v>
                </c:pt>
                <c:pt idx="10851">
                  <c:v>0.85109803900000003</c:v>
                </c:pt>
                <c:pt idx="10852">
                  <c:v>0.85117647100000005</c:v>
                </c:pt>
                <c:pt idx="10853">
                  <c:v>0.85125490199999998</c:v>
                </c:pt>
                <c:pt idx="10854">
                  <c:v>0.85133333300000003</c:v>
                </c:pt>
                <c:pt idx="10855">
                  <c:v>0.85141176500000004</c:v>
                </c:pt>
                <c:pt idx="10856">
                  <c:v>0.85149019599999998</c:v>
                </c:pt>
                <c:pt idx="10857">
                  <c:v>0.85156862700000002</c:v>
                </c:pt>
                <c:pt idx="10858">
                  <c:v>0.85164705900000004</c:v>
                </c:pt>
                <c:pt idx="10859">
                  <c:v>0.85172548999999997</c:v>
                </c:pt>
                <c:pt idx="10860">
                  <c:v>0.85180392199999999</c:v>
                </c:pt>
                <c:pt idx="10861">
                  <c:v>0.85188235300000004</c:v>
                </c:pt>
                <c:pt idx="10862">
                  <c:v>0.85196078399999997</c:v>
                </c:pt>
                <c:pt idx="10863">
                  <c:v>0.85203921599999999</c:v>
                </c:pt>
                <c:pt idx="10864">
                  <c:v>0.85211764700000003</c:v>
                </c:pt>
                <c:pt idx="10865">
                  <c:v>0.85219607799999997</c:v>
                </c:pt>
                <c:pt idx="10866">
                  <c:v>0.85227450999999999</c:v>
                </c:pt>
                <c:pt idx="10867">
                  <c:v>0.85235294100000003</c:v>
                </c:pt>
                <c:pt idx="10868">
                  <c:v>0.85243137300000005</c:v>
                </c:pt>
                <c:pt idx="10869">
                  <c:v>0.85250980399999998</c:v>
                </c:pt>
                <c:pt idx="10870">
                  <c:v>0.85258823500000003</c:v>
                </c:pt>
                <c:pt idx="10871">
                  <c:v>0.85266666700000004</c:v>
                </c:pt>
                <c:pt idx="10872">
                  <c:v>0.85274509799999998</c:v>
                </c:pt>
                <c:pt idx="10873">
                  <c:v>0.85282352900000002</c:v>
                </c:pt>
                <c:pt idx="10874">
                  <c:v>0.85290196100000004</c:v>
                </c:pt>
                <c:pt idx="10875">
                  <c:v>0.85298039199999998</c:v>
                </c:pt>
                <c:pt idx="10876">
                  <c:v>0.85305882399999999</c:v>
                </c:pt>
                <c:pt idx="10877">
                  <c:v>0.85313725500000004</c:v>
                </c:pt>
                <c:pt idx="10878">
                  <c:v>0.85321568599999997</c:v>
                </c:pt>
                <c:pt idx="10879">
                  <c:v>0.85329411799999999</c:v>
                </c:pt>
                <c:pt idx="10880">
                  <c:v>0.85337254900000004</c:v>
                </c:pt>
                <c:pt idx="10881">
                  <c:v>0.85345097999999997</c:v>
                </c:pt>
                <c:pt idx="10882">
                  <c:v>0.85352941199999999</c:v>
                </c:pt>
                <c:pt idx="10883">
                  <c:v>0.85360784300000003</c:v>
                </c:pt>
                <c:pt idx="10884">
                  <c:v>0.85368627500000005</c:v>
                </c:pt>
                <c:pt idx="10885">
                  <c:v>0.85376470599999998</c:v>
                </c:pt>
                <c:pt idx="10886">
                  <c:v>0.85384313700000003</c:v>
                </c:pt>
                <c:pt idx="10887">
                  <c:v>0.85392156900000005</c:v>
                </c:pt>
                <c:pt idx="10888">
                  <c:v>0.85399999999999998</c:v>
                </c:pt>
                <c:pt idx="10889">
                  <c:v>0.85407843100000003</c:v>
                </c:pt>
                <c:pt idx="10890">
                  <c:v>0.85415686300000004</c:v>
                </c:pt>
                <c:pt idx="10891">
                  <c:v>0.85423529399999998</c:v>
                </c:pt>
                <c:pt idx="10892">
                  <c:v>0.85431372500000002</c:v>
                </c:pt>
                <c:pt idx="10893">
                  <c:v>0.85439215700000004</c:v>
                </c:pt>
                <c:pt idx="10894">
                  <c:v>0.85447058799999998</c:v>
                </c:pt>
                <c:pt idx="10895">
                  <c:v>0.85454901999999999</c:v>
                </c:pt>
                <c:pt idx="10896">
                  <c:v>0.85462745100000004</c:v>
                </c:pt>
                <c:pt idx="10897">
                  <c:v>0.85470588199999997</c:v>
                </c:pt>
                <c:pt idx="10898">
                  <c:v>0.85478431399999999</c:v>
                </c:pt>
                <c:pt idx="10899">
                  <c:v>0.85486274500000003</c:v>
                </c:pt>
                <c:pt idx="10900">
                  <c:v>0.85494117599999997</c:v>
                </c:pt>
                <c:pt idx="10901">
                  <c:v>0.85501960799999999</c:v>
                </c:pt>
                <c:pt idx="10902">
                  <c:v>0.85509803900000003</c:v>
                </c:pt>
                <c:pt idx="10903">
                  <c:v>0.85517647100000005</c:v>
                </c:pt>
                <c:pt idx="10904">
                  <c:v>0.85525490199999998</c:v>
                </c:pt>
                <c:pt idx="10905">
                  <c:v>0.85533333300000003</c:v>
                </c:pt>
                <c:pt idx="10906">
                  <c:v>0.85541176500000005</c:v>
                </c:pt>
                <c:pt idx="10907">
                  <c:v>0.85549019599999998</c:v>
                </c:pt>
                <c:pt idx="10908">
                  <c:v>0.85556862700000003</c:v>
                </c:pt>
                <c:pt idx="10909">
                  <c:v>0.85564705900000004</c:v>
                </c:pt>
                <c:pt idx="10910">
                  <c:v>0.85572548999999998</c:v>
                </c:pt>
                <c:pt idx="10911">
                  <c:v>0.85580392199999999</c:v>
                </c:pt>
                <c:pt idx="10912">
                  <c:v>0.85588235300000004</c:v>
                </c:pt>
                <c:pt idx="10913">
                  <c:v>0.85596078399999997</c:v>
                </c:pt>
                <c:pt idx="10914">
                  <c:v>0.85603921599999999</c:v>
                </c:pt>
                <c:pt idx="10915">
                  <c:v>0.85611764700000004</c:v>
                </c:pt>
                <c:pt idx="10916">
                  <c:v>0.85619607799999997</c:v>
                </c:pt>
                <c:pt idx="10917">
                  <c:v>0.85627450999999999</c:v>
                </c:pt>
                <c:pt idx="10918">
                  <c:v>0.85635294100000003</c:v>
                </c:pt>
                <c:pt idx="10919">
                  <c:v>0.85643137300000005</c:v>
                </c:pt>
                <c:pt idx="10920">
                  <c:v>0.85650980399999999</c:v>
                </c:pt>
                <c:pt idx="10921">
                  <c:v>0.85658823500000003</c:v>
                </c:pt>
                <c:pt idx="10922">
                  <c:v>0.85666666700000005</c:v>
                </c:pt>
                <c:pt idx="10923">
                  <c:v>0.85674509799999998</c:v>
                </c:pt>
                <c:pt idx="10924">
                  <c:v>0.85682352900000003</c:v>
                </c:pt>
                <c:pt idx="10925">
                  <c:v>0.85690196100000005</c:v>
                </c:pt>
                <c:pt idx="10926">
                  <c:v>0.85698039199999998</c:v>
                </c:pt>
                <c:pt idx="10927">
                  <c:v>0.857058824</c:v>
                </c:pt>
                <c:pt idx="10928">
                  <c:v>0.85713725500000004</c:v>
                </c:pt>
                <c:pt idx="10929">
                  <c:v>0.85721568599999998</c:v>
                </c:pt>
                <c:pt idx="10930">
                  <c:v>0.85729411799999999</c:v>
                </c:pt>
                <c:pt idx="10931">
                  <c:v>0.85737254900000004</c:v>
                </c:pt>
                <c:pt idx="10932">
                  <c:v>0.85745097999999997</c:v>
                </c:pt>
                <c:pt idx="10933">
                  <c:v>0.85752941199999999</c:v>
                </c:pt>
                <c:pt idx="10934">
                  <c:v>0.85760784300000004</c:v>
                </c:pt>
                <c:pt idx="10935">
                  <c:v>0.85768627500000005</c:v>
                </c:pt>
                <c:pt idx="10936">
                  <c:v>0.85776470599999999</c:v>
                </c:pt>
                <c:pt idx="10937">
                  <c:v>0.85784313700000003</c:v>
                </c:pt>
                <c:pt idx="10938">
                  <c:v>0.85792156900000005</c:v>
                </c:pt>
                <c:pt idx="10939">
                  <c:v>0.85799999999999998</c:v>
                </c:pt>
                <c:pt idx="10940">
                  <c:v>0.85807843100000003</c:v>
                </c:pt>
                <c:pt idx="10941">
                  <c:v>0.85815686300000005</c:v>
                </c:pt>
                <c:pt idx="10942">
                  <c:v>0.85823529399999998</c:v>
                </c:pt>
                <c:pt idx="10943">
                  <c:v>0.85831372500000003</c:v>
                </c:pt>
                <c:pt idx="10944">
                  <c:v>0.85839215700000004</c:v>
                </c:pt>
                <c:pt idx="10945">
                  <c:v>0.85847058799999998</c:v>
                </c:pt>
                <c:pt idx="10946">
                  <c:v>0.85854902</c:v>
                </c:pt>
                <c:pt idx="10947">
                  <c:v>0.85862745100000004</c:v>
                </c:pt>
                <c:pt idx="10948">
                  <c:v>0.85870588199999998</c:v>
                </c:pt>
                <c:pt idx="10949">
                  <c:v>0.85878431399999999</c:v>
                </c:pt>
                <c:pt idx="10950">
                  <c:v>0.85886274500000004</c:v>
                </c:pt>
                <c:pt idx="10951">
                  <c:v>0.85894117599999997</c:v>
                </c:pt>
                <c:pt idx="10952">
                  <c:v>0.85901960799999999</c:v>
                </c:pt>
                <c:pt idx="10953">
                  <c:v>0.85909803900000004</c:v>
                </c:pt>
                <c:pt idx="10954">
                  <c:v>0.85917647100000005</c:v>
                </c:pt>
                <c:pt idx="10955">
                  <c:v>0.85925490199999999</c:v>
                </c:pt>
                <c:pt idx="10956">
                  <c:v>0.85933333300000003</c:v>
                </c:pt>
                <c:pt idx="10957">
                  <c:v>0.85941176500000005</c:v>
                </c:pt>
                <c:pt idx="10958">
                  <c:v>0.85949019599999998</c:v>
                </c:pt>
                <c:pt idx="10959">
                  <c:v>0.85956862700000003</c:v>
                </c:pt>
                <c:pt idx="10960">
                  <c:v>0.85964705900000005</c:v>
                </c:pt>
                <c:pt idx="10961">
                  <c:v>0.85972548999999998</c:v>
                </c:pt>
                <c:pt idx="10962">
                  <c:v>0.859803922</c:v>
                </c:pt>
                <c:pt idx="10963">
                  <c:v>0.85988235300000004</c:v>
                </c:pt>
                <c:pt idx="10964">
                  <c:v>0.85996078399999998</c:v>
                </c:pt>
                <c:pt idx="10965">
                  <c:v>0.860039216</c:v>
                </c:pt>
                <c:pt idx="10966">
                  <c:v>0.86011764700000004</c:v>
                </c:pt>
                <c:pt idx="10967">
                  <c:v>0.86019607799999998</c:v>
                </c:pt>
                <c:pt idx="10968">
                  <c:v>0.86027450999999999</c:v>
                </c:pt>
                <c:pt idx="10969">
                  <c:v>0.86035294100000004</c:v>
                </c:pt>
                <c:pt idx="10970">
                  <c:v>0.86043137300000005</c:v>
                </c:pt>
                <c:pt idx="10971">
                  <c:v>0.86050980399999999</c:v>
                </c:pt>
                <c:pt idx="10972">
                  <c:v>0.86058823500000003</c:v>
                </c:pt>
                <c:pt idx="10973">
                  <c:v>0.86066666700000005</c:v>
                </c:pt>
                <c:pt idx="10974">
                  <c:v>0.86074509799999999</c:v>
                </c:pt>
                <c:pt idx="10975">
                  <c:v>0.86082352900000003</c:v>
                </c:pt>
                <c:pt idx="10976">
                  <c:v>0.86090196100000005</c:v>
                </c:pt>
                <c:pt idx="10977">
                  <c:v>0.86098039199999998</c:v>
                </c:pt>
                <c:pt idx="10978">
                  <c:v>0.861058824</c:v>
                </c:pt>
                <c:pt idx="10979">
                  <c:v>0.86113725500000005</c:v>
                </c:pt>
                <c:pt idx="10980">
                  <c:v>0.86121568599999998</c:v>
                </c:pt>
                <c:pt idx="10981">
                  <c:v>0.861294118</c:v>
                </c:pt>
                <c:pt idx="10982">
                  <c:v>0.86137254900000004</c:v>
                </c:pt>
                <c:pt idx="10983">
                  <c:v>0.86145097999999998</c:v>
                </c:pt>
                <c:pt idx="10984">
                  <c:v>0.86152941199999999</c:v>
                </c:pt>
                <c:pt idx="10985">
                  <c:v>0.86160784300000004</c:v>
                </c:pt>
                <c:pt idx="10986">
                  <c:v>0.86168627499999995</c:v>
                </c:pt>
                <c:pt idx="10987">
                  <c:v>0.86176470599999999</c:v>
                </c:pt>
                <c:pt idx="10988">
                  <c:v>0.86184313700000004</c:v>
                </c:pt>
                <c:pt idx="10989">
                  <c:v>0.86192156900000005</c:v>
                </c:pt>
                <c:pt idx="10990">
                  <c:v>0.86199999999999999</c:v>
                </c:pt>
                <c:pt idx="10991">
                  <c:v>0.86207843100000003</c:v>
                </c:pt>
                <c:pt idx="10992">
                  <c:v>0.86215686300000005</c:v>
                </c:pt>
                <c:pt idx="10993">
                  <c:v>0.86223529399999999</c:v>
                </c:pt>
                <c:pt idx="10994">
                  <c:v>0.86231372500000003</c:v>
                </c:pt>
                <c:pt idx="10995">
                  <c:v>0.86239215700000005</c:v>
                </c:pt>
                <c:pt idx="10996">
                  <c:v>0.86247058799999998</c:v>
                </c:pt>
                <c:pt idx="10997">
                  <c:v>0.86254902</c:v>
                </c:pt>
                <c:pt idx="10998">
                  <c:v>0.86262745100000005</c:v>
                </c:pt>
                <c:pt idx="10999">
                  <c:v>0.86270588199999998</c:v>
                </c:pt>
                <c:pt idx="11000">
                  <c:v>0.862784314</c:v>
                </c:pt>
                <c:pt idx="11001">
                  <c:v>0.86286274500000004</c:v>
                </c:pt>
                <c:pt idx="11002">
                  <c:v>0.86294117599999998</c:v>
                </c:pt>
                <c:pt idx="11003">
                  <c:v>0.86301960799999999</c:v>
                </c:pt>
                <c:pt idx="11004">
                  <c:v>0.86309803900000004</c:v>
                </c:pt>
                <c:pt idx="11005">
                  <c:v>0.86317647099999995</c:v>
                </c:pt>
                <c:pt idx="11006">
                  <c:v>0.86325490199999999</c:v>
                </c:pt>
                <c:pt idx="11007">
                  <c:v>0.86333333300000004</c:v>
                </c:pt>
                <c:pt idx="11008">
                  <c:v>0.86341176500000005</c:v>
                </c:pt>
                <c:pt idx="11009">
                  <c:v>0.86349019599999999</c:v>
                </c:pt>
                <c:pt idx="11010">
                  <c:v>0.86356862700000003</c:v>
                </c:pt>
                <c:pt idx="11011">
                  <c:v>0.86364705900000005</c:v>
                </c:pt>
                <c:pt idx="11012">
                  <c:v>0.86372548999999998</c:v>
                </c:pt>
                <c:pt idx="11013">
                  <c:v>0.863803922</c:v>
                </c:pt>
                <c:pt idx="11014">
                  <c:v>0.86388235300000005</c:v>
                </c:pt>
                <c:pt idx="11015">
                  <c:v>0.86396078399999998</c:v>
                </c:pt>
                <c:pt idx="11016">
                  <c:v>0.864039216</c:v>
                </c:pt>
                <c:pt idx="11017">
                  <c:v>0.86411764700000004</c:v>
                </c:pt>
                <c:pt idx="11018">
                  <c:v>0.86419607799999998</c:v>
                </c:pt>
                <c:pt idx="11019">
                  <c:v>0.86427451</c:v>
                </c:pt>
                <c:pt idx="11020">
                  <c:v>0.86435294100000004</c:v>
                </c:pt>
                <c:pt idx="11021">
                  <c:v>0.86443137299999995</c:v>
                </c:pt>
                <c:pt idx="11022">
                  <c:v>0.86450980399999999</c:v>
                </c:pt>
                <c:pt idx="11023">
                  <c:v>0.86458823500000004</c:v>
                </c:pt>
                <c:pt idx="11024">
                  <c:v>0.86466666700000006</c:v>
                </c:pt>
                <c:pt idx="11025">
                  <c:v>0.86474509799999999</c:v>
                </c:pt>
                <c:pt idx="11026">
                  <c:v>0.86482352900000004</c:v>
                </c:pt>
                <c:pt idx="11027">
                  <c:v>0.86490196100000005</c:v>
                </c:pt>
                <c:pt idx="11028">
                  <c:v>0.86498039199999999</c:v>
                </c:pt>
                <c:pt idx="11029">
                  <c:v>0.865058824</c:v>
                </c:pt>
                <c:pt idx="11030">
                  <c:v>0.86513725500000005</c:v>
                </c:pt>
                <c:pt idx="11031">
                  <c:v>0.86521568599999998</c:v>
                </c:pt>
                <c:pt idx="11032">
                  <c:v>0.865294118</c:v>
                </c:pt>
                <c:pt idx="11033">
                  <c:v>0.86537254900000005</c:v>
                </c:pt>
                <c:pt idx="11034">
                  <c:v>0.86545097999999998</c:v>
                </c:pt>
                <c:pt idx="11035">
                  <c:v>0.865529412</c:v>
                </c:pt>
                <c:pt idx="11036">
                  <c:v>0.86560784300000004</c:v>
                </c:pt>
                <c:pt idx="11037">
                  <c:v>0.86568627499999995</c:v>
                </c:pt>
                <c:pt idx="11038">
                  <c:v>0.865764706</c:v>
                </c:pt>
                <c:pt idx="11039">
                  <c:v>0.86584313700000004</c:v>
                </c:pt>
                <c:pt idx="11040">
                  <c:v>0.86592156899999995</c:v>
                </c:pt>
                <c:pt idx="11041">
                  <c:v>0.86599999999999999</c:v>
                </c:pt>
                <c:pt idx="11042">
                  <c:v>0.86607843100000004</c:v>
                </c:pt>
                <c:pt idx="11043">
                  <c:v>0.86615686300000005</c:v>
                </c:pt>
                <c:pt idx="11044">
                  <c:v>0.86623529399999999</c:v>
                </c:pt>
                <c:pt idx="11045">
                  <c:v>0.86631372500000003</c:v>
                </c:pt>
                <c:pt idx="11046">
                  <c:v>0.86639215700000005</c:v>
                </c:pt>
                <c:pt idx="11047">
                  <c:v>0.86647058799999999</c:v>
                </c:pt>
                <c:pt idx="11048">
                  <c:v>0.86654902</c:v>
                </c:pt>
                <c:pt idx="11049">
                  <c:v>0.86662745100000005</c:v>
                </c:pt>
                <c:pt idx="11050">
                  <c:v>0.86670588199999998</c:v>
                </c:pt>
                <c:pt idx="11051">
                  <c:v>0.866784314</c:v>
                </c:pt>
                <c:pt idx="11052">
                  <c:v>0.86686274500000005</c:v>
                </c:pt>
                <c:pt idx="11053">
                  <c:v>0.86694117599999998</c:v>
                </c:pt>
                <c:pt idx="11054">
                  <c:v>0.867019608</c:v>
                </c:pt>
                <c:pt idx="11055">
                  <c:v>0.86709803900000004</c:v>
                </c:pt>
                <c:pt idx="11056">
                  <c:v>0.86717647099999995</c:v>
                </c:pt>
                <c:pt idx="11057">
                  <c:v>0.86725490199999999</c:v>
                </c:pt>
                <c:pt idx="11058">
                  <c:v>0.86733333300000004</c:v>
                </c:pt>
                <c:pt idx="11059">
                  <c:v>0.86741176499999995</c:v>
                </c:pt>
                <c:pt idx="11060">
                  <c:v>0.86749019599999999</c:v>
                </c:pt>
                <c:pt idx="11061">
                  <c:v>0.86756862700000004</c:v>
                </c:pt>
                <c:pt idx="11062">
                  <c:v>0.86764705900000005</c:v>
                </c:pt>
                <c:pt idx="11063">
                  <c:v>0.86772548999999999</c:v>
                </c:pt>
                <c:pt idx="11064">
                  <c:v>0.86780392200000001</c:v>
                </c:pt>
                <c:pt idx="11065">
                  <c:v>0.86788235300000005</c:v>
                </c:pt>
                <c:pt idx="11066">
                  <c:v>0.86796078399999999</c:v>
                </c:pt>
                <c:pt idx="11067">
                  <c:v>0.868039216</c:v>
                </c:pt>
                <c:pt idx="11068">
                  <c:v>0.86811764700000005</c:v>
                </c:pt>
                <c:pt idx="11069">
                  <c:v>0.86819607799999998</c:v>
                </c:pt>
                <c:pt idx="11070">
                  <c:v>0.86827451</c:v>
                </c:pt>
                <c:pt idx="11071">
                  <c:v>0.86835294100000004</c:v>
                </c:pt>
                <c:pt idx="11072">
                  <c:v>0.86843137299999995</c:v>
                </c:pt>
                <c:pt idx="11073">
                  <c:v>0.868509804</c:v>
                </c:pt>
                <c:pt idx="11074">
                  <c:v>0.86858823500000004</c:v>
                </c:pt>
                <c:pt idx="11075">
                  <c:v>0.86866666699999995</c:v>
                </c:pt>
                <c:pt idx="11076">
                  <c:v>0.86874509799999999</c:v>
                </c:pt>
                <c:pt idx="11077">
                  <c:v>0.86882352900000004</c:v>
                </c:pt>
                <c:pt idx="11078">
                  <c:v>0.86890196099999994</c:v>
                </c:pt>
                <c:pt idx="11079">
                  <c:v>0.86898039199999999</c:v>
                </c:pt>
                <c:pt idx="11080">
                  <c:v>0.86905882400000001</c:v>
                </c:pt>
                <c:pt idx="11081">
                  <c:v>0.86913725500000005</c:v>
                </c:pt>
                <c:pt idx="11082">
                  <c:v>0.86921568599999999</c:v>
                </c:pt>
                <c:pt idx="11083">
                  <c:v>0.869294118</c:v>
                </c:pt>
                <c:pt idx="11084">
                  <c:v>0.86937254900000005</c:v>
                </c:pt>
                <c:pt idx="11085">
                  <c:v>0.86945097999999998</c:v>
                </c:pt>
                <c:pt idx="11086">
                  <c:v>0.869529412</c:v>
                </c:pt>
                <c:pt idx="11087">
                  <c:v>0.86960784300000005</c:v>
                </c:pt>
                <c:pt idx="11088">
                  <c:v>0.86968627499999995</c:v>
                </c:pt>
                <c:pt idx="11089">
                  <c:v>0.869764706</c:v>
                </c:pt>
                <c:pt idx="11090">
                  <c:v>0.86984313700000004</c:v>
                </c:pt>
                <c:pt idx="11091">
                  <c:v>0.86992156899999995</c:v>
                </c:pt>
                <c:pt idx="11092">
                  <c:v>0.87</c:v>
                </c:pt>
                <c:pt idx="11093">
                  <c:v>0.87007843100000004</c:v>
                </c:pt>
                <c:pt idx="11094">
                  <c:v>0.87015686299999995</c:v>
                </c:pt>
                <c:pt idx="11095">
                  <c:v>0.87023529399999999</c:v>
                </c:pt>
                <c:pt idx="11096">
                  <c:v>0.87031372500000004</c:v>
                </c:pt>
                <c:pt idx="11097">
                  <c:v>0.87039215700000006</c:v>
                </c:pt>
                <c:pt idx="11098">
                  <c:v>0.87047058799999999</c:v>
                </c:pt>
                <c:pt idx="11099">
                  <c:v>0.87054902000000001</c:v>
                </c:pt>
                <c:pt idx="11100">
                  <c:v>0.87062745100000005</c:v>
                </c:pt>
                <c:pt idx="11101">
                  <c:v>0.87070588199999999</c:v>
                </c:pt>
                <c:pt idx="11102">
                  <c:v>0.870784314</c:v>
                </c:pt>
                <c:pt idx="11103">
                  <c:v>0.87086274500000005</c:v>
                </c:pt>
                <c:pt idx="11104">
                  <c:v>0.87094117599999998</c:v>
                </c:pt>
                <c:pt idx="11105">
                  <c:v>0.871019608</c:v>
                </c:pt>
                <c:pt idx="11106">
                  <c:v>0.87109803900000005</c:v>
                </c:pt>
                <c:pt idx="11107">
                  <c:v>0.87117647099999995</c:v>
                </c:pt>
                <c:pt idx="11108">
                  <c:v>0.871254902</c:v>
                </c:pt>
                <c:pt idx="11109">
                  <c:v>0.87133333300000004</c:v>
                </c:pt>
                <c:pt idx="11110">
                  <c:v>0.87141176499999995</c:v>
                </c:pt>
                <c:pt idx="11111">
                  <c:v>0.87149019599999999</c:v>
                </c:pt>
                <c:pt idx="11112">
                  <c:v>0.87156862700000004</c:v>
                </c:pt>
                <c:pt idx="11113">
                  <c:v>0.87164705899999995</c:v>
                </c:pt>
                <c:pt idx="11114">
                  <c:v>0.87172548999999999</c:v>
                </c:pt>
                <c:pt idx="11115">
                  <c:v>0.87180392200000001</c:v>
                </c:pt>
                <c:pt idx="11116">
                  <c:v>0.87188235300000005</c:v>
                </c:pt>
                <c:pt idx="11117">
                  <c:v>0.87196078399999999</c:v>
                </c:pt>
                <c:pt idx="11118">
                  <c:v>0.87203921600000001</c:v>
                </c:pt>
                <c:pt idx="11119">
                  <c:v>0.87211764700000005</c:v>
                </c:pt>
                <c:pt idx="11120">
                  <c:v>0.87219607799999999</c:v>
                </c:pt>
                <c:pt idx="11121">
                  <c:v>0.87227451</c:v>
                </c:pt>
                <c:pt idx="11122">
                  <c:v>0.87235294100000005</c:v>
                </c:pt>
                <c:pt idx="11123">
                  <c:v>0.87243137299999995</c:v>
                </c:pt>
                <c:pt idx="11124">
                  <c:v>0.872509804</c:v>
                </c:pt>
                <c:pt idx="11125">
                  <c:v>0.87258823500000005</c:v>
                </c:pt>
                <c:pt idx="11126">
                  <c:v>0.87266666699999995</c:v>
                </c:pt>
                <c:pt idx="11127">
                  <c:v>0.872745098</c:v>
                </c:pt>
                <c:pt idx="11128">
                  <c:v>0.87282352900000004</c:v>
                </c:pt>
                <c:pt idx="11129">
                  <c:v>0.87290196099999995</c:v>
                </c:pt>
                <c:pt idx="11130">
                  <c:v>0.87298039199999999</c:v>
                </c:pt>
                <c:pt idx="11131">
                  <c:v>0.87305882400000001</c:v>
                </c:pt>
                <c:pt idx="11132">
                  <c:v>0.87313725499999995</c:v>
                </c:pt>
                <c:pt idx="11133">
                  <c:v>0.87321568599999999</c:v>
                </c:pt>
                <c:pt idx="11134">
                  <c:v>0.87329411800000001</c:v>
                </c:pt>
                <c:pt idx="11135">
                  <c:v>0.87337254900000005</c:v>
                </c:pt>
                <c:pt idx="11136">
                  <c:v>0.87345097999999999</c:v>
                </c:pt>
                <c:pt idx="11137">
                  <c:v>0.87352941200000001</c:v>
                </c:pt>
                <c:pt idx="11138">
                  <c:v>0.87360784300000005</c:v>
                </c:pt>
                <c:pt idx="11139">
                  <c:v>0.87368627499999996</c:v>
                </c:pt>
                <c:pt idx="11140">
                  <c:v>0.873764706</c:v>
                </c:pt>
                <c:pt idx="11141">
                  <c:v>0.87384313700000005</c:v>
                </c:pt>
                <c:pt idx="11142">
                  <c:v>0.87392156899999995</c:v>
                </c:pt>
                <c:pt idx="11143">
                  <c:v>0.874</c:v>
                </c:pt>
                <c:pt idx="11144">
                  <c:v>0.87407843100000004</c:v>
                </c:pt>
                <c:pt idx="11145">
                  <c:v>0.87415686299999995</c:v>
                </c:pt>
                <c:pt idx="11146">
                  <c:v>0.874235294</c:v>
                </c:pt>
                <c:pt idx="11147">
                  <c:v>0.87431372500000004</c:v>
                </c:pt>
                <c:pt idx="11148">
                  <c:v>0.87439215699999995</c:v>
                </c:pt>
                <c:pt idx="11149">
                  <c:v>0.87447058799999999</c:v>
                </c:pt>
                <c:pt idx="11150">
                  <c:v>0.87454902000000001</c:v>
                </c:pt>
                <c:pt idx="11151">
                  <c:v>0.87462745099999994</c:v>
                </c:pt>
                <c:pt idx="11152">
                  <c:v>0.87470588199999999</c:v>
                </c:pt>
                <c:pt idx="11153">
                  <c:v>0.87478431400000001</c:v>
                </c:pt>
                <c:pt idx="11154">
                  <c:v>0.87486274500000005</c:v>
                </c:pt>
                <c:pt idx="11155">
                  <c:v>0.87494117599999999</c:v>
                </c:pt>
                <c:pt idx="11156">
                  <c:v>0.875019608</c:v>
                </c:pt>
                <c:pt idx="11157">
                  <c:v>0.87509803900000005</c:v>
                </c:pt>
                <c:pt idx="11158">
                  <c:v>0.87517647099999996</c:v>
                </c:pt>
                <c:pt idx="11159">
                  <c:v>0.875254902</c:v>
                </c:pt>
                <c:pt idx="11160">
                  <c:v>0.87533333300000005</c:v>
                </c:pt>
                <c:pt idx="11161">
                  <c:v>0.87541176499999995</c:v>
                </c:pt>
                <c:pt idx="11162">
                  <c:v>0.875490196</c:v>
                </c:pt>
                <c:pt idx="11163">
                  <c:v>0.87556862700000004</c:v>
                </c:pt>
                <c:pt idx="11164">
                  <c:v>0.87564705899999995</c:v>
                </c:pt>
                <c:pt idx="11165">
                  <c:v>0.87572549</c:v>
                </c:pt>
                <c:pt idx="11166">
                  <c:v>0.87580392200000001</c:v>
                </c:pt>
                <c:pt idx="11167">
                  <c:v>0.87588235299999995</c:v>
                </c:pt>
                <c:pt idx="11168">
                  <c:v>0.87596078399999999</c:v>
                </c:pt>
                <c:pt idx="11169">
                  <c:v>0.87603921600000001</c:v>
                </c:pt>
                <c:pt idx="11170">
                  <c:v>0.87611764700000005</c:v>
                </c:pt>
                <c:pt idx="11171">
                  <c:v>0.87619607799999999</c:v>
                </c:pt>
                <c:pt idx="11172">
                  <c:v>0.87627451000000001</c:v>
                </c:pt>
                <c:pt idx="11173">
                  <c:v>0.87635294100000005</c:v>
                </c:pt>
                <c:pt idx="11174">
                  <c:v>0.87643137299999996</c:v>
                </c:pt>
                <c:pt idx="11175">
                  <c:v>0.876509804</c:v>
                </c:pt>
                <c:pt idx="11176">
                  <c:v>0.87658823500000005</c:v>
                </c:pt>
                <c:pt idx="11177">
                  <c:v>0.87666666699999996</c:v>
                </c:pt>
                <c:pt idx="11178">
                  <c:v>0.876745098</c:v>
                </c:pt>
                <c:pt idx="11179">
                  <c:v>0.87682352900000005</c:v>
                </c:pt>
                <c:pt idx="11180">
                  <c:v>0.87690196099999995</c:v>
                </c:pt>
                <c:pt idx="11181">
                  <c:v>0.876980392</c:v>
                </c:pt>
                <c:pt idx="11182">
                  <c:v>0.87705882400000001</c:v>
                </c:pt>
                <c:pt idx="11183">
                  <c:v>0.87713725499999995</c:v>
                </c:pt>
                <c:pt idx="11184">
                  <c:v>0.87721568599999999</c:v>
                </c:pt>
                <c:pt idx="11185">
                  <c:v>0.87729411800000001</c:v>
                </c:pt>
                <c:pt idx="11186">
                  <c:v>0.87737254899999995</c:v>
                </c:pt>
                <c:pt idx="11187">
                  <c:v>0.87745097999999999</c:v>
                </c:pt>
                <c:pt idx="11188">
                  <c:v>0.87752941200000001</c:v>
                </c:pt>
                <c:pt idx="11189">
                  <c:v>0.87760784300000005</c:v>
                </c:pt>
                <c:pt idx="11190">
                  <c:v>0.87768627499999996</c:v>
                </c:pt>
                <c:pt idx="11191">
                  <c:v>0.87776470600000001</c:v>
                </c:pt>
                <c:pt idx="11192">
                  <c:v>0.87784313700000005</c:v>
                </c:pt>
                <c:pt idx="11193">
                  <c:v>0.87792156899999996</c:v>
                </c:pt>
                <c:pt idx="11194">
                  <c:v>0.878</c:v>
                </c:pt>
                <c:pt idx="11195">
                  <c:v>0.87807843100000005</c:v>
                </c:pt>
                <c:pt idx="11196">
                  <c:v>0.87815686299999995</c:v>
                </c:pt>
                <c:pt idx="11197">
                  <c:v>0.878235294</c:v>
                </c:pt>
                <c:pt idx="11198">
                  <c:v>0.87831372500000005</c:v>
                </c:pt>
                <c:pt idx="11199">
                  <c:v>0.87839215699999995</c:v>
                </c:pt>
                <c:pt idx="11200">
                  <c:v>0.878470588</c:v>
                </c:pt>
                <c:pt idx="11201">
                  <c:v>0.87854902000000001</c:v>
                </c:pt>
                <c:pt idx="11202">
                  <c:v>0.87862745099999995</c:v>
                </c:pt>
                <c:pt idx="11203">
                  <c:v>0.87870588199999999</c:v>
                </c:pt>
                <c:pt idx="11204">
                  <c:v>0.87878431400000001</c:v>
                </c:pt>
                <c:pt idx="11205">
                  <c:v>0.87886274499999995</c:v>
                </c:pt>
                <c:pt idx="11206">
                  <c:v>0.87894117599999999</c:v>
                </c:pt>
                <c:pt idx="11207">
                  <c:v>0.87901960800000001</c:v>
                </c:pt>
                <c:pt idx="11208">
                  <c:v>0.87909803900000005</c:v>
                </c:pt>
                <c:pt idx="11209">
                  <c:v>0.87917647099999996</c:v>
                </c:pt>
                <c:pt idx="11210">
                  <c:v>0.879254902</c:v>
                </c:pt>
                <c:pt idx="11211">
                  <c:v>0.87933333300000005</c:v>
                </c:pt>
                <c:pt idx="11212">
                  <c:v>0.87941176499999996</c:v>
                </c:pt>
                <c:pt idx="11213">
                  <c:v>0.879490196</c:v>
                </c:pt>
                <c:pt idx="11214">
                  <c:v>0.87956862700000005</c:v>
                </c:pt>
                <c:pt idx="11215">
                  <c:v>0.87964705899999995</c:v>
                </c:pt>
                <c:pt idx="11216">
                  <c:v>0.87972549</c:v>
                </c:pt>
                <c:pt idx="11217">
                  <c:v>0.87980392200000002</c:v>
                </c:pt>
                <c:pt idx="11218">
                  <c:v>0.87988235299999995</c:v>
                </c:pt>
                <c:pt idx="11219">
                  <c:v>0.879960784</c:v>
                </c:pt>
                <c:pt idx="11220">
                  <c:v>0.88003921600000001</c:v>
                </c:pt>
                <c:pt idx="11221">
                  <c:v>0.88011764699999995</c:v>
                </c:pt>
                <c:pt idx="11222">
                  <c:v>0.88019607799999999</c:v>
                </c:pt>
                <c:pt idx="11223">
                  <c:v>0.88027451000000001</c:v>
                </c:pt>
                <c:pt idx="11224">
                  <c:v>0.88035294100000006</c:v>
                </c:pt>
                <c:pt idx="11225">
                  <c:v>0.88043137299999996</c:v>
                </c:pt>
                <c:pt idx="11226">
                  <c:v>0.88050980400000001</c:v>
                </c:pt>
                <c:pt idx="11227">
                  <c:v>0.88058823500000005</c:v>
                </c:pt>
                <c:pt idx="11228">
                  <c:v>0.88066666699999996</c:v>
                </c:pt>
                <c:pt idx="11229">
                  <c:v>0.880745098</c:v>
                </c:pt>
                <c:pt idx="11230">
                  <c:v>0.88082352900000005</c:v>
                </c:pt>
                <c:pt idx="11231">
                  <c:v>0.88090196099999996</c:v>
                </c:pt>
                <c:pt idx="11232">
                  <c:v>0.880980392</c:v>
                </c:pt>
                <c:pt idx="11233">
                  <c:v>0.88105882400000002</c:v>
                </c:pt>
                <c:pt idx="11234">
                  <c:v>0.88113725499999995</c:v>
                </c:pt>
                <c:pt idx="11235">
                  <c:v>0.881215686</c:v>
                </c:pt>
                <c:pt idx="11236">
                  <c:v>0.88129411800000002</c:v>
                </c:pt>
                <c:pt idx="11237">
                  <c:v>0.88137254899999995</c:v>
                </c:pt>
                <c:pt idx="11238">
                  <c:v>0.88145098</c:v>
                </c:pt>
                <c:pt idx="11239">
                  <c:v>0.88152941200000001</c:v>
                </c:pt>
                <c:pt idx="11240">
                  <c:v>0.88160784299999995</c:v>
                </c:pt>
                <c:pt idx="11241">
                  <c:v>0.88168627499999996</c:v>
                </c:pt>
                <c:pt idx="11242">
                  <c:v>0.88176470600000001</c:v>
                </c:pt>
                <c:pt idx="11243">
                  <c:v>0.88184313700000005</c:v>
                </c:pt>
                <c:pt idx="11244">
                  <c:v>0.88192156899999996</c:v>
                </c:pt>
                <c:pt idx="11245">
                  <c:v>0.88200000000000001</c:v>
                </c:pt>
                <c:pt idx="11246">
                  <c:v>0.88207843100000005</c:v>
                </c:pt>
                <c:pt idx="11247">
                  <c:v>0.88215686299999996</c:v>
                </c:pt>
                <c:pt idx="11248">
                  <c:v>0.882235294</c:v>
                </c:pt>
                <c:pt idx="11249">
                  <c:v>0.88231372500000005</c:v>
                </c:pt>
                <c:pt idx="11250">
                  <c:v>0.88239215699999995</c:v>
                </c:pt>
                <c:pt idx="11251">
                  <c:v>0.882470588</c:v>
                </c:pt>
                <c:pt idx="11252">
                  <c:v>0.88254902000000002</c:v>
                </c:pt>
                <c:pt idx="11253">
                  <c:v>0.88262745099999995</c:v>
                </c:pt>
                <c:pt idx="11254">
                  <c:v>0.882705882</c:v>
                </c:pt>
                <c:pt idx="11255">
                  <c:v>0.88278431400000001</c:v>
                </c:pt>
                <c:pt idx="11256">
                  <c:v>0.88286274499999995</c:v>
                </c:pt>
                <c:pt idx="11257">
                  <c:v>0.88294117599999999</c:v>
                </c:pt>
                <c:pt idx="11258">
                  <c:v>0.88301960800000001</c:v>
                </c:pt>
                <c:pt idx="11259">
                  <c:v>0.88309803899999995</c:v>
                </c:pt>
                <c:pt idx="11260">
                  <c:v>0.88317647099999996</c:v>
                </c:pt>
                <c:pt idx="11261">
                  <c:v>0.88325490200000001</c:v>
                </c:pt>
                <c:pt idx="11262">
                  <c:v>0.88333333300000005</c:v>
                </c:pt>
                <c:pt idx="11263">
                  <c:v>0.88341176499999996</c:v>
                </c:pt>
                <c:pt idx="11264">
                  <c:v>0.88349019600000001</c:v>
                </c:pt>
                <c:pt idx="11265">
                  <c:v>0.88356862700000005</c:v>
                </c:pt>
                <c:pt idx="11266">
                  <c:v>0.88364705899999996</c:v>
                </c:pt>
                <c:pt idx="11267">
                  <c:v>0.88372549</c:v>
                </c:pt>
                <c:pt idx="11268">
                  <c:v>0.88380392200000002</c:v>
                </c:pt>
                <c:pt idx="11269">
                  <c:v>0.88388235299999995</c:v>
                </c:pt>
                <c:pt idx="11270">
                  <c:v>0.883960784</c:v>
                </c:pt>
                <c:pt idx="11271">
                  <c:v>0.88403921600000002</c:v>
                </c:pt>
                <c:pt idx="11272">
                  <c:v>0.88411764699999995</c:v>
                </c:pt>
                <c:pt idx="11273">
                  <c:v>0.884196078</c:v>
                </c:pt>
                <c:pt idx="11274">
                  <c:v>0.88427451000000001</c:v>
                </c:pt>
                <c:pt idx="11275">
                  <c:v>0.88435294099999995</c:v>
                </c:pt>
                <c:pt idx="11276">
                  <c:v>0.88443137299999997</c:v>
                </c:pt>
                <c:pt idx="11277">
                  <c:v>0.88450980400000001</c:v>
                </c:pt>
                <c:pt idx="11278">
                  <c:v>0.88458823499999994</c:v>
                </c:pt>
                <c:pt idx="11279">
                  <c:v>0.88466666699999996</c:v>
                </c:pt>
                <c:pt idx="11280">
                  <c:v>0.88474509800000001</c:v>
                </c:pt>
                <c:pt idx="11281">
                  <c:v>0.88482352900000005</c:v>
                </c:pt>
                <c:pt idx="11282">
                  <c:v>0.88490196099999996</c:v>
                </c:pt>
                <c:pt idx="11283">
                  <c:v>0.884980392</c:v>
                </c:pt>
                <c:pt idx="11284">
                  <c:v>0.88505882400000002</c:v>
                </c:pt>
                <c:pt idx="11285">
                  <c:v>0.88513725499999996</c:v>
                </c:pt>
                <c:pt idx="11286">
                  <c:v>0.885215686</c:v>
                </c:pt>
                <c:pt idx="11287">
                  <c:v>0.88529411800000002</c:v>
                </c:pt>
                <c:pt idx="11288">
                  <c:v>0.88537254899999995</c:v>
                </c:pt>
                <c:pt idx="11289">
                  <c:v>0.88545098</c:v>
                </c:pt>
                <c:pt idx="11290">
                  <c:v>0.88552941200000002</c:v>
                </c:pt>
                <c:pt idx="11291">
                  <c:v>0.88560784299999995</c:v>
                </c:pt>
                <c:pt idx="11292">
                  <c:v>0.88568627499999997</c:v>
                </c:pt>
                <c:pt idx="11293">
                  <c:v>0.88576470600000001</c:v>
                </c:pt>
                <c:pt idx="11294">
                  <c:v>0.88584313699999995</c:v>
                </c:pt>
                <c:pt idx="11295">
                  <c:v>0.88592156899999996</c:v>
                </c:pt>
                <c:pt idx="11296">
                  <c:v>0.88600000000000001</c:v>
                </c:pt>
                <c:pt idx="11297">
                  <c:v>0.88607843100000006</c:v>
                </c:pt>
                <c:pt idx="11298">
                  <c:v>0.88615686299999996</c:v>
                </c:pt>
                <c:pt idx="11299">
                  <c:v>0.88623529400000001</c:v>
                </c:pt>
                <c:pt idx="11300">
                  <c:v>0.88631372500000005</c:v>
                </c:pt>
                <c:pt idx="11301">
                  <c:v>0.88639215699999996</c:v>
                </c:pt>
                <c:pt idx="11302">
                  <c:v>0.886470588</c:v>
                </c:pt>
                <c:pt idx="11303">
                  <c:v>0.88654902000000002</c:v>
                </c:pt>
                <c:pt idx="11304">
                  <c:v>0.88662745099999996</c:v>
                </c:pt>
                <c:pt idx="11305">
                  <c:v>0.886705882</c:v>
                </c:pt>
                <c:pt idx="11306">
                  <c:v>0.88678431400000002</c:v>
                </c:pt>
                <c:pt idx="11307">
                  <c:v>0.88686274499999995</c:v>
                </c:pt>
                <c:pt idx="11308">
                  <c:v>0.886941176</c:v>
                </c:pt>
                <c:pt idx="11309">
                  <c:v>0.88701960800000001</c:v>
                </c:pt>
                <c:pt idx="11310">
                  <c:v>0.88709803899999995</c:v>
                </c:pt>
                <c:pt idx="11311">
                  <c:v>0.88717647099999997</c:v>
                </c:pt>
                <c:pt idx="11312">
                  <c:v>0.88725490200000001</c:v>
                </c:pt>
                <c:pt idx="11313">
                  <c:v>0.88733333299999995</c:v>
                </c:pt>
                <c:pt idx="11314">
                  <c:v>0.88741176499999996</c:v>
                </c:pt>
                <c:pt idx="11315">
                  <c:v>0.88749019600000001</c:v>
                </c:pt>
                <c:pt idx="11316">
                  <c:v>0.88756862700000005</c:v>
                </c:pt>
                <c:pt idx="11317">
                  <c:v>0.88764705899999996</c:v>
                </c:pt>
                <c:pt idx="11318">
                  <c:v>0.88772549000000001</c:v>
                </c:pt>
                <c:pt idx="11319">
                  <c:v>0.88780392200000002</c:v>
                </c:pt>
                <c:pt idx="11320">
                  <c:v>0.88788235299999996</c:v>
                </c:pt>
                <c:pt idx="11321">
                  <c:v>0.887960784</c:v>
                </c:pt>
                <c:pt idx="11322">
                  <c:v>0.88803921600000002</c:v>
                </c:pt>
                <c:pt idx="11323">
                  <c:v>0.88811764699999995</c:v>
                </c:pt>
                <c:pt idx="11324">
                  <c:v>0.888196078</c:v>
                </c:pt>
                <c:pt idx="11325">
                  <c:v>0.88827451000000002</c:v>
                </c:pt>
                <c:pt idx="11326">
                  <c:v>0.88835294099999995</c:v>
                </c:pt>
                <c:pt idx="11327">
                  <c:v>0.88843137299999997</c:v>
                </c:pt>
                <c:pt idx="11328">
                  <c:v>0.88850980400000001</c:v>
                </c:pt>
                <c:pt idx="11329">
                  <c:v>0.88858823499999995</c:v>
                </c:pt>
                <c:pt idx="11330">
                  <c:v>0.88866666699999997</c:v>
                </c:pt>
                <c:pt idx="11331">
                  <c:v>0.88874509800000001</c:v>
                </c:pt>
                <c:pt idx="11332">
                  <c:v>0.88882352899999995</c:v>
                </c:pt>
                <c:pt idx="11333">
                  <c:v>0.88890196099999996</c:v>
                </c:pt>
                <c:pt idx="11334">
                  <c:v>0.88898039200000001</c:v>
                </c:pt>
                <c:pt idx="11335">
                  <c:v>0.88905882400000003</c:v>
                </c:pt>
                <c:pt idx="11336">
                  <c:v>0.88913725499999996</c:v>
                </c:pt>
                <c:pt idx="11337">
                  <c:v>0.88921568600000001</c:v>
                </c:pt>
                <c:pt idx="11338">
                  <c:v>0.88929411800000002</c:v>
                </c:pt>
                <c:pt idx="11339">
                  <c:v>0.88937254899999996</c:v>
                </c:pt>
                <c:pt idx="11340">
                  <c:v>0.88945098</c:v>
                </c:pt>
                <c:pt idx="11341">
                  <c:v>0.88952941200000002</c:v>
                </c:pt>
                <c:pt idx="11342">
                  <c:v>0.88960784299999995</c:v>
                </c:pt>
                <c:pt idx="11343">
                  <c:v>0.88968627499999997</c:v>
                </c:pt>
                <c:pt idx="11344">
                  <c:v>0.88976470600000002</c:v>
                </c:pt>
                <c:pt idx="11345">
                  <c:v>0.88984313699999995</c:v>
                </c:pt>
                <c:pt idx="11346">
                  <c:v>0.88992156899999997</c:v>
                </c:pt>
                <c:pt idx="11347">
                  <c:v>0.89</c:v>
                </c:pt>
                <c:pt idx="11348">
                  <c:v>0.89007843099999995</c:v>
                </c:pt>
                <c:pt idx="11349">
                  <c:v>0.89015686299999996</c:v>
                </c:pt>
                <c:pt idx="11350">
                  <c:v>0.89023529400000001</c:v>
                </c:pt>
                <c:pt idx="11351">
                  <c:v>0.89031372499999994</c:v>
                </c:pt>
                <c:pt idx="11352">
                  <c:v>0.89039215699999996</c:v>
                </c:pt>
                <c:pt idx="11353">
                  <c:v>0.89047058800000001</c:v>
                </c:pt>
                <c:pt idx="11354">
                  <c:v>0.89054902000000002</c:v>
                </c:pt>
                <c:pt idx="11355">
                  <c:v>0.89062745099999996</c:v>
                </c:pt>
                <c:pt idx="11356">
                  <c:v>0.890705882</c:v>
                </c:pt>
                <c:pt idx="11357">
                  <c:v>0.89078431400000002</c:v>
                </c:pt>
                <c:pt idx="11358">
                  <c:v>0.89086274499999996</c:v>
                </c:pt>
                <c:pt idx="11359">
                  <c:v>0.890941176</c:v>
                </c:pt>
                <c:pt idx="11360">
                  <c:v>0.89101960800000002</c:v>
                </c:pt>
                <c:pt idx="11361">
                  <c:v>0.89109803899999995</c:v>
                </c:pt>
                <c:pt idx="11362">
                  <c:v>0.89117647099999997</c:v>
                </c:pt>
                <c:pt idx="11363">
                  <c:v>0.89125490200000002</c:v>
                </c:pt>
                <c:pt idx="11364">
                  <c:v>0.89133333299999995</c:v>
                </c:pt>
                <c:pt idx="11365">
                  <c:v>0.89141176499999997</c:v>
                </c:pt>
                <c:pt idx="11366">
                  <c:v>0.89149019600000001</c:v>
                </c:pt>
                <c:pt idx="11367">
                  <c:v>0.89156862699999995</c:v>
                </c:pt>
                <c:pt idx="11368">
                  <c:v>0.89164705899999996</c:v>
                </c:pt>
                <c:pt idx="11369">
                  <c:v>0.89172549000000001</c:v>
                </c:pt>
                <c:pt idx="11370">
                  <c:v>0.89180392200000003</c:v>
                </c:pt>
                <c:pt idx="11371">
                  <c:v>0.89188235299999996</c:v>
                </c:pt>
                <c:pt idx="11372">
                  <c:v>0.89196078400000001</c:v>
                </c:pt>
                <c:pt idx="11373">
                  <c:v>0.89203921600000002</c:v>
                </c:pt>
                <c:pt idx="11374">
                  <c:v>0.89211764699999996</c:v>
                </c:pt>
                <c:pt idx="11375">
                  <c:v>0.892196078</c:v>
                </c:pt>
                <c:pt idx="11376">
                  <c:v>0.89227451000000002</c:v>
                </c:pt>
                <c:pt idx="11377">
                  <c:v>0.89235294099999996</c:v>
                </c:pt>
                <c:pt idx="11378">
                  <c:v>0.89243137299999997</c:v>
                </c:pt>
                <c:pt idx="11379">
                  <c:v>0.89250980400000002</c:v>
                </c:pt>
                <c:pt idx="11380">
                  <c:v>0.89258823499999995</c:v>
                </c:pt>
                <c:pt idx="11381">
                  <c:v>0.89266666699999997</c:v>
                </c:pt>
                <c:pt idx="11382">
                  <c:v>0.89274509800000001</c:v>
                </c:pt>
                <c:pt idx="11383">
                  <c:v>0.89282352899999995</c:v>
                </c:pt>
                <c:pt idx="11384">
                  <c:v>0.89290196099999997</c:v>
                </c:pt>
                <c:pt idx="11385">
                  <c:v>0.89298039200000001</c:v>
                </c:pt>
                <c:pt idx="11386">
                  <c:v>0.89305882400000003</c:v>
                </c:pt>
                <c:pt idx="11387">
                  <c:v>0.89313725499999996</c:v>
                </c:pt>
                <c:pt idx="11388">
                  <c:v>0.89321568600000001</c:v>
                </c:pt>
                <c:pt idx="11389">
                  <c:v>0.89329411800000003</c:v>
                </c:pt>
                <c:pt idx="11390">
                  <c:v>0.89337254899999996</c:v>
                </c:pt>
                <c:pt idx="11391">
                  <c:v>0.89345098000000001</c:v>
                </c:pt>
                <c:pt idx="11392">
                  <c:v>0.89352941200000002</c:v>
                </c:pt>
                <c:pt idx="11393">
                  <c:v>0.89360784299999996</c:v>
                </c:pt>
                <c:pt idx="11394">
                  <c:v>0.89368627499999997</c:v>
                </c:pt>
                <c:pt idx="11395">
                  <c:v>0.89376470600000002</c:v>
                </c:pt>
                <c:pt idx="11396">
                  <c:v>0.89384313699999995</c:v>
                </c:pt>
                <c:pt idx="11397">
                  <c:v>0.89392156899999997</c:v>
                </c:pt>
                <c:pt idx="11398">
                  <c:v>0.89400000000000002</c:v>
                </c:pt>
                <c:pt idx="11399">
                  <c:v>0.89407843099999995</c:v>
                </c:pt>
                <c:pt idx="11400">
                  <c:v>0.89415686299999997</c:v>
                </c:pt>
                <c:pt idx="11401">
                  <c:v>0.89423529400000001</c:v>
                </c:pt>
                <c:pt idx="11402">
                  <c:v>0.89431372499999995</c:v>
                </c:pt>
                <c:pt idx="11403">
                  <c:v>0.89439215699999997</c:v>
                </c:pt>
                <c:pt idx="11404">
                  <c:v>0.89447058800000001</c:v>
                </c:pt>
                <c:pt idx="11405">
                  <c:v>0.89454902000000003</c:v>
                </c:pt>
                <c:pt idx="11406">
                  <c:v>0.89462745099999996</c:v>
                </c:pt>
                <c:pt idx="11407">
                  <c:v>0.89470588200000001</c:v>
                </c:pt>
                <c:pt idx="11408">
                  <c:v>0.89478431400000003</c:v>
                </c:pt>
                <c:pt idx="11409">
                  <c:v>0.89486274499999996</c:v>
                </c:pt>
                <c:pt idx="11410">
                  <c:v>0.894941176</c:v>
                </c:pt>
                <c:pt idx="11411">
                  <c:v>0.89501960800000002</c:v>
                </c:pt>
                <c:pt idx="11412">
                  <c:v>0.89509803899999996</c:v>
                </c:pt>
                <c:pt idx="11413">
                  <c:v>0.89517647099999997</c:v>
                </c:pt>
                <c:pt idx="11414">
                  <c:v>0.89525490200000002</c:v>
                </c:pt>
                <c:pt idx="11415">
                  <c:v>0.89533333299999995</c:v>
                </c:pt>
                <c:pt idx="11416">
                  <c:v>0.89541176499999997</c:v>
                </c:pt>
                <c:pt idx="11417">
                  <c:v>0.89549019600000002</c:v>
                </c:pt>
                <c:pt idx="11418">
                  <c:v>0.89556862699999995</c:v>
                </c:pt>
                <c:pt idx="11419">
                  <c:v>0.89564705899999997</c:v>
                </c:pt>
                <c:pt idx="11420">
                  <c:v>0.89572549000000001</c:v>
                </c:pt>
                <c:pt idx="11421">
                  <c:v>0.89580392200000003</c:v>
                </c:pt>
                <c:pt idx="11422">
                  <c:v>0.89588235299999996</c:v>
                </c:pt>
                <c:pt idx="11423">
                  <c:v>0.89596078400000001</c:v>
                </c:pt>
                <c:pt idx="11424">
                  <c:v>0.89603921600000003</c:v>
                </c:pt>
                <c:pt idx="11425">
                  <c:v>0.89611764699999996</c:v>
                </c:pt>
                <c:pt idx="11426">
                  <c:v>0.89619607800000001</c:v>
                </c:pt>
                <c:pt idx="11427">
                  <c:v>0.89627451000000002</c:v>
                </c:pt>
                <c:pt idx="11428">
                  <c:v>0.89635294099999996</c:v>
                </c:pt>
                <c:pt idx="11429">
                  <c:v>0.89643137299999998</c:v>
                </c:pt>
                <c:pt idx="11430">
                  <c:v>0.89650980400000002</c:v>
                </c:pt>
                <c:pt idx="11431">
                  <c:v>0.89658823499999996</c:v>
                </c:pt>
                <c:pt idx="11432">
                  <c:v>0.89666666699999997</c:v>
                </c:pt>
                <c:pt idx="11433">
                  <c:v>0.89674509800000002</c:v>
                </c:pt>
                <c:pt idx="11434">
                  <c:v>0.89682352899999995</c:v>
                </c:pt>
                <c:pt idx="11435">
                  <c:v>0.89690196099999997</c:v>
                </c:pt>
                <c:pt idx="11436">
                  <c:v>0.89698039200000002</c:v>
                </c:pt>
                <c:pt idx="11437">
                  <c:v>0.89705882400000003</c:v>
                </c:pt>
                <c:pt idx="11438">
                  <c:v>0.89713725499999997</c:v>
                </c:pt>
                <c:pt idx="11439">
                  <c:v>0.89721568600000001</c:v>
                </c:pt>
                <c:pt idx="11440">
                  <c:v>0.89729411800000003</c:v>
                </c:pt>
                <c:pt idx="11441">
                  <c:v>0.89737254899999996</c:v>
                </c:pt>
                <c:pt idx="11442">
                  <c:v>0.89745098000000001</c:v>
                </c:pt>
                <c:pt idx="11443">
                  <c:v>0.89752941200000003</c:v>
                </c:pt>
                <c:pt idx="11444">
                  <c:v>0.89760784299999996</c:v>
                </c:pt>
                <c:pt idx="11445">
                  <c:v>0.89768627499999998</c:v>
                </c:pt>
                <c:pt idx="11446">
                  <c:v>0.89776470600000002</c:v>
                </c:pt>
                <c:pt idx="11447">
                  <c:v>0.89784313699999996</c:v>
                </c:pt>
                <c:pt idx="11448">
                  <c:v>0.89792156899999997</c:v>
                </c:pt>
                <c:pt idx="11449">
                  <c:v>0.89800000000000002</c:v>
                </c:pt>
                <c:pt idx="11450">
                  <c:v>0.89807843099999995</c:v>
                </c:pt>
                <c:pt idx="11451">
                  <c:v>0.89815686299999997</c:v>
                </c:pt>
                <c:pt idx="11452">
                  <c:v>0.89823529400000002</c:v>
                </c:pt>
                <c:pt idx="11453">
                  <c:v>0.89831372499999995</c:v>
                </c:pt>
                <c:pt idx="11454">
                  <c:v>0.89839215699999997</c:v>
                </c:pt>
                <c:pt idx="11455">
                  <c:v>0.89847058800000001</c:v>
                </c:pt>
                <c:pt idx="11456">
                  <c:v>0.89854902000000003</c:v>
                </c:pt>
                <c:pt idx="11457">
                  <c:v>0.89862745099999997</c:v>
                </c:pt>
                <c:pt idx="11458">
                  <c:v>0.89870588200000001</c:v>
                </c:pt>
                <c:pt idx="11459">
                  <c:v>0.89878431400000003</c:v>
                </c:pt>
                <c:pt idx="11460">
                  <c:v>0.89886274499999996</c:v>
                </c:pt>
                <c:pt idx="11461">
                  <c:v>0.89894117600000001</c:v>
                </c:pt>
                <c:pt idx="11462">
                  <c:v>0.89901960800000003</c:v>
                </c:pt>
                <c:pt idx="11463">
                  <c:v>0.89909803899999996</c:v>
                </c:pt>
                <c:pt idx="11464">
                  <c:v>0.89917647099999998</c:v>
                </c:pt>
                <c:pt idx="11465">
                  <c:v>0.89925490200000002</c:v>
                </c:pt>
                <c:pt idx="11466">
                  <c:v>0.89933333299999996</c:v>
                </c:pt>
                <c:pt idx="11467">
                  <c:v>0.89941176499999997</c:v>
                </c:pt>
                <c:pt idx="11468">
                  <c:v>0.89949019600000002</c:v>
                </c:pt>
                <c:pt idx="11469">
                  <c:v>0.89956862699999995</c:v>
                </c:pt>
                <c:pt idx="11470">
                  <c:v>0.89964705899999997</c:v>
                </c:pt>
                <c:pt idx="11471">
                  <c:v>0.89972549000000002</c:v>
                </c:pt>
                <c:pt idx="11472">
                  <c:v>0.89980392200000003</c:v>
                </c:pt>
                <c:pt idx="11473">
                  <c:v>0.89988235299999997</c:v>
                </c:pt>
                <c:pt idx="11474">
                  <c:v>0.89996078400000001</c:v>
                </c:pt>
                <c:pt idx="11475">
                  <c:v>0.90003921600000003</c:v>
                </c:pt>
                <c:pt idx="11476">
                  <c:v>0.90011764699999997</c:v>
                </c:pt>
                <c:pt idx="11477">
                  <c:v>0.90019607800000001</c:v>
                </c:pt>
                <c:pt idx="11478">
                  <c:v>0.90027451000000003</c:v>
                </c:pt>
                <c:pt idx="11479">
                  <c:v>0.90035294099999996</c:v>
                </c:pt>
                <c:pt idx="11480">
                  <c:v>0.90043137299999998</c:v>
                </c:pt>
                <c:pt idx="11481">
                  <c:v>0.90050980400000002</c:v>
                </c:pt>
                <c:pt idx="11482">
                  <c:v>0.90058823499999996</c:v>
                </c:pt>
                <c:pt idx="11483">
                  <c:v>0.90066666699999998</c:v>
                </c:pt>
                <c:pt idx="11484">
                  <c:v>0.90074509800000002</c:v>
                </c:pt>
                <c:pt idx="11485">
                  <c:v>0.90082352899999996</c:v>
                </c:pt>
                <c:pt idx="11486">
                  <c:v>0.90090196099999997</c:v>
                </c:pt>
                <c:pt idx="11487">
                  <c:v>0.90098039200000002</c:v>
                </c:pt>
                <c:pt idx="11488">
                  <c:v>0.90105882400000004</c:v>
                </c:pt>
                <c:pt idx="11489">
                  <c:v>0.90113725499999997</c:v>
                </c:pt>
                <c:pt idx="11490">
                  <c:v>0.90121568600000002</c:v>
                </c:pt>
                <c:pt idx="11491">
                  <c:v>0.90129411800000003</c:v>
                </c:pt>
                <c:pt idx="11492">
                  <c:v>0.90137254899999997</c:v>
                </c:pt>
                <c:pt idx="11493">
                  <c:v>0.90145098000000001</c:v>
                </c:pt>
                <c:pt idx="11494">
                  <c:v>0.90152941200000003</c:v>
                </c:pt>
                <c:pt idx="11495">
                  <c:v>0.90160784299999996</c:v>
                </c:pt>
                <c:pt idx="11496">
                  <c:v>0.90168627499999998</c:v>
                </c:pt>
                <c:pt idx="11497">
                  <c:v>0.90176470600000003</c:v>
                </c:pt>
                <c:pt idx="11498">
                  <c:v>0.90184313699999996</c:v>
                </c:pt>
                <c:pt idx="11499">
                  <c:v>0.90192156899999998</c:v>
                </c:pt>
                <c:pt idx="11500">
                  <c:v>0.90200000000000002</c:v>
                </c:pt>
                <c:pt idx="11501">
                  <c:v>0.90207843099999996</c:v>
                </c:pt>
                <c:pt idx="11502">
                  <c:v>0.90215686299999998</c:v>
                </c:pt>
                <c:pt idx="11503">
                  <c:v>0.90223529400000002</c:v>
                </c:pt>
                <c:pt idx="11504">
                  <c:v>0.90231372499999996</c:v>
                </c:pt>
                <c:pt idx="11505">
                  <c:v>0.90239215699999997</c:v>
                </c:pt>
                <c:pt idx="11506">
                  <c:v>0.90247058800000002</c:v>
                </c:pt>
                <c:pt idx="11507">
                  <c:v>0.90254902000000004</c:v>
                </c:pt>
                <c:pt idx="11508">
                  <c:v>0.90262745099999997</c:v>
                </c:pt>
                <c:pt idx="11509">
                  <c:v>0.90270588200000001</c:v>
                </c:pt>
                <c:pt idx="11510">
                  <c:v>0.90278431400000003</c:v>
                </c:pt>
                <c:pt idx="11511">
                  <c:v>0.90286274499999997</c:v>
                </c:pt>
                <c:pt idx="11512">
                  <c:v>0.90294117600000001</c:v>
                </c:pt>
                <c:pt idx="11513">
                  <c:v>0.90301960800000003</c:v>
                </c:pt>
                <c:pt idx="11514">
                  <c:v>0.90309803899999996</c:v>
                </c:pt>
                <c:pt idx="11515">
                  <c:v>0.90317647099999998</c:v>
                </c:pt>
                <c:pt idx="11516">
                  <c:v>0.90325490200000003</c:v>
                </c:pt>
                <c:pt idx="11517">
                  <c:v>0.90333333299999996</c:v>
                </c:pt>
                <c:pt idx="11518">
                  <c:v>0.90341176499999998</c:v>
                </c:pt>
                <c:pt idx="11519">
                  <c:v>0.90349019600000002</c:v>
                </c:pt>
                <c:pt idx="11520">
                  <c:v>0.90356862699999996</c:v>
                </c:pt>
                <c:pt idx="11521">
                  <c:v>0.90364705899999997</c:v>
                </c:pt>
                <c:pt idx="11522">
                  <c:v>0.90372549000000002</c:v>
                </c:pt>
                <c:pt idx="11523">
                  <c:v>0.90380392200000004</c:v>
                </c:pt>
                <c:pt idx="11524">
                  <c:v>0.90388235299999997</c:v>
                </c:pt>
                <c:pt idx="11525">
                  <c:v>0.90396078400000002</c:v>
                </c:pt>
                <c:pt idx="11526">
                  <c:v>0.90403921600000003</c:v>
                </c:pt>
                <c:pt idx="11527">
                  <c:v>0.90411764699999997</c:v>
                </c:pt>
                <c:pt idx="11528">
                  <c:v>0.90419607800000001</c:v>
                </c:pt>
                <c:pt idx="11529">
                  <c:v>0.90427451000000003</c:v>
                </c:pt>
                <c:pt idx="11530">
                  <c:v>0.90435294099999997</c:v>
                </c:pt>
                <c:pt idx="11531">
                  <c:v>0.90443137299999998</c:v>
                </c:pt>
                <c:pt idx="11532">
                  <c:v>0.90450980400000003</c:v>
                </c:pt>
                <c:pt idx="11533">
                  <c:v>0.90458823499999996</c:v>
                </c:pt>
                <c:pt idx="11534">
                  <c:v>0.90466666699999998</c:v>
                </c:pt>
                <c:pt idx="11535">
                  <c:v>0.90474509800000003</c:v>
                </c:pt>
                <c:pt idx="11536">
                  <c:v>0.90482352899999996</c:v>
                </c:pt>
                <c:pt idx="11537">
                  <c:v>0.90490196099999998</c:v>
                </c:pt>
                <c:pt idx="11538">
                  <c:v>0.90498039200000002</c:v>
                </c:pt>
                <c:pt idx="11539">
                  <c:v>0.90505882400000004</c:v>
                </c:pt>
                <c:pt idx="11540">
                  <c:v>0.90513725499999997</c:v>
                </c:pt>
                <c:pt idx="11541">
                  <c:v>0.90521568600000002</c:v>
                </c:pt>
                <c:pt idx="11542">
                  <c:v>0.90529411800000004</c:v>
                </c:pt>
                <c:pt idx="11543">
                  <c:v>0.90537254899999997</c:v>
                </c:pt>
                <c:pt idx="11544">
                  <c:v>0.90545098000000002</c:v>
                </c:pt>
                <c:pt idx="11545">
                  <c:v>0.90552941200000003</c:v>
                </c:pt>
                <c:pt idx="11546">
                  <c:v>0.90560784299999997</c:v>
                </c:pt>
                <c:pt idx="11547">
                  <c:v>0.90568627499999999</c:v>
                </c:pt>
                <c:pt idx="11548">
                  <c:v>0.90576470600000003</c:v>
                </c:pt>
                <c:pt idx="11549">
                  <c:v>0.90584313699999996</c:v>
                </c:pt>
                <c:pt idx="11550">
                  <c:v>0.90592156899999998</c:v>
                </c:pt>
                <c:pt idx="11551">
                  <c:v>0.90600000000000003</c:v>
                </c:pt>
                <c:pt idx="11552">
                  <c:v>0.90607843099999996</c:v>
                </c:pt>
                <c:pt idx="11553">
                  <c:v>0.90615686299999998</c:v>
                </c:pt>
                <c:pt idx="11554">
                  <c:v>0.90623529400000002</c:v>
                </c:pt>
                <c:pt idx="11555">
                  <c:v>0.90631372499999996</c:v>
                </c:pt>
                <c:pt idx="11556">
                  <c:v>0.90639215699999998</c:v>
                </c:pt>
                <c:pt idx="11557">
                  <c:v>0.90647058800000002</c:v>
                </c:pt>
                <c:pt idx="11558">
                  <c:v>0.90654902000000004</c:v>
                </c:pt>
                <c:pt idx="11559">
                  <c:v>0.90662745099999997</c:v>
                </c:pt>
                <c:pt idx="11560">
                  <c:v>0.90670588200000002</c:v>
                </c:pt>
                <c:pt idx="11561">
                  <c:v>0.90678431400000004</c:v>
                </c:pt>
                <c:pt idx="11562">
                  <c:v>0.90686274499999997</c:v>
                </c:pt>
                <c:pt idx="11563">
                  <c:v>0.90694117600000002</c:v>
                </c:pt>
                <c:pt idx="11564">
                  <c:v>0.90701960800000003</c:v>
                </c:pt>
                <c:pt idx="11565">
                  <c:v>0.90709803899999997</c:v>
                </c:pt>
                <c:pt idx="11566">
                  <c:v>0.90717647099999998</c:v>
                </c:pt>
                <c:pt idx="11567">
                  <c:v>0.90725490200000003</c:v>
                </c:pt>
                <c:pt idx="11568">
                  <c:v>0.90733333299999996</c:v>
                </c:pt>
                <c:pt idx="11569">
                  <c:v>0.90741176499999998</c:v>
                </c:pt>
                <c:pt idx="11570">
                  <c:v>0.90749019600000003</c:v>
                </c:pt>
                <c:pt idx="11571">
                  <c:v>0.90756862699999996</c:v>
                </c:pt>
                <c:pt idx="11572">
                  <c:v>0.90764705899999998</c:v>
                </c:pt>
                <c:pt idx="11573">
                  <c:v>0.90772549000000002</c:v>
                </c:pt>
                <c:pt idx="11574">
                  <c:v>0.90780392200000004</c:v>
                </c:pt>
                <c:pt idx="11575">
                  <c:v>0.90788235299999998</c:v>
                </c:pt>
                <c:pt idx="11576">
                  <c:v>0.90796078400000002</c:v>
                </c:pt>
                <c:pt idx="11577">
                  <c:v>0.90803921600000004</c:v>
                </c:pt>
                <c:pt idx="11578">
                  <c:v>0.90811764699999997</c:v>
                </c:pt>
                <c:pt idx="11579">
                  <c:v>0.90819607800000002</c:v>
                </c:pt>
                <c:pt idx="11580">
                  <c:v>0.90827451000000003</c:v>
                </c:pt>
                <c:pt idx="11581">
                  <c:v>0.90835294099999997</c:v>
                </c:pt>
                <c:pt idx="11582">
                  <c:v>0.90843137299999999</c:v>
                </c:pt>
                <c:pt idx="11583">
                  <c:v>0.90850980400000003</c:v>
                </c:pt>
                <c:pt idx="11584">
                  <c:v>0.90858823499999997</c:v>
                </c:pt>
                <c:pt idx="11585">
                  <c:v>0.90866666699999998</c:v>
                </c:pt>
                <c:pt idx="11586">
                  <c:v>0.90874509800000003</c:v>
                </c:pt>
                <c:pt idx="11587">
                  <c:v>0.90882352899999996</c:v>
                </c:pt>
                <c:pt idx="11588">
                  <c:v>0.90890196099999998</c:v>
                </c:pt>
                <c:pt idx="11589">
                  <c:v>0.90898039200000003</c:v>
                </c:pt>
                <c:pt idx="11590">
                  <c:v>0.90905882400000004</c:v>
                </c:pt>
                <c:pt idx="11591">
                  <c:v>0.90913725499999998</c:v>
                </c:pt>
                <c:pt idx="11592">
                  <c:v>0.90921568600000002</c:v>
                </c:pt>
                <c:pt idx="11593">
                  <c:v>0.90929411800000004</c:v>
                </c:pt>
                <c:pt idx="11594">
                  <c:v>0.90937254899999997</c:v>
                </c:pt>
                <c:pt idx="11595">
                  <c:v>0.90945098000000002</c:v>
                </c:pt>
                <c:pt idx="11596">
                  <c:v>0.90952941200000004</c:v>
                </c:pt>
                <c:pt idx="11597">
                  <c:v>0.90960784299999997</c:v>
                </c:pt>
                <c:pt idx="11598">
                  <c:v>0.90968627499999999</c:v>
                </c:pt>
                <c:pt idx="11599">
                  <c:v>0.90976470600000003</c:v>
                </c:pt>
                <c:pt idx="11600">
                  <c:v>0.90984313699999997</c:v>
                </c:pt>
                <c:pt idx="11601">
                  <c:v>0.90992156899999999</c:v>
                </c:pt>
                <c:pt idx="11602">
                  <c:v>0.91</c:v>
                </c:pt>
                <c:pt idx="11603">
                  <c:v>0.91007843099999997</c:v>
                </c:pt>
                <c:pt idx="11604">
                  <c:v>0.91015686299999998</c:v>
                </c:pt>
                <c:pt idx="11605">
                  <c:v>0.91023529400000003</c:v>
                </c:pt>
                <c:pt idx="11606">
                  <c:v>0.91031372499999996</c:v>
                </c:pt>
                <c:pt idx="11607">
                  <c:v>0.91039215699999998</c:v>
                </c:pt>
                <c:pt idx="11608">
                  <c:v>0.91047058800000003</c:v>
                </c:pt>
                <c:pt idx="11609">
                  <c:v>0.91054902000000004</c:v>
                </c:pt>
                <c:pt idx="11610">
                  <c:v>0.91062745099999998</c:v>
                </c:pt>
                <c:pt idx="11611">
                  <c:v>0.91070588200000002</c:v>
                </c:pt>
                <c:pt idx="11612">
                  <c:v>0.91078431400000004</c:v>
                </c:pt>
                <c:pt idx="11613">
                  <c:v>0.91086274499999997</c:v>
                </c:pt>
                <c:pt idx="11614">
                  <c:v>0.91094117600000002</c:v>
                </c:pt>
                <c:pt idx="11615">
                  <c:v>0.91101960800000004</c:v>
                </c:pt>
                <c:pt idx="11616">
                  <c:v>0.91109803899999997</c:v>
                </c:pt>
                <c:pt idx="11617">
                  <c:v>0.91117647099999999</c:v>
                </c:pt>
                <c:pt idx="11618">
                  <c:v>0.91125490200000003</c:v>
                </c:pt>
                <c:pt idx="11619">
                  <c:v>0.91133333299999997</c:v>
                </c:pt>
                <c:pt idx="11620">
                  <c:v>0.91141176499999998</c:v>
                </c:pt>
                <c:pt idx="11621">
                  <c:v>0.91149019600000003</c:v>
                </c:pt>
                <c:pt idx="11622">
                  <c:v>0.91156862699999996</c:v>
                </c:pt>
                <c:pt idx="11623">
                  <c:v>0.91164705899999998</c:v>
                </c:pt>
                <c:pt idx="11624">
                  <c:v>0.91172549000000003</c:v>
                </c:pt>
                <c:pt idx="11625">
                  <c:v>0.91180392200000004</c:v>
                </c:pt>
                <c:pt idx="11626">
                  <c:v>0.91188235299999998</c:v>
                </c:pt>
                <c:pt idx="11627">
                  <c:v>0.91196078400000002</c:v>
                </c:pt>
                <c:pt idx="11628">
                  <c:v>0.91203921600000004</c:v>
                </c:pt>
                <c:pt idx="11629">
                  <c:v>0.91211764699999998</c:v>
                </c:pt>
                <c:pt idx="11630">
                  <c:v>0.91219607800000002</c:v>
                </c:pt>
                <c:pt idx="11631">
                  <c:v>0.91227451000000004</c:v>
                </c:pt>
                <c:pt idx="11632">
                  <c:v>0.91235294099999997</c:v>
                </c:pt>
                <c:pt idx="11633">
                  <c:v>0.91243137299999999</c:v>
                </c:pt>
                <c:pt idx="11634">
                  <c:v>0.91250980400000004</c:v>
                </c:pt>
                <c:pt idx="11635">
                  <c:v>0.91258823499999997</c:v>
                </c:pt>
                <c:pt idx="11636">
                  <c:v>0.91266666699999999</c:v>
                </c:pt>
                <c:pt idx="11637">
                  <c:v>0.91274509800000003</c:v>
                </c:pt>
                <c:pt idx="11638">
                  <c:v>0.91282352899999997</c:v>
                </c:pt>
                <c:pt idx="11639">
                  <c:v>0.91290196099999998</c:v>
                </c:pt>
                <c:pt idx="11640">
                  <c:v>0.91298039200000003</c:v>
                </c:pt>
                <c:pt idx="11641">
                  <c:v>0.91305882400000005</c:v>
                </c:pt>
                <c:pt idx="11642">
                  <c:v>0.91313725499999998</c:v>
                </c:pt>
                <c:pt idx="11643">
                  <c:v>0.91321568600000003</c:v>
                </c:pt>
                <c:pt idx="11644">
                  <c:v>0.91329411800000004</c:v>
                </c:pt>
                <c:pt idx="11645">
                  <c:v>0.91337254899999998</c:v>
                </c:pt>
                <c:pt idx="11646">
                  <c:v>0.91345098000000002</c:v>
                </c:pt>
                <c:pt idx="11647">
                  <c:v>0.91352941200000004</c:v>
                </c:pt>
                <c:pt idx="11648">
                  <c:v>0.91360784299999998</c:v>
                </c:pt>
                <c:pt idx="11649">
                  <c:v>0.91368627499999999</c:v>
                </c:pt>
                <c:pt idx="11650">
                  <c:v>0.91376470600000004</c:v>
                </c:pt>
                <c:pt idx="11651">
                  <c:v>0.91384313699999997</c:v>
                </c:pt>
                <c:pt idx="11652">
                  <c:v>0.91392156899999999</c:v>
                </c:pt>
                <c:pt idx="11653">
                  <c:v>0.91400000000000003</c:v>
                </c:pt>
                <c:pt idx="11654">
                  <c:v>0.91407843099999997</c:v>
                </c:pt>
                <c:pt idx="11655">
                  <c:v>0.91415686299999999</c:v>
                </c:pt>
                <c:pt idx="11656">
                  <c:v>0.91423529400000003</c:v>
                </c:pt>
                <c:pt idx="11657">
                  <c:v>0.91431372499999997</c:v>
                </c:pt>
                <c:pt idx="11658">
                  <c:v>0.91439215699999998</c:v>
                </c:pt>
                <c:pt idx="11659">
                  <c:v>0.91447058800000003</c:v>
                </c:pt>
                <c:pt idx="11660">
                  <c:v>0.91454902000000005</c:v>
                </c:pt>
                <c:pt idx="11661">
                  <c:v>0.91462745099999998</c:v>
                </c:pt>
                <c:pt idx="11662">
                  <c:v>0.91470588200000003</c:v>
                </c:pt>
                <c:pt idx="11663">
                  <c:v>0.91478431400000004</c:v>
                </c:pt>
                <c:pt idx="11664">
                  <c:v>0.91486274499999998</c:v>
                </c:pt>
                <c:pt idx="11665">
                  <c:v>0.91494117600000002</c:v>
                </c:pt>
                <c:pt idx="11666">
                  <c:v>0.91501960800000004</c:v>
                </c:pt>
                <c:pt idx="11667">
                  <c:v>0.91509803899999997</c:v>
                </c:pt>
                <c:pt idx="11668">
                  <c:v>0.91517647099999999</c:v>
                </c:pt>
                <c:pt idx="11669">
                  <c:v>0.91525490200000004</c:v>
                </c:pt>
                <c:pt idx="11670">
                  <c:v>0.91533333299999997</c:v>
                </c:pt>
                <c:pt idx="11671">
                  <c:v>0.91541176499999999</c:v>
                </c:pt>
                <c:pt idx="11672">
                  <c:v>0.91549019600000003</c:v>
                </c:pt>
                <c:pt idx="11673">
                  <c:v>0.91556862699999997</c:v>
                </c:pt>
                <c:pt idx="11674">
                  <c:v>0.91564705899999999</c:v>
                </c:pt>
                <c:pt idx="11675">
                  <c:v>0.91572549000000003</c:v>
                </c:pt>
                <c:pt idx="11676">
                  <c:v>0.91580392200000005</c:v>
                </c:pt>
                <c:pt idx="11677">
                  <c:v>0.91588235299999998</c:v>
                </c:pt>
                <c:pt idx="11678">
                  <c:v>0.91596078400000003</c:v>
                </c:pt>
                <c:pt idx="11679">
                  <c:v>0.91603921600000004</c:v>
                </c:pt>
                <c:pt idx="11680">
                  <c:v>0.91611764699999998</c:v>
                </c:pt>
                <c:pt idx="11681">
                  <c:v>0.91619607800000002</c:v>
                </c:pt>
                <c:pt idx="11682">
                  <c:v>0.91627451000000004</c:v>
                </c:pt>
                <c:pt idx="11683">
                  <c:v>0.91635294099999998</c:v>
                </c:pt>
                <c:pt idx="11684">
                  <c:v>0.91643137299999999</c:v>
                </c:pt>
                <c:pt idx="11685">
                  <c:v>0.91650980400000004</c:v>
                </c:pt>
                <c:pt idx="11686">
                  <c:v>0.91658823499999997</c:v>
                </c:pt>
                <c:pt idx="11687">
                  <c:v>0.91666666699999999</c:v>
                </c:pt>
                <c:pt idx="11688">
                  <c:v>0.91674509800000004</c:v>
                </c:pt>
                <c:pt idx="11689">
                  <c:v>0.91682352899999997</c:v>
                </c:pt>
                <c:pt idx="11690">
                  <c:v>0.91690196099999999</c:v>
                </c:pt>
                <c:pt idx="11691">
                  <c:v>0.91698039200000003</c:v>
                </c:pt>
                <c:pt idx="11692">
                  <c:v>0.91705882400000005</c:v>
                </c:pt>
                <c:pt idx="11693">
                  <c:v>0.91713725499999998</c:v>
                </c:pt>
                <c:pt idx="11694">
                  <c:v>0.91721568600000003</c:v>
                </c:pt>
                <c:pt idx="11695">
                  <c:v>0.91729411800000005</c:v>
                </c:pt>
                <c:pt idx="11696">
                  <c:v>0.91737254899999998</c:v>
                </c:pt>
                <c:pt idx="11697">
                  <c:v>0.91745098000000003</c:v>
                </c:pt>
                <c:pt idx="11698">
                  <c:v>0.91752941200000004</c:v>
                </c:pt>
                <c:pt idx="11699">
                  <c:v>0.91760784299999998</c:v>
                </c:pt>
                <c:pt idx="11700">
                  <c:v>0.917686275</c:v>
                </c:pt>
                <c:pt idx="11701">
                  <c:v>0.91776470600000004</c:v>
                </c:pt>
                <c:pt idx="11702">
                  <c:v>0.91784313699999998</c:v>
                </c:pt>
                <c:pt idx="11703">
                  <c:v>0.91792156899999999</c:v>
                </c:pt>
                <c:pt idx="11704">
                  <c:v>0.91800000000000004</c:v>
                </c:pt>
                <c:pt idx="11705">
                  <c:v>0.91807843099999997</c:v>
                </c:pt>
                <c:pt idx="11706">
                  <c:v>0.91815686299999999</c:v>
                </c:pt>
                <c:pt idx="11707">
                  <c:v>0.91823529400000004</c:v>
                </c:pt>
                <c:pt idx="11708">
                  <c:v>0.91831372499999997</c:v>
                </c:pt>
                <c:pt idx="11709">
                  <c:v>0.91839215699999999</c:v>
                </c:pt>
                <c:pt idx="11710">
                  <c:v>0.91847058800000003</c:v>
                </c:pt>
                <c:pt idx="11711">
                  <c:v>0.91854902000000005</c:v>
                </c:pt>
                <c:pt idx="11712">
                  <c:v>0.91862745099999998</c:v>
                </c:pt>
                <c:pt idx="11713">
                  <c:v>0.91870588200000003</c:v>
                </c:pt>
                <c:pt idx="11714">
                  <c:v>0.91878431400000005</c:v>
                </c:pt>
                <c:pt idx="11715">
                  <c:v>0.91886274499999998</c:v>
                </c:pt>
                <c:pt idx="11716">
                  <c:v>0.91894117600000003</c:v>
                </c:pt>
                <c:pt idx="11717">
                  <c:v>0.91901960800000004</c:v>
                </c:pt>
                <c:pt idx="11718">
                  <c:v>0.91909803899999998</c:v>
                </c:pt>
                <c:pt idx="11719">
                  <c:v>0.91917647099999999</c:v>
                </c:pt>
                <c:pt idx="11720">
                  <c:v>0.91925490200000004</c:v>
                </c:pt>
                <c:pt idx="11721">
                  <c:v>0.91933333299999997</c:v>
                </c:pt>
                <c:pt idx="11722">
                  <c:v>0.91941176499999999</c:v>
                </c:pt>
                <c:pt idx="11723">
                  <c:v>0.91949019600000004</c:v>
                </c:pt>
                <c:pt idx="11724">
                  <c:v>0.91956862699999997</c:v>
                </c:pt>
                <c:pt idx="11725">
                  <c:v>0.91964705899999999</c:v>
                </c:pt>
                <c:pt idx="11726">
                  <c:v>0.91972549000000003</c:v>
                </c:pt>
                <c:pt idx="11727">
                  <c:v>0.91980392200000005</c:v>
                </c:pt>
                <c:pt idx="11728">
                  <c:v>0.91988235299999999</c:v>
                </c:pt>
                <c:pt idx="11729">
                  <c:v>0.91996078400000003</c:v>
                </c:pt>
                <c:pt idx="11730">
                  <c:v>0.92003921600000005</c:v>
                </c:pt>
                <c:pt idx="11731">
                  <c:v>0.92011764699999998</c:v>
                </c:pt>
                <c:pt idx="11732">
                  <c:v>0.92019607800000003</c:v>
                </c:pt>
                <c:pt idx="11733">
                  <c:v>0.92027451000000005</c:v>
                </c:pt>
                <c:pt idx="11734">
                  <c:v>0.92035294099999998</c:v>
                </c:pt>
                <c:pt idx="11735">
                  <c:v>0.920431373</c:v>
                </c:pt>
                <c:pt idx="11736">
                  <c:v>0.92050980400000004</c:v>
                </c:pt>
                <c:pt idx="11737">
                  <c:v>0.92058823499999998</c:v>
                </c:pt>
                <c:pt idx="11738">
                  <c:v>0.92066666699999999</c:v>
                </c:pt>
                <c:pt idx="11739">
                  <c:v>0.92074509800000004</c:v>
                </c:pt>
                <c:pt idx="11740">
                  <c:v>0.92082352899999997</c:v>
                </c:pt>
                <c:pt idx="11741">
                  <c:v>0.92090196099999999</c:v>
                </c:pt>
                <c:pt idx="11742">
                  <c:v>0.92098039200000004</c:v>
                </c:pt>
                <c:pt idx="11743">
                  <c:v>0.92105882400000005</c:v>
                </c:pt>
                <c:pt idx="11744">
                  <c:v>0.92113725499999999</c:v>
                </c:pt>
                <c:pt idx="11745">
                  <c:v>0.92121568600000003</c:v>
                </c:pt>
                <c:pt idx="11746">
                  <c:v>0.92129411800000005</c:v>
                </c:pt>
                <c:pt idx="11747">
                  <c:v>0.92137254899999999</c:v>
                </c:pt>
                <c:pt idx="11748">
                  <c:v>0.92145098000000003</c:v>
                </c:pt>
                <c:pt idx="11749">
                  <c:v>0.92152941200000005</c:v>
                </c:pt>
                <c:pt idx="11750">
                  <c:v>0.92160784299999998</c:v>
                </c:pt>
                <c:pt idx="11751">
                  <c:v>0.921686275</c:v>
                </c:pt>
                <c:pt idx="11752">
                  <c:v>0.92176470600000004</c:v>
                </c:pt>
                <c:pt idx="11753">
                  <c:v>0.92184313699999998</c:v>
                </c:pt>
                <c:pt idx="11754">
                  <c:v>0.921921569</c:v>
                </c:pt>
                <c:pt idx="11755">
                  <c:v>0.92200000000000004</c:v>
                </c:pt>
                <c:pt idx="11756">
                  <c:v>0.92207843099999998</c:v>
                </c:pt>
                <c:pt idx="11757">
                  <c:v>0.92215686299999999</c:v>
                </c:pt>
                <c:pt idx="11758">
                  <c:v>0.92223529400000004</c:v>
                </c:pt>
                <c:pt idx="11759">
                  <c:v>0.92231372499999997</c:v>
                </c:pt>
                <c:pt idx="11760">
                  <c:v>0.92239215699999999</c:v>
                </c:pt>
                <c:pt idx="11761">
                  <c:v>0.92247058800000004</c:v>
                </c:pt>
                <c:pt idx="11762">
                  <c:v>0.92254902000000005</c:v>
                </c:pt>
                <c:pt idx="11763">
                  <c:v>0.92262745099999999</c:v>
                </c:pt>
                <c:pt idx="11764">
                  <c:v>0.92270588200000003</c:v>
                </c:pt>
                <c:pt idx="11765">
                  <c:v>0.92278431400000005</c:v>
                </c:pt>
                <c:pt idx="11766">
                  <c:v>0.92286274499999998</c:v>
                </c:pt>
                <c:pt idx="11767">
                  <c:v>0.92294117600000003</c:v>
                </c:pt>
                <c:pt idx="11768">
                  <c:v>0.92301960800000005</c:v>
                </c:pt>
                <c:pt idx="11769">
                  <c:v>0.92309803899999998</c:v>
                </c:pt>
                <c:pt idx="11770">
                  <c:v>0.923176471</c:v>
                </c:pt>
                <c:pt idx="11771">
                  <c:v>0.92325490200000004</c:v>
                </c:pt>
                <c:pt idx="11772">
                  <c:v>0.92333333299999998</c:v>
                </c:pt>
                <c:pt idx="11773">
                  <c:v>0.923411765</c:v>
                </c:pt>
                <c:pt idx="11774">
                  <c:v>0.92349019600000004</c:v>
                </c:pt>
                <c:pt idx="11775">
                  <c:v>0.92356862699999998</c:v>
                </c:pt>
                <c:pt idx="11776">
                  <c:v>0.92364705899999999</c:v>
                </c:pt>
                <c:pt idx="11777">
                  <c:v>0.92372549000000004</c:v>
                </c:pt>
                <c:pt idx="11778">
                  <c:v>0.92380392200000006</c:v>
                </c:pt>
                <c:pt idx="11779">
                  <c:v>0.92388235299999999</c:v>
                </c:pt>
                <c:pt idx="11780">
                  <c:v>0.92396078400000003</c:v>
                </c:pt>
                <c:pt idx="11781">
                  <c:v>0.92403921600000005</c:v>
                </c:pt>
                <c:pt idx="11782">
                  <c:v>0.92411764699999999</c:v>
                </c:pt>
                <c:pt idx="11783">
                  <c:v>0.92419607800000003</c:v>
                </c:pt>
                <c:pt idx="11784">
                  <c:v>0.92427451000000005</c:v>
                </c:pt>
                <c:pt idx="11785">
                  <c:v>0.92435294099999998</c:v>
                </c:pt>
                <c:pt idx="11786">
                  <c:v>0.924431373</c:v>
                </c:pt>
                <c:pt idx="11787">
                  <c:v>0.92450980400000005</c:v>
                </c:pt>
                <c:pt idx="11788">
                  <c:v>0.92458823499999998</c:v>
                </c:pt>
                <c:pt idx="11789">
                  <c:v>0.924666667</c:v>
                </c:pt>
                <c:pt idx="11790">
                  <c:v>0.92474509800000004</c:v>
                </c:pt>
                <c:pt idx="11791">
                  <c:v>0.92482352899999998</c:v>
                </c:pt>
                <c:pt idx="11792">
                  <c:v>0.92490196099999999</c:v>
                </c:pt>
                <c:pt idx="11793">
                  <c:v>0.92498039200000004</c:v>
                </c:pt>
                <c:pt idx="11794">
                  <c:v>0.92505882399999995</c:v>
                </c:pt>
                <c:pt idx="11795">
                  <c:v>0.92513725499999999</c:v>
                </c:pt>
                <c:pt idx="11796">
                  <c:v>0.92521568600000004</c:v>
                </c:pt>
                <c:pt idx="11797">
                  <c:v>0.92529411800000005</c:v>
                </c:pt>
                <c:pt idx="11798">
                  <c:v>0.92537254899999999</c:v>
                </c:pt>
                <c:pt idx="11799">
                  <c:v>0.92545098000000003</c:v>
                </c:pt>
                <c:pt idx="11800">
                  <c:v>0.92552941200000005</c:v>
                </c:pt>
                <c:pt idx="11801">
                  <c:v>0.92560784299999999</c:v>
                </c:pt>
                <c:pt idx="11802">
                  <c:v>0.925686275</c:v>
                </c:pt>
                <c:pt idx="11803">
                  <c:v>0.92576470600000005</c:v>
                </c:pt>
                <c:pt idx="11804">
                  <c:v>0.92584313699999998</c:v>
                </c:pt>
                <c:pt idx="11805">
                  <c:v>0.925921569</c:v>
                </c:pt>
                <c:pt idx="11806">
                  <c:v>0.92600000000000005</c:v>
                </c:pt>
                <c:pt idx="11807">
                  <c:v>0.92607843099999998</c:v>
                </c:pt>
                <c:pt idx="11808">
                  <c:v>0.926156863</c:v>
                </c:pt>
                <c:pt idx="11809">
                  <c:v>0.92623529400000004</c:v>
                </c:pt>
                <c:pt idx="11810">
                  <c:v>0.92631372499999998</c:v>
                </c:pt>
                <c:pt idx="11811">
                  <c:v>0.92639215699999999</c:v>
                </c:pt>
                <c:pt idx="11812">
                  <c:v>0.92647058800000004</c:v>
                </c:pt>
                <c:pt idx="11813">
                  <c:v>0.92654901999999995</c:v>
                </c:pt>
                <c:pt idx="11814">
                  <c:v>0.92662745099999999</c:v>
                </c:pt>
                <c:pt idx="11815">
                  <c:v>0.92670588200000004</c:v>
                </c:pt>
                <c:pt idx="11816">
                  <c:v>0.92678431400000005</c:v>
                </c:pt>
                <c:pt idx="11817">
                  <c:v>0.92686274499999999</c:v>
                </c:pt>
                <c:pt idx="11818">
                  <c:v>0.92694117600000003</c:v>
                </c:pt>
                <c:pt idx="11819">
                  <c:v>0.92701960800000005</c:v>
                </c:pt>
                <c:pt idx="11820">
                  <c:v>0.92709803899999998</c:v>
                </c:pt>
                <c:pt idx="11821">
                  <c:v>0.927176471</c:v>
                </c:pt>
                <c:pt idx="11822">
                  <c:v>0.92725490200000005</c:v>
                </c:pt>
                <c:pt idx="11823">
                  <c:v>0.92733333299999998</c:v>
                </c:pt>
                <c:pt idx="11824">
                  <c:v>0.927411765</c:v>
                </c:pt>
                <c:pt idx="11825">
                  <c:v>0.92749019600000004</c:v>
                </c:pt>
                <c:pt idx="11826">
                  <c:v>0.92756862699999998</c:v>
                </c:pt>
                <c:pt idx="11827">
                  <c:v>0.927647059</c:v>
                </c:pt>
                <c:pt idx="11828">
                  <c:v>0.92772549000000004</c:v>
                </c:pt>
                <c:pt idx="11829">
                  <c:v>0.92780392199999995</c:v>
                </c:pt>
                <c:pt idx="11830">
                  <c:v>0.92788235299999999</c:v>
                </c:pt>
                <c:pt idx="11831">
                  <c:v>0.92796078400000004</c:v>
                </c:pt>
                <c:pt idx="11832">
                  <c:v>0.92803921599999994</c:v>
                </c:pt>
                <c:pt idx="11833">
                  <c:v>0.92811764699999999</c:v>
                </c:pt>
                <c:pt idx="11834">
                  <c:v>0.92819607800000004</c:v>
                </c:pt>
                <c:pt idx="11835">
                  <c:v>0.92827451000000005</c:v>
                </c:pt>
                <c:pt idx="11836">
                  <c:v>0.92835294099999999</c:v>
                </c:pt>
                <c:pt idx="11837">
                  <c:v>0.928431373</c:v>
                </c:pt>
                <c:pt idx="11838">
                  <c:v>0.92850980400000005</c:v>
                </c:pt>
                <c:pt idx="11839">
                  <c:v>0.92858823499999998</c:v>
                </c:pt>
                <c:pt idx="11840">
                  <c:v>0.928666667</c:v>
                </c:pt>
                <c:pt idx="11841">
                  <c:v>0.92874509800000005</c:v>
                </c:pt>
                <c:pt idx="11842">
                  <c:v>0.92882352899999998</c:v>
                </c:pt>
                <c:pt idx="11843">
                  <c:v>0.928901961</c:v>
                </c:pt>
                <c:pt idx="11844">
                  <c:v>0.92898039200000004</c:v>
                </c:pt>
                <c:pt idx="11845">
                  <c:v>0.92905882399999995</c:v>
                </c:pt>
                <c:pt idx="11846">
                  <c:v>0.929137255</c:v>
                </c:pt>
                <c:pt idx="11847">
                  <c:v>0.92921568600000004</c:v>
                </c:pt>
                <c:pt idx="11848">
                  <c:v>0.92929411799999995</c:v>
                </c:pt>
                <c:pt idx="11849">
                  <c:v>0.92937254899999999</c:v>
                </c:pt>
                <c:pt idx="11850">
                  <c:v>0.92945098000000004</c:v>
                </c:pt>
                <c:pt idx="11851">
                  <c:v>0.92952941200000005</c:v>
                </c:pt>
                <c:pt idx="11852">
                  <c:v>0.92960784299999999</c:v>
                </c:pt>
                <c:pt idx="11853">
                  <c:v>0.92968627500000001</c:v>
                </c:pt>
                <c:pt idx="11854">
                  <c:v>0.92976470600000005</c:v>
                </c:pt>
                <c:pt idx="11855">
                  <c:v>0.92984313699999999</c:v>
                </c:pt>
                <c:pt idx="11856">
                  <c:v>0.929921569</c:v>
                </c:pt>
                <c:pt idx="11857">
                  <c:v>0.93</c:v>
                </c:pt>
                <c:pt idx="11858">
                  <c:v>0.93007843099999998</c:v>
                </c:pt>
                <c:pt idx="11859">
                  <c:v>0.930156863</c:v>
                </c:pt>
                <c:pt idx="11860">
                  <c:v>0.93023529400000005</c:v>
                </c:pt>
                <c:pt idx="11861">
                  <c:v>0.93031372499999998</c:v>
                </c:pt>
                <c:pt idx="11862">
                  <c:v>0.930392157</c:v>
                </c:pt>
                <c:pt idx="11863">
                  <c:v>0.93047058800000004</c:v>
                </c:pt>
                <c:pt idx="11864">
                  <c:v>0.93054901999999995</c:v>
                </c:pt>
                <c:pt idx="11865">
                  <c:v>0.93062745099999999</c:v>
                </c:pt>
                <c:pt idx="11866">
                  <c:v>0.93070588200000004</c:v>
                </c:pt>
                <c:pt idx="11867">
                  <c:v>0.93078431399999995</c:v>
                </c:pt>
                <c:pt idx="11868">
                  <c:v>0.93086274499999999</c:v>
                </c:pt>
                <c:pt idx="11869">
                  <c:v>0.93094117600000004</c:v>
                </c:pt>
                <c:pt idx="11870">
                  <c:v>0.93101960800000005</c:v>
                </c:pt>
                <c:pt idx="11871">
                  <c:v>0.93109803899999999</c:v>
                </c:pt>
                <c:pt idx="11872">
                  <c:v>0.93117647100000001</c:v>
                </c:pt>
                <c:pt idx="11873">
                  <c:v>0.93125490200000005</c:v>
                </c:pt>
                <c:pt idx="11874">
                  <c:v>0.93133333299999999</c:v>
                </c:pt>
                <c:pt idx="11875">
                  <c:v>0.931411765</c:v>
                </c:pt>
                <c:pt idx="11876">
                  <c:v>0.93149019600000005</c:v>
                </c:pt>
                <c:pt idx="11877">
                  <c:v>0.93156862699999998</c:v>
                </c:pt>
                <c:pt idx="11878">
                  <c:v>0.931647059</c:v>
                </c:pt>
                <c:pt idx="11879">
                  <c:v>0.93172549000000005</c:v>
                </c:pt>
                <c:pt idx="11880">
                  <c:v>0.93180392199999995</c:v>
                </c:pt>
                <c:pt idx="11881">
                  <c:v>0.931882353</c:v>
                </c:pt>
                <c:pt idx="11882">
                  <c:v>0.93196078400000004</c:v>
                </c:pt>
                <c:pt idx="11883">
                  <c:v>0.93203921599999995</c:v>
                </c:pt>
                <c:pt idx="11884">
                  <c:v>0.93211764699999999</c:v>
                </c:pt>
                <c:pt idx="11885">
                  <c:v>0.93219607800000004</c:v>
                </c:pt>
                <c:pt idx="11886">
                  <c:v>0.93227450999999995</c:v>
                </c:pt>
                <c:pt idx="11887">
                  <c:v>0.93235294099999999</c:v>
                </c:pt>
                <c:pt idx="11888">
                  <c:v>0.93243137300000001</c:v>
                </c:pt>
                <c:pt idx="11889">
                  <c:v>0.93250980400000005</c:v>
                </c:pt>
                <c:pt idx="11890">
                  <c:v>0.93258823499999999</c:v>
                </c:pt>
                <c:pt idx="11891">
                  <c:v>0.932666667</c:v>
                </c:pt>
                <c:pt idx="11892">
                  <c:v>0.93274509800000005</c:v>
                </c:pt>
                <c:pt idx="11893">
                  <c:v>0.93282352899999998</c:v>
                </c:pt>
                <c:pt idx="11894">
                  <c:v>0.932901961</c:v>
                </c:pt>
                <c:pt idx="11895">
                  <c:v>0.93298039200000005</c:v>
                </c:pt>
                <c:pt idx="11896">
                  <c:v>0.93305882399999995</c:v>
                </c:pt>
                <c:pt idx="11897">
                  <c:v>0.933137255</c:v>
                </c:pt>
                <c:pt idx="11898">
                  <c:v>0.93321568600000004</c:v>
                </c:pt>
                <c:pt idx="11899">
                  <c:v>0.93329411799999995</c:v>
                </c:pt>
                <c:pt idx="11900">
                  <c:v>0.933372549</c:v>
                </c:pt>
                <c:pt idx="11901">
                  <c:v>0.93345098000000004</c:v>
                </c:pt>
                <c:pt idx="11902">
                  <c:v>0.93352941199999995</c:v>
                </c:pt>
                <c:pt idx="11903">
                  <c:v>0.93360784299999999</c:v>
                </c:pt>
                <c:pt idx="11904">
                  <c:v>0.93368627500000001</c:v>
                </c:pt>
                <c:pt idx="11905">
                  <c:v>0.93376470600000006</c:v>
                </c:pt>
                <c:pt idx="11906">
                  <c:v>0.93384313699999999</c:v>
                </c:pt>
                <c:pt idx="11907">
                  <c:v>0.93392156900000001</c:v>
                </c:pt>
                <c:pt idx="11908">
                  <c:v>0.93400000000000005</c:v>
                </c:pt>
                <c:pt idx="11909">
                  <c:v>0.93407843099999999</c:v>
                </c:pt>
                <c:pt idx="11910">
                  <c:v>0.934156863</c:v>
                </c:pt>
                <c:pt idx="11911">
                  <c:v>0.93423529400000005</c:v>
                </c:pt>
                <c:pt idx="11912">
                  <c:v>0.93431372499999998</c:v>
                </c:pt>
                <c:pt idx="11913">
                  <c:v>0.934392157</c:v>
                </c:pt>
                <c:pt idx="11914">
                  <c:v>0.93447058800000005</c:v>
                </c:pt>
                <c:pt idx="11915">
                  <c:v>0.93454901999999995</c:v>
                </c:pt>
                <c:pt idx="11916">
                  <c:v>0.934627451</c:v>
                </c:pt>
                <c:pt idx="11917">
                  <c:v>0.93470588200000004</c:v>
                </c:pt>
                <c:pt idx="11918">
                  <c:v>0.93478431399999995</c:v>
                </c:pt>
                <c:pt idx="11919">
                  <c:v>0.93486274499999999</c:v>
                </c:pt>
                <c:pt idx="11920">
                  <c:v>0.93494117600000004</c:v>
                </c:pt>
                <c:pt idx="11921">
                  <c:v>0.93501960799999995</c:v>
                </c:pt>
                <c:pt idx="11922">
                  <c:v>0.93509803899999999</c:v>
                </c:pt>
                <c:pt idx="11923">
                  <c:v>0.93517647100000001</c:v>
                </c:pt>
                <c:pt idx="11924">
                  <c:v>0.93525490200000005</c:v>
                </c:pt>
                <c:pt idx="11925">
                  <c:v>0.93533333299999999</c:v>
                </c:pt>
                <c:pt idx="11926">
                  <c:v>0.93541176500000001</c:v>
                </c:pt>
                <c:pt idx="11927">
                  <c:v>0.93549019600000005</c:v>
                </c:pt>
                <c:pt idx="11928">
                  <c:v>0.93556862699999999</c:v>
                </c:pt>
                <c:pt idx="11929">
                  <c:v>0.935647059</c:v>
                </c:pt>
                <c:pt idx="11930">
                  <c:v>0.93572549000000005</c:v>
                </c:pt>
                <c:pt idx="11931">
                  <c:v>0.93580392199999995</c:v>
                </c:pt>
                <c:pt idx="11932">
                  <c:v>0.935882353</c:v>
                </c:pt>
                <c:pt idx="11933">
                  <c:v>0.93596078400000005</c:v>
                </c:pt>
                <c:pt idx="11934">
                  <c:v>0.93603921599999995</c:v>
                </c:pt>
                <c:pt idx="11935">
                  <c:v>0.936117647</c:v>
                </c:pt>
                <c:pt idx="11936">
                  <c:v>0.93619607800000004</c:v>
                </c:pt>
                <c:pt idx="11937">
                  <c:v>0.93627450999999995</c:v>
                </c:pt>
                <c:pt idx="11938">
                  <c:v>0.93635294099999999</c:v>
                </c:pt>
                <c:pt idx="11939">
                  <c:v>0.93643137300000001</c:v>
                </c:pt>
                <c:pt idx="11940">
                  <c:v>0.93650980399999995</c:v>
                </c:pt>
                <c:pt idx="11941">
                  <c:v>0.93658823499999999</c:v>
                </c:pt>
                <c:pt idx="11942">
                  <c:v>0.93666666700000001</c:v>
                </c:pt>
                <c:pt idx="11943">
                  <c:v>0.93674509800000005</c:v>
                </c:pt>
                <c:pt idx="11944">
                  <c:v>0.93682352899999999</c:v>
                </c:pt>
                <c:pt idx="11945">
                  <c:v>0.93690196100000001</c:v>
                </c:pt>
                <c:pt idx="11946">
                  <c:v>0.93698039200000005</c:v>
                </c:pt>
                <c:pt idx="11947">
                  <c:v>0.93705882399999996</c:v>
                </c:pt>
                <c:pt idx="11948">
                  <c:v>0.937137255</c:v>
                </c:pt>
                <c:pt idx="11949">
                  <c:v>0.93721568600000005</c:v>
                </c:pt>
                <c:pt idx="11950">
                  <c:v>0.93729411799999995</c:v>
                </c:pt>
                <c:pt idx="11951">
                  <c:v>0.937372549</c:v>
                </c:pt>
                <c:pt idx="11952">
                  <c:v>0.93745098000000004</c:v>
                </c:pt>
                <c:pt idx="11953">
                  <c:v>0.93752941199999995</c:v>
                </c:pt>
                <c:pt idx="11954">
                  <c:v>0.937607843</c:v>
                </c:pt>
                <c:pt idx="11955">
                  <c:v>0.93768627500000001</c:v>
                </c:pt>
                <c:pt idx="11956">
                  <c:v>0.93776470599999995</c:v>
                </c:pt>
                <c:pt idx="11957">
                  <c:v>0.93784313699999999</c:v>
                </c:pt>
                <c:pt idx="11958">
                  <c:v>0.93792156900000001</c:v>
                </c:pt>
                <c:pt idx="11959">
                  <c:v>0.93799999999999994</c:v>
                </c:pt>
                <c:pt idx="11960">
                  <c:v>0.93807843099999999</c:v>
                </c:pt>
                <c:pt idx="11961">
                  <c:v>0.93815686300000001</c:v>
                </c:pt>
                <c:pt idx="11962">
                  <c:v>0.93823529400000005</c:v>
                </c:pt>
                <c:pt idx="11963">
                  <c:v>0.93831372499999999</c:v>
                </c:pt>
                <c:pt idx="11964">
                  <c:v>0.938392157</c:v>
                </c:pt>
                <c:pt idx="11965">
                  <c:v>0.93847058800000005</c:v>
                </c:pt>
                <c:pt idx="11966">
                  <c:v>0.93854901999999996</c:v>
                </c:pt>
                <c:pt idx="11967">
                  <c:v>0.938627451</c:v>
                </c:pt>
                <c:pt idx="11968">
                  <c:v>0.93870588200000005</c:v>
                </c:pt>
                <c:pt idx="11969">
                  <c:v>0.93878431399999995</c:v>
                </c:pt>
                <c:pt idx="11970">
                  <c:v>0.938862745</c:v>
                </c:pt>
                <c:pt idx="11971">
                  <c:v>0.93894117600000004</c:v>
                </c:pt>
                <c:pt idx="11972">
                  <c:v>0.93901960799999995</c:v>
                </c:pt>
                <c:pt idx="11973">
                  <c:v>0.939098039</c:v>
                </c:pt>
                <c:pt idx="11974">
                  <c:v>0.93917647100000001</c:v>
                </c:pt>
                <c:pt idx="11975">
                  <c:v>0.93925490199999995</c:v>
                </c:pt>
                <c:pt idx="11976">
                  <c:v>0.93933333299999999</c:v>
                </c:pt>
                <c:pt idx="11977">
                  <c:v>0.93941176500000001</c:v>
                </c:pt>
                <c:pt idx="11978">
                  <c:v>0.93949019600000006</c:v>
                </c:pt>
                <c:pt idx="11979">
                  <c:v>0.93956862699999999</c:v>
                </c:pt>
                <c:pt idx="11980">
                  <c:v>0.93964705900000001</c:v>
                </c:pt>
                <c:pt idx="11981">
                  <c:v>0.93972549000000005</c:v>
                </c:pt>
                <c:pt idx="11982">
                  <c:v>0.93980392199999996</c:v>
                </c:pt>
                <c:pt idx="11983">
                  <c:v>0.939882353</c:v>
                </c:pt>
                <c:pt idx="11984">
                  <c:v>0.93996078400000005</c:v>
                </c:pt>
                <c:pt idx="11985">
                  <c:v>0.94003921599999996</c:v>
                </c:pt>
                <c:pt idx="11986">
                  <c:v>0.940117647</c:v>
                </c:pt>
                <c:pt idx="11987">
                  <c:v>0.94019607800000005</c:v>
                </c:pt>
                <c:pt idx="11988">
                  <c:v>0.94027450999999995</c:v>
                </c:pt>
                <c:pt idx="11989">
                  <c:v>0.940352941</c:v>
                </c:pt>
                <c:pt idx="11990">
                  <c:v>0.94043137300000001</c:v>
                </c:pt>
                <c:pt idx="11991">
                  <c:v>0.94050980399999995</c:v>
                </c:pt>
                <c:pt idx="11992">
                  <c:v>0.94058823499999999</c:v>
                </c:pt>
                <c:pt idx="11993">
                  <c:v>0.94066666700000001</c:v>
                </c:pt>
                <c:pt idx="11994">
                  <c:v>0.94074509799999995</c:v>
                </c:pt>
                <c:pt idx="11995">
                  <c:v>0.94082352899999999</c:v>
                </c:pt>
                <c:pt idx="11996">
                  <c:v>0.94090196100000001</c:v>
                </c:pt>
                <c:pt idx="11997">
                  <c:v>0.94098039200000005</c:v>
                </c:pt>
                <c:pt idx="11998">
                  <c:v>0.94105882399999996</c:v>
                </c:pt>
                <c:pt idx="11999">
                  <c:v>0.94113725500000001</c:v>
                </c:pt>
                <c:pt idx="12000">
                  <c:v>0.94121568600000005</c:v>
                </c:pt>
                <c:pt idx="12001">
                  <c:v>0.94129411799999996</c:v>
                </c:pt>
                <c:pt idx="12002">
                  <c:v>0.941372549</c:v>
                </c:pt>
                <c:pt idx="12003">
                  <c:v>0.94145098000000005</c:v>
                </c:pt>
                <c:pt idx="12004">
                  <c:v>0.94152941199999995</c:v>
                </c:pt>
                <c:pt idx="12005">
                  <c:v>0.941607843</c:v>
                </c:pt>
                <c:pt idx="12006">
                  <c:v>0.94168627500000002</c:v>
                </c:pt>
                <c:pt idx="12007">
                  <c:v>0.94176470599999995</c:v>
                </c:pt>
                <c:pt idx="12008">
                  <c:v>0.941843137</c:v>
                </c:pt>
                <c:pt idx="12009">
                  <c:v>0.94192156900000001</c:v>
                </c:pt>
                <c:pt idx="12010">
                  <c:v>0.94199999999999995</c:v>
                </c:pt>
                <c:pt idx="12011">
                  <c:v>0.94207843099999999</c:v>
                </c:pt>
                <c:pt idx="12012">
                  <c:v>0.94215686300000001</c:v>
                </c:pt>
                <c:pt idx="12013">
                  <c:v>0.94223529399999995</c:v>
                </c:pt>
                <c:pt idx="12014">
                  <c:v>0.94231372499999999</c:v>
                </c:pt>
                <c:pt idx="12015">
                  <c:v>0.94239215700000001</c:v>
                </c:pt>
                <c:pt idx="12016">
                  <c:v>0.94247058800000005</c:v>
                </c:pt>
                <c:pt idx="12017">
                  <c:v>0.94254901999999996</c:v>
                </c:pt>
                <c:pt idx="12018">
                  <c:v>0.94262745100000001</c:v>
                </c:pt>
                <c:pt idx="12019">
                  <c:v>0.94270588200000005</c:v>
                </c:pt>
                <c:pt idx="12020">
                  <c:v>0.94278431399999996</c:v>
                </c:pt>
                <c:pt idx="12021">
                  <c:v>0.942862745</c:v>
                </c:pt>
                <c:pt idx="12022">
                  <c:v>0.94294117600000005</c:v>
                </c:pt>
                <c:pt idx="12023">
                  <c:v>0.94301960799999995</c:v>
                </c:pt>
                <c:pt idx="12024">
                  <c:v>0.943098039</c:v>
                </c:pt>
                <c:pt idx="12025">
                  <c:v>0.94317647100000002</c:v>
                </c:pt>
                <c:pt idx="12026">
                  <c:v>0.94325490199999995</c:v>
                </c:pt>
                <c:pt idx="12027">
                  <c:v>0.943333333</c:v>
                </c:pt>
                <c:pt idx="12028">
                  <c:v>0.94341176500000001</c:v>
                </c:pt>
                <c:pt idx="12029">
                  <c:v>0.94349019599999995</c:v>
                </c:pt>
                <c:pt idx="12030">
                  <c:v>0.94356862699999999</c:v>
                </c:pt>
                <c:pt idx="12031">
                  <c:v>0.94364705900000001</c:v>
                </c:pt>
                <c:pt idx="12032">
                  <c:v>0.94372548999999994</c:v>
                </c:pt>
                <c:pt idx="12033">
                  <c:v>0.94380392199999996</c:v>
                </c:pt>
                <c:pt idx="12034">
                  <c:v>0.94388235300000001</c:v>
                </c:pt>
                <c:pt idx="12035">
                  <c:v>0.94396078400000005</c:v>
                </c:pt>
                <c:pt idx="12036">
                  <c:v>0.94403921599999996</c:v>
                </c:pt>
                <c:pt idx="12037">
                  <c:v>0.944117647</c:v>
                </c:pt>
                <c:pt idx="12038">
                  <c:v>0.94419607800000005</c:v>
                </c:pt>
                <c:pt idx="12039">
                  <c:v>0.94427450999999996</c:v>
                </c:pt>
                <c:pt idx="12040">
                  <c:v>0.944352941</c:v>
                </c:pt>
                <c:pt idx="12041">
                  <c:v>0.94443137300000002</c:v>
                </c:pt>
                <c:pt idx="12042">
                  <c:v>0.94450980399999995</c:v>
                </c:pt>
                <c:pt idx="12043">
                  <c:v>0.944588235</c:v>
                </c:pt>
                <c:pt idx="12044">
                  <c:v>0.94466666700000002</c:v>
                </c:pt>
                <c:pt idx="12045">
                  <c:v>0.94474509799999995</c:v>
                </c:pt>
                <c:pt idx="12046">
                  <c:v>0.944823529</c:v>
                </c:pt>
                <c:pt idx="12047">
                  <c:v>0.94490196100000001</c:v>
                </c:pt>
                <c:pt idx="12048">
                  <c:v>0.94498039199999995</c:v>
                </c:pt>
                <c:pt idx="12049">
                  <c:v>0.94505882399999996</c:v>
                </c:pt>
                <c:pt idx="12050">
                  <c:v>0.94513725500000001</c:v>
                </c:pt>
                <c:pt idx="12051">
                  <c:v>0.94521568600000005</c:v>
                </c:pt>
                <c:pt idx="12052">
                  <c:v>0.94529411799999996</c:v>
                </c:pt>
                <c:pt idx="12053">
                  <c:v>0.94537254900000001</c:v>
                </c:pt>
                <c:pt idx="12054">
                  <c:v>0.94545098000000005</c:v>
                </c:pt>
                <c:pt idx="12055">
                  <c:v>0.94552941199999996</c:v>
                </c:pt>
                <c:pt idx="12056">
                  <c:v>0.945607843</c:v>
                </c:pt>
                <c:pt idx="12057">
                  <c:v>0.94568627500000002</c:v>
                </c:pt>
                <c:pt idx="12058">
                  <c:v>0.94576470599999996</c:v>
                </c:pt>
                <c:pt idx="12059">
                  <c:v>0.945843137</c:v>
                </c:pt>
                <c:pt idx="12060">
                  <c:v>0.94592156900000002</c:v>
                </c:pt>
                <c:pt idx="12061">
                  <c:v>0.94599999999999995</c:v>
                </c:pt>
                <c:pt idx="12062">
                  <c:v>0.946078431</c:v>
                </c:pt>
                <c:pt idx="12063">
                  <c:v>0.94615686300000001</c:v>
                </c:pt>
                <c:pt idx="12064">
                  <c:v>0.94623529399999995</c:v>
                </c:pt>
                <c:pt idx="12065">
                  <c:v>0.94631372499999999</c:v>
                </c:pt>
                <c:pt idx="12066">
                  <c:v>0.94639215700000001</c:v>
                </c:pt>
                <c:pt idx="12067">
                  <c:v>0.94647058799999995</c:v>
                </c:pt>
                <c:pt idx="12068">
                  <c:v>0.94654901999999996</c:v>
                </c:pt>
                <c:pt idx="12069">
                  <c:v>0.94662745100000001</c:v>
                </c:pt>
                <c:pt idx="12070">
                  <c:v>0.94670588200000005</c:v>
                </c:pt>
                <c:pt idx="12071">
                  <c:v>0.94678431399999996</c:v>
                </c:pt>
                <c:pt idx="12072">
                  <c:v>0.94686274500000001</c:v>
                </c:pt>
                <c:pt idx="12073">
                  <c:v>0.94694117600000005</c:v>
                </c:pt>
                <c:pt idx="12074">
                  <c:v>0.94701960799999996</c:v>
                </c:pt>
                <c:pt idx="12075">
                  <c:v>0.947098039</c:v>
                </c:pt>
                <c:pt idx="12076">
                  <c:v>0.94717647100000002</c:v>
                </c:pt>
                <c:pt idx="12077">
                  <c:v>0.94725490199999995</c:v>
                </c:pt>
                <c:pt idx="12078">
                  <c:v>0.947333333</c:v>
                </c:pt>
                <c:pt idx="12079">
                  <c:v>0.94741176500000002</c:v>
                </c:pt>
                <c:pt idx="12080">
                  <c:v>0.94749019599999995</c:v>
                </c:pt>
                <c:pt idx="12081">
                  <c:v>0.947568627</c:v>
                </c:pt>
                <c:pt idx="12082">
                  <c:v>0.94764705900000001</c:v>
                </c:pt>
                <c:pt idx="12083">
                  <c:v>0.94772548999999995</c:v>
                </c:pt>
                <c:pt idx="12084">
                  <c:v>0.94780392199999997</c:v>
                </c:pt>
                <c:pt idx="12085">
                  <c:v>0.94788235300000001</c:v>
                </c:pt>
                <c:pt idx="12086">
                  <c:v>0.94796078399999995</c:v>
                </c:pt>
                <c:pt idx="12087">
                  <c:v>0.94803921599999996</c:v>
                </c:pt>
                <c:pt idx="12088">
                  <c:v>0.94811764700000001</c:v>
                </c:pt>
                <c:pt idx="12089">
                  <c:v>0.94819607800000005</c:v>
                </c:pt>
                <c:pt idx="12090">
                  <c:v>0.94827450999999996</c:v>
                </c:pt>
                <c:pt idx="12091">
                  <c:v>0.948352941</c:v>
                </c:pt>
                <c:pt idx="12092">
                  <c:v>0.94843137300000002</c:v>
                </c:pt>
                <c:pt idx="12093">
                  <c:v>0.94850980399999996</c:v>
                </c:pt>
                <c:pt idx="12094">
                  <c:v>0.948588235</c:v>
                </c:pt>
                <c:pt idx="12095">
                  <c:v>0.94866666700000002</c:v>
                </c:pt>
                <c:pt idx="12096">
                  <c:v>0.94874509799999995</c:v>
                </c:pt>
                <c:pt idx="12097">
                  <c:v>0.948823529</c:v>
                </c:pt>
                <c:pt idx="12098">
                  <c:v>0.94890196100000002</c:v>
                </c:pt>
                <c:pt idx="12099">
                  <c:v>0.94898039199999995</c:v>
                </c:pt>
                <c:pt idx="12100">
                  <c:v>0.94905882399999997</c:v>
                </c:pt>
                <c:pt idx="12101">
                  <c:v>0.94913725500000001</c:v>
                </c:pt>
                <c:pt idx="12102">
                  <c:v>0.94921568599999995</c:v>
                </c:pt>
                <c:pt idx="12103">
                  <c:v>0.94929411799999996</c:v>
                </c:pt>
                <c:pt idx="12104">
                  <c:v>0.94937254900000001</c:v>
                </c:pt>
                <c:pt idx="12105">
                  <c:v>0.94945098000000006</c:v>
                </c:pt>
                <c:pt idx="12106">
                  <c:v>0.94952941199999996</c:v>
                </c:pt>
                <c:pt idx="12107">
                  <c:v>0.94960784300000001</c:v>
                </c:pt>
                <c:pt idx="12108">
                  <c:v>0.94968627500000002</c:v>
                </c:pt>
                <c:pt idx="12109">
                  <c:v>0.94976470599999996</c:v>
                </c:pt>
                <c:pt idx="12110">
                  <c:v>0.949843137</c:v>
                </c:pt>
                <c:pt idx="12111">
                  <c:v>0.94992156900000002</c:v>
                </c:pt>
                <c:pt idx="12112">
                  <c:v>0.95</c:v>
                </c:pt>
                <c:pt idx="12113">
                  <c:v>0.950078431</c:v>
                </c:pt>
                <c:pt idx="12114">
                  <c:v>0.95015686300000002</c:v>
                </c:pt>
                <c:pt idx="12115">
                  <c:v>0.95023529399999995</c:v>
                </c:pt>
                <c:pt idx="12116">
                  <c:v>0.950313725</c:v>
                </c:pt>
                <c:pt idx="12117">
                  <c:v>0.95039215700000002</c:v>
                </c:pt>
                <c:pt idx="12118">
                  <c:v>0.95047058799999995</c:v>
                </c:pt>
                <c:pt idx="12119">
                  <c:v>0.95054901999999997</c:v>
                </c:pt>
                <c:pt idx="12120">
                  <c:v>0.95062745100000001</c:v>
                </c:pt>
                <c:pt idx="12121">
                  <c:v>0.95070588199999995</c:v>
                </c:pt>
                <c:pt idx="12122">
                  <c:v>0.95078431399999996</c:v>
                </c:pt>
                <c:pt idx="12123">
                  <c:v>0.95086274500000001</c:v>
                </c:pt>
                <c:pt idx="12124">
                  <c:v>0.95094117600000005</c:v>
                </c:pt>
                <c:pt idx="12125">
                  <c:v>0.95101960799999996</c:v>
                </c:pt>
                <c:pt idx="12126">
                  <c:v>0.95109803900000001</c:v>
                </c:pt>
                <c:pt idx="12127">
                  <c:v>0.95117647100000002</c:v>
                </c:pt>
                <c:pt idx="12128">
                  <c:v>0.95125490199999996</c:v>
                </c:pt>
                <c:pt idx="12129">
                  <c:v>0.951333333</c:v>
                </c:pt>
                <c:pt idx="12130">
                  <c:v>0.95141176500000002</c:v>
                </c:pt>
                <c:pt idx="12131">
                  <c:v>0.95149019599999995</c:v>
                </c:pt>
                <c:pt idx="12132">
                  <c:v>0.951568627</c:v>
                </c:pt>
                <c:pt idx="12133">
                  <c:v>0.95164705900000002</c:v>
                </c:pt>
                <c:pt idx="12134">
                  <c:v>0.95172548999999995</c:v>
                </c:pt>
                <c:pt idx="12135">
                  <c:v>0.95180392199999997</c:v>
                </c:pt>
                <c:pt idx="12136">
                  <c:v>0.95188235300000001</c:v>
                </c:pt>
                <c:pt idx="12137">
                  <c:v>0.95196078399999995</c:v>
                </c:pt>
                <c:pt idx="12138">
                  <c:v>0.95203921599999997</c:v>
                </c:pt>
                <c:pt idx="12139">
                  <c:v>0.95211764700000001</c:v>
                </c:pt>
                <c:pt idx="12140">
                  <c:v>0.95219607799999995</c:v>
                </c:pt>
                <c:pt idx="12141">
                  <c:v>0.95227450999999996</c:v>
                </c:pt>
                <c:pt idx="12142">
                  <c:v>0.95235294100000001</c:v>
                </c:pt>
                <c:pt idx="12143">
                  <c:v>0.95243137300000003</c:v>
                </c:pt>
                <c:pt idx="12144">
                  <c:v>0.95250980399999996</c:v>
                </c:pt>
                <c:pt idx="12145">
                  <c:v>0.95258823500000001</c:v>
                </c:pt>
                <c:pt idx="12146">
                  <c:v>0.95266666700000002</c:v>
                </c:pt>
                <c:pt idx="12147">
                  <c:v>0.95274509799999996</c:v>
                </c:pt>
                <c:pt idx="12148">
                  <c:v>0.952823529</c:v>
                </c:pt>
                <c:pt idx="12149">
                  <c:v>0.95290196100000002</c:v>
                </c:pt>
                <c:pt idx="12150">
                  <c:v>0.95298039199999995</c:v>
                </c:pt>
                <c:pt idx="12151">
                  <c:v>0.95305882399999997</c:v>
                </c:pt>
                <c:pt idx="12152">
                  <c:v>0.95313725500000002</c:v>
                </c:pt>
                <c:pt idx="12153">
                  <c:v>0.95321568599999995</c:v>
                </c:pt>
                <c:pt idx="12154">
                  <c:v>0.95329411799999997</c:v>
                </c:pt>
                <c:pt idx="12155">
                  <c:v>0.95337254900000001</c:v>
                </c:pt>
                <c:pt idx="12156">
                  <c:v>0.95345097999999995</c:v>
                </c:pt>
                <c:pt idx="12157">
                  <c:v>0.95352941199999997</c:v>
                </c:pt>
                <c:pt idx="12158">
                  <c:v>0.95360784300000001</c:v>
                </c:pt>
                <c:pt idx="12159">
                  <c:v>0.95368627500000003</c:v>
                </c:pt>
                <c:pt idx="12160">
                  <c:v>0.95376470599999996</c:v>
                </c:pt>
                <c:pt idx="12161">
                  <c:v>0.95384313700000001</c:v>
                </c:pt>
                <c:pt idx="12162">
                  <c:v>0.95392156900000002</c:v>
                </c:pt>
                <c:pt idx="12163">
                  <c:v>0.95399999999999996</c:v>
                </c:pt>
                <c:pt idx="12164">
                  <c:v>0.954078431</c:v>
                </c:pt>
                <c:pt idx="12165">
                  <c:v>0.95415686300000002</c:v>
                </c:pt>
                <c:pt idx="12166">
                  <c:v>0.95423529399999996</c:v>
                </c:pt>
                <c:pt idx="12167">
                  <c:v>0.954313725</c:v>
                </c:pt>
                <c:pt idx="12168">
                  <c:v>0.95439215700000002</c:v>
                </c:pt>
                <c:pt idx="12169">
                  <c:v>0.95447058799999995</c:v>
                </c:pt>
                <c:pt idx="12170">
                  <c:v>0.95454901999999997</c:v>
                </c:pt>
                <c:pt idx="12171">
                  <c:v>0.95462745100000002</c:v>
                </c:pt>
                <c:pt idx="12172">
                  <c:v>0.95470588199999995</c:v>
                </c:pt>
                <c:pt idx="12173">
                  <c:v>0.95478431399999997</c:v>
                </c:pt>
                <c:pt idx="12174">
                  <c:v>0.95486274500000001</c:v>
                </c:pt>
                <c:pt idx="12175">
                  <c:v>0.95494117599999995</c:v>
                </c:pt>
                <c:pt idx="12176">
                  <c:v>0.95501960799999996</c:v>
                </c:pt>
                <c:pt idx="12177">
                  <c:v>0.95509803900000001</c:v>
                </c:pt>
                <c:pt idx="12178">
                  <c:v>0.95517647100000003</c:v>
                </c:pt>
                <c:pt idx="12179">
                  <c:v>0.95525490199999996</c:v>
                </c:pt>
                <c:pt idx="12180">
                  <c:v>0.95533333300000001</c:v>
                </c:pt>
                <c:pt idx="12181">
                  <c:v>0.95541176500000002</c:v>
                </c:pt>
                <c:pt idx="12182">
                  <c:v>0.95549019599999996</c:v>
                </c:pt>
                <c:pt idx="12183">
                  <c:v>0.955568627</c:v>
                </c:pt>
                <c:pt idx="12184">
                  <c:v>0.95564705900000002</c:v>
                </c:pt>
                <c:pt idx="12185">
                  <c:v>0.95572548999999996</c:v>
                </c:pt>
                <c:pt idx="12186">
                  <c:v>0.95580392199999997</c:v>
                </c:pt>
                <c:pt idx="12187">
                  <c:v>0.95588235300000002</c:v>
                </c:pt>
                <c:pt idx="12188">
                  <c:v>0.95596078399999995</c:v>
                </c:pt>
                <c:pt idx="12189">
                  <c:v>0.95603921599999997</c:v>
                </c:pt>
                <c:pt idx="12190">
                  <c:v>0.95611764700000001</c:v>
                </c:pt>
                <c:pt idx="12191">
                  <c:v>0.95619607799999995</c:v>
                </c:pt>
                <c:pt idx="12192">
                  <c:v>0.95627450999999997</c:v>
                </c:pt>
                <c:pt idx="12193">
                  <c:v>0.95635294100000001</c:v>
                </c:pt>
                <c:pt idx="12194">
                  <c:v>0.95643137300000003</c:v>
                </c:pt>
                <c:pt idx="12195">
                  <c:v>0.95650980399999996</c:v>
                </c:pt>
                <c:pt idx="12196">
                  <c:v>0.95658823500000001</c:v>
                </c:pt>
                <c:pt idx="12197">
                  <c:v>0.95666666700000003</c:v>
                </c:pt>
                <c:pt idx="12198">
                  <c:v>0.95674509799999996</c:v>
                </c:pt>
                <c:pt idx="12199">
                  <c:v>0.95682352900000001</c:v>
                </c:pt>
                <c:pt idx="12200">
                  <c:v>0.95690196100000002</c:v>
                </c:pt>
                <c:pt idx="12201">
                  <c:v>0.95698039199999996</c:v>
                </c:pt>
                <c:pt idx="12202">
                  <c:v>0.95705882399999997</c:v>
                </c:pt>
                <c:pt idx="12203">
                  <c:v>0.95713725500000002</c:v>
                </c:pt>
                <c:pt idx="12204">
                  <c:v>0.95721568599999995</c:v>
                </c:pt>
                <c:pt idx="12205">
                  <c:v>0.95729411799999997</c:v>
                </c:pt>
                <c:pt idx="12206">
                  <c:v>0.95737254900000002</c:v>
                </c:pt>
                <c:pt idx="12207">
                  <c:v>0.95745097999999995</c:v>
                </c:pt>
                <c:pt idx="12208">
                  <c:v>0.95752941199999997</c:v>
                </c:pt>
                <c:pt idx="12209">
                  <c:v>0.95760784300000001</c:v>
                </c:pt>
                <c:pt idx="12210">
                  <c:v>0.95768627500000003</c:v>
                </c:pt>
                <c:pt idx="12211">
                  <c:v>0.95776470599999997</c:v>
                </c:pt>
                <c:pt idx="12212">
                  <c:v>0.95784313700000001</c:v>
                </c:pt>
                <c:pt idx="12213">
                  <c:v>0.95792156900000003</c:v>
                </c:pt>
                <c:pt idx="12214">
                  <c:v>0.95799999999999996</c:v>
                </c:pt>
                <c:pt idx="12215">
                  <c:v>0.95807843100000001</c:v>
                </c:pt>
                <c:pt idx="12216">
                  <c:v>0.95815686300000003</c:v>
                </c:pt>
                <c:pt idx="12217">
                  <c:v>0.95823529399999996</c:v>
                </c:pt>
                <c:pt idx="12218">
                  <c:v>0.95831372500000001</c:v>
                </c:pt>
                <c:pt idx="12219">
                  <c:v>0.95839215700000002</c:v>
                </c:pt>
                <c:pt idx="12220">
                  <c:v>0.95847058799999996</c:v>
                </c:pt>
                <c:pt idx="12221">
                  <c:v>0.95854901999999997</c:v>
                </c:pt>
                <c:pt idx="12222">
                  <c:v>0.95862745100000002</c:v>
                </c:pt>
                <c:pt idx="12223">
                  <c:v>0.95870588199999995</c:v>
                </c:pt>
                <c:pt idx="12224">
                  <c:v>0.95878431399999997</c:v>
                </c:pt>
                <c:pt idx="12225">
                  <c:v>0.95886274500000002</c:v>
                </c:pt>
                <c:pt idx="12226">
                  <c:v>0.95894117599999995</c:v>
                </c:pt>
                <c:pt idx="12227">
                  <c:v>0.95901960799999997</c:v>
                </c:pt>
                <c:pt idx="12228">
                  <c:v>0.95909803900000001</c:v>
                </c:pt>
                <c:pt idx="12229">
                  <c:v>0.95917647100000003</c:v>
                </c:pt>
                <c:pt idx="12230">
                  <c:v>0.95925490199999996</c:v>
                </c:pt>
                <c:pt idx="12231">
                  <c:v>0.95933333300000001</c:v>
                </c:pt>
                <c:pt idx="12232">
                  <c:v>0.95941176500000003</c:v>
                </c:pt>
                <c:pt idx="12233">
                  <c:v>0.95949019599999996</c:v>
                </c:pt>
                <c:pt idx="12234">
                  <c:v>0.95956862700000001</c:v>
                </c:pt>
                <c:pt idx="12235">
                  <c:v>0.95964705900000002</c:v>
                </c:pt>
                <c:pt idx="12236">
                  <c:v>0.95972548999999996</c:v>
                </c:pt>
                <c:pt idx="12237">
                  <c:v>0.95980392199999998</c:v>
                </c:pt>
                <c:pt idx="12238">
                  <c:v>0.95988235300000002</c:v>
                </c:pt>
                <c:pt idx="12239">
                  <c:v>0.95996078399999996</c:v>
                </c:pt>
                <c:pt idx="12240">
                  <c:v>0.96003921599999997</c:v>
                </c:pt>
                <c:pt idx="12241">
                  <c:v>0.96011764700000002</c:v>
                </c:pt>
                <c:pt idx="12242">
                  <c:v>0.96019607799999995</c:v>
                </c:pt>
                <c:pt idx="12243">
                  <c:v>0.96027450999999997</c:v>
                </c:pt>
                <c:pt idx="12244">
                  <c:v>0.96035294100000002</c:v>
                </c:pt>
                <c:pt idx="12245">
                  <c:v>0.96043137300000003</c:v>
                </c:pt>
                <c:pt idx="12246">
                  <c:v>0.96050980399999997</c:v>
                </c:pt>
                <c:pt idx="12247">
                  <c:v>0.96058823500000001</c:v>
                </c:pt>
                <c:pt idx="12248">
                  <c:v>0.96066666700000003</c:v>
                </c:pt>
                <c:pt idx="12249">
                  <c:v>0.96074509799999996</c:v>
                </c:pt>
                <c:pt idx="12250">
                  <c:v>0.96082352900000001</c:v>
                </c:pt>
                <c:pt idx="12251">
                  <c:v>0.96090196100000003</c:v>
                </c:pt>
                <c:pt idx="12252">
                  <c:v>0.96098039199999996</c:v>
                </c:pt>
                <c:pt idx="12253">
                  <c:v>0.96105882399999998</c:v>
                </c:pt>
                <c:pt idx="12254">
                  <c:v>0.96113725500000002</c:v>
                </c:pt>
                <c:pt idx="12255">
                  <c:v>0.96121568599999996</c:v>
                </c:pt>
                <c:pt idx="12256">
                  <c:v>0.96129411799999998</c:v>
                </c:pt>
                <c:pt idx="12257">
                  <c:v>0.96137254900000002</c:v>
                </c:pt>
                <c:pt idx="12258">
                  <c:v>0.96145097999999996</c:v>
                </c:pt>
                <c:pt idx="12259">
                  <c:v>0.96152941199999997</c:v>
                </c:pt>
                <c:pt idx="12260">
                  <c:v>0.96160784300000002</c:v>
                </c:pt>
                <c:pt idx="12261">
                  <c:v>0.96168627500000003</c:v>
                </c:pt>
                <c:pt idx="12262">
                  <c:v>0.96176470599999997</c:v>
                </c:pt>
                <c:pt idx="12263">
                  <c:v>0.96184313700000001</c:v>
                </c:pt>
                <c:pt idx="12264">
                  <c:v>0.96192156900000003</c:v>
                </c:pt>
                <c:pt idx="12265">
                  <c:v>0.96199999999999997</c:v>
                </c:pt>
                <c:pt idx="12266">
                  <c:v>0.96207843100000001</c:v>
                </c:pt>
                <c:pt idx="12267">
                  <c:v>0.96215686300000003</c:v>
                </c:pt>
                <c:pt idx="12268">
                  <c:v>0.96223529399999996</c:v>
                </c:pt>
                <c:pt idx="12269">
                  <c:v>0.96231372500000001</c:v>
                </c:pt>
                <c:pt idx="12270">
                  <c:v>0.96239215700000003</c:v>
                </c:pt>
                <c:pt idx="12271">
                  <c:v>0.96247058799999996</c:v>
                </c:pt>
                <c:pt idx="12272">
                  <c:v>0.96254901999999998</c:v>
                </c:pt>
                <c:pt idx="12273">
                  <c:v>0.96262745100000002</c:v>
                </c:pt>
                <c:pt idx="12274">
                  <c:v>0.96270588199999996</c:v>
                </c:pt>
                <c:pt idx="12275">
                  <c:v>0.96278431399999997</c:v>
                </c:pt>
                <c:pt idx="12276">
                  <c:v>0.96286274500000002</c:v>
                </c:pt>
                <c:pt idx="12277">
                  <c:v>0.96294117599999995</c:v>
                </c:pt>
                <c:pt idx="12278">
                  <c:v>0.96301960799999997</c:v>
                </c:pt>
                <c:pt idx="12279">
                  <c:v>0.96309803900000002</c:v>
                </c:pt>
                <c:pt idx="12280">
                  <c:v>0.96317647100000003</c:v>
                </c:pt>
                <c:pt idx="12281">
                  <c:v>0.96325490199999997</c:v>
                </c:pt>
                <c:pt idx="12282">
                  <c:v>0.96333333300000001</c:v>
                </c:pt>
                <c:pt idx="12283">
                  <c:v>0.96341176500000003</c:v>
                </c:pt>
                <c:pt idx="12284">
                  <c:v>0.96349019599999997</c:v>
                </c:pt>
                <c:pt idx="12285">
                  <c:v>0.96356862700000001</c:v>
                </c:pt>
                <c:pt idx="12286">
                  <c:v>0.96364705900000003</c:v>
                </c:pt>
                <c:pt idx="12287">
                  <c:v>0.96372548999999996</c:v>
                </c:pt>
                <c:pt idx="12288">
                  <c:v>0.96380392199999998</c:v>
                </c:pt>
                <c:pt idx="12289">
                  <c:v>0.96388235300000003</c:v>
                </c:pt>
                <c:pt idx="12290">
                  <c:v>0.96396078399999996</c:v>
                </c:pt>
                <c:pt idx="12291">
                  <c:v>0.96403921599999998</c:v>
                </c:pt>
                <c:pt idx="12292">
                  <c:v>0.96411764700000002</c:v>
                </c:pt>
                <c:pt idx="12293">
                  <c:v>0.96419607799999996</c:v>
                </c:pt>
                <c:pt idx="12294">
                  <c:v>0.96427450999999997</c:v>
                </c:pt>
                <c:pt idx="12295">
                  <c:v>0.96435294100000002</c:v>
                </c:pt>
                <c:pt idx="12296">
                  <c:v>0.96443137300000004</c:v>
                </c:pt>
                <c:pt idx="12297">
                  <c:v>0.96450980399999997</c:v>
                </c:pt>
                <c:pt idx="12298">
                  <c:v>0.96458823500000002</c:v>
                </c:pt>
                <c:pt idx="12299">
                  <c:v>0.96466666700000003</c:v>
                </c:pt>
                <c:pt idx="12300">
                  <c:v>0.96474509799999997</c:v>
                </c:pt>
                <c:pt idx="12301">
                  <c:v>0.96482352900000001</c:v>
                </c:pt>
                <c:pt idx="12302">
                  <c:v>0.96490196100000003</c:v>
                </c:pt>
                <c:pt idx="12303">
                  <c:v>0.96498039199999996</c:v>
                </c:pt>
                <c:pt idx="12304">
                  <c:v>0.96505882399999998</c:v>
                </c:pt>
                <c:pt idx="12305">
                  <c:v>0.96513725500000003</c:v>
                </c:pt>
                <c:pt idx="12306">
                  <c:v>0.96521568599999996</c:v>
                </c:pt>
                <c:pt idx="12307">
                  <c:v>0.96529411799999998</c:v>
                </c:pt>
                <c:pt idx="12308">
                  <c:v>0.96537254900000002</c:v>
                </c:pt>
                <c:pt idx="12309">
                  <c:v>0.96545097999999996</c:v>
                </c:pt>
                <c:pt idx="12310">
                  <c:v>0.96552941199999998</c:v>
                </c:pt>
                <c:pt idx="12311">
                  <c:v>0.96560784300000002</c:v>
                </c:pt>
                <c:pt idx="12312">
                  <c:v>0.96568627500000004</c:v>
                </c:pt>
                <c:pt idx="12313">
                  <c:v>0.96576470599999997</c:v>
                </c:pt>
                <c:pt idx="12314">
                  <c:v>0.96584313700000002</c:v>
                </c:pt>
                <c:pt idx="12315">
                  <c:v>0.96592156900000004</c:v>
                </c:pt>
                <c:pt idx="12316">
                  <c:v>0.96599999999999997</c:v>
                </c:pt>
                <c:pt idx="12317">
                  <c:v>0.96607843100000002</c:v>
                </c:pt>
                <c:pt idx="12318">
                  <c:v>0.96615686300000003</c:v>
                </c:pt>
                <c:pt idx="12319">
                  <c:v>0.96623529399999997</c:v>
                </c:pt>
                <c:pt idx="12320">
                  <c:v>0.96631372500000001</c:v>
                </c:pt>
                <c:pt idx="12321">
                  <c:v>0.96639215700000003</c:v>
                </c:pt>
                <c:pt idx="12322">
                  <c:v>0.96647058799999996</c:v>
                </c:pt>
                <c:pt idx="12323">
                  <c:v>0.96654901999999998</c:v>
                </c:pt>
                <c:pt idx="12324">
                  <c:v>0.96662745100000003</c:v>
                </c:pt>
                <c:pt idx="12325">
                  <c:v>0.96670588199999996</c:v>
                </c:pt>
                <c:pt idx="12326">
                  <c:v>0.96678431399999998</c:v>
                </c:pt>
                <c:pt idx="12327">
                  <c:v>0.96686274500000002</c:v>
                </c:pt>
                <c:pt idx="12328">
                  <c:v>0.96694117599999996</c:v>
                </c:pt>
                <c:pt idx="12329">
                  <c:v>0.96701960799999997</c:v>
                </c:pt>
                <c:pt idx="12330">
                  <c:v>0.96709803900000002</c:v>
                </c:pt>
                <c:pt idx="12331">
                  <c:v>0.96717647100000004</c:v>
                </c:pt>
                <c:pt idx="12332">
                  <c:v>0.96725490199999997</c:v>
                </c:pt>
                <c:pt idx="12333">
                  <c:v>0.96733333300000002</c:v>
                </c:pt>
                <c:pt idx="12334">
                  <c:v>0.96741176500000003</c:v>
                </c:pt>
                <c:pt idx="12335">
                  <c:v>0.96749019599999997</c:v>
                </c:pt>
                <c:pt idx="12336">
                  <c:v>0.96756862700000001</c:v>
                </c:pt>
                <c:pt idx="12337">
                  <c:v>0.96764705900000003</c:v>
                </c:pt>
                <c:pt idx="12338">
                  <c:v>0.96772548999999997</c:v>
                </c:pt>
                <c:pt idx="12339">
                  <c:v>0.96780392199999998</c:v>
                </c:pt>
                <c:pt idx="12340">
                  <c:v>0.96788235300000003</c:v>
                </c:pt>
                <c:pt idx="12341">
                  <c:v>0.96796078399999996</c:v>
                </c:pt>
                <c:pt idx="12342">
                  <c:v>0.96803921599999998</c:v>
                </c:pt>
                <c:pt idx="12343">
                  <c:v>0.96811764700000003</c:v>
                </c:pt>
                <c:pt idx="12344">
                  <c:v>0.96819607799999996</c:v>
                </c:pt>
                <c:pt idx="12345">
                  <c:v>0.96827450999999998</c:v>
                </c:pt>
                <c:pt idx="12346">
                  <c:v>0.96835294100000002</c:v>
                </c:pt>
                <c:pt idx="12347">
                  <c:v>0.96843137300000004</c:v>
                </c:pt>
                <c:pt idx="12348">
                  <c:v>0.96850980399999997</c:v>
                </c:pt>
                <c:pt idx="12349">
                  <c:v>0.96858823500000002</c:v>
                </c:pt>
                <c:pt idx="12350">
                  <c:v>0.96866666700000004</c:v>
                </c:pt>
                <c:pt idx="12351">
                  <c:v>0.96874509799999997</c:v>
                </c:pt>
                <c:pt idx="12352">
                  <c:v>0.96882352900000002</c:v>
                </c:pt>
                <c:pt idx="12353">
                  <c:v>0.96890196100000003</c:v>
                </c:pt>
                <c:pt idx="12354">
                  <c:v>0.96898039199999997</c:v>
                </c:pt>
                <c:pt idx="12355">
                  <c:v>0.96905882399999999</c:v>
                </c:pt>
                <c:pt idx="12356">
                  <c:v>0.96913725500000003</c:v>
                </c:pt>
                <c:pt idx="12357">
                  <c:v>0.96921568599999997</c:v>
                </c:pt>
                <c:pt idx="12358">
                  <c:v>0.96929411799999998</c:v>
                </c:pt>
                <c:pt idx="12359">
                  <c:v>0.96937254900000003</c:v>
                </c:pt>
                <c:pt idx="12360">
                  <c:v>0.96945097999999996</c:v>
                </c:pt>
                <c:pt idx="12361">
                  <c:v>0.96952941199999998</c:v>
                </c:pt>
                <c:pt idx="12362">
                  <c:v>0.96960784300000002</c:v>
                </c:pt>
                <c:pt idx="12363">
                  <c:v>0.96968627500000004</c:v>
                </c:pt>
                <c:pt idx="12364">
                  <c:v>0.96976470599999998</c:v>
                </c:pt>
                <c:pt idx="12365">
                  <c:v>0.96984313700000002</c:v>
                </c:pt>
                <c:pt idx="12366">
                  <c:v>0.96992156900000004</c:v>
                </c:pt>
                <c:pt idx="12367">
                  <c:v>0.97</c:v>
                </c:pt>
                <c:pt idx="12368">
                  <c:v>0.97007843100000002</c:v>
                </c:pt>
                <c:pt idx="12369">
                  <c:v>0.97015686300000004</c:v>
                </c:pt>
                <c:pt idx="12370">
                  <c:v>0.97023529399999997</c:v>
                </c:pt>
                <c:pt idx="12371">
                  <c:v>0.97031372500000002</c:v>
                </c:pt>
                <c:pt idx="12372">
                  <c:v>0.97039215700000003</c:v>
                </c:pt>
                <c:pt idx="12373">
                  <c:v>0.97047058799999997</c:v>
                </c:pt>
                <c:pt idx="12374">
                  <c:v>0.97054901999999998</c:v>
                </c:pt>
                <c:pt idx="12375">
                  <c:v>0.97062745100000003</c:v>
                </c:pt>
                <c:pt idx="12376">
                  <c:v>0.97070588199999996</c:v>
                </c:pt>
                <c:pt idx="12377">
                  <c:v>0.97078431399999998</c:v>
                </c:pt>
                <c:pt idx="12378">
                  <c:v>0.97086274500000003</c:v>
                </c:pt>
                <c:pt idx="12379">
                  <c:v>0.97094117599999996</c:v>
                </c:pt>
                <c:pt idx="12380">
                  <c:v>0.97101960799999998</c:v>
                </c:pt>
                <c:pt idx="12381">
                  <c:v>0.97109803900000002</c:v>
                </c:pt>
                <c:pt idx="12382">
                  <c:v>0.97117647100000004</c:v>
                </c:pt>
                <c:pt idx="12383">
                  <c:v>0.97125490199999998</c:v>
                </c:pt>
                <c:pt idx="12384">
                  <c:v>0.97133333300000002</c:v>
                </c:pt>
                <c:pt idx="12385">
                  <c:v>0.97141176500000004</c:v>
                </c:pt>
                <c:pt idx="12386">
                  <c:v>0.97149019599999997</c:v>
                </c:pt>
                <c:pt idx="12387">
                  <c:v>0.97156862700000002</c:v>
                </c:pt>
                <c:pt idx="12388">
                  <c:v>0.97164705900000004</c:v>
                </c:pt>
                <c:pt idx="12389">
                  <c:v>0.97172548999999997</c:v>
                </c:pt>
                <c:pt idx="12390">
                  <c:v>0.97180392199999999</c:v>
                </c:pt>
                <c:pt idx="12391">
                  <c:v>0.97188235300000003</c:v>
                </c:pt>
                <c:pt idx="12392">
                  <c:v>0.97196078399999997</c:v>
                </c:pt>
                <c:pt idx="12393">
                  <c:v>0.97203921599999998</c:v>
                </c:pt>
                <c:pt idx="12394">
                  <c:v>0.97211764700000003</c:v>
                </c:pt>
                <c:pt idx="12395">
                  <c:v>0.97219607799999996</c:v>
                </c:pt>
                <c:pt idx="12396">
                  <c:v>0.97227450999999998</c:v>
                </c:pt>
                <c:pt idx="12397">
                  <c:v>0.97235294100000003</c:v>
                </c:pt>
                <c:pt idx="12398">
                  <c:v>0.97243137300000004</c:v>
                </c:pt>
                <c:pt idx="12399">
                  <c:v>0.97250980399999998</c:v>
                </c:pt>
                <c:pt idx="12400">
                  <c:v>0.97258823500000002</c:v>
                </c:pt>
                <c:pt idx="12401">
                  <c:v>0.97266666700000004</c:v>
                </c:pt>
                <c:pt idx="12402">
                  <c:v>0.97274509799999997</c:v>
                </c:pt>
                <c:pt idx="12403">
                  <c:v>0.97282352900000002</c:v>
                </c:pt>
                <c:pt idx="12404">
                  <c:v>0.97290196100000004</c:v>
                </c:pt>
                <c:pt idx="12405">
                  <c:v>0.97298039199999997</c:v>
                </c:pt>
                <c:pt idx="12406">
                  <c:v>0.97305882399999999</c:v>
                </c:pt>
                <c:pt idx="12407">
                  <c:v>0.97313725500000003</c:v>
                </c:pt>
                <c:pt idx="12408">
                  <c:v>0.97321568599999997</c:v>
                </c:pt>
                <c:pt idx="12409">
                  <c:v>0.97329411799999999</c:v>
                </c:pt>
                <c:pt idx="12410">
                  <c:v>0.97337254900000003</c:v>
                </c:pt>
                <c:pt idx="12411">
                  <c:v>0.97345097999999997</c:v>
                </c:pt>
                <c:pt idx="12412">
                  <c:v>0.97352941199999998</c:v>
                </c:pt>
                <c:pt idx="12413">
                  <c:v>0.97360784300000003</c:v>
                </c:pt>
                <c:pt idx="12414">
                  <c:v>0.97368627500000005</c:v>
                </c:pt>
                <c:pt idx="12415">
                  <c:v>0.97376470599999998</c:v>
                </c:pt>
                <c:pt idx="12416">
                  <c:v>0.97384313700000003</c:v>
                </c:pt>
                <c:pt idx="12417">
                  <c:v>0.97392156900000004</c:v>
                </c:pt>
                <c:pt idx="12418">
                  <c:v>0.97399999999999998</c:v>
                </c:pt>
                <c:pt idx="12419">
                  <c:v>0.97407843100000002</c:v>
                </c:pt>
                <c:pt idx="12420">
                  <c:v>0.97415686300000004</c:v>
                </c:pt>
                <c:pt idx="12421">
                  <c:v>0.97423529399999997</c:v>
                </c:pt>
                <c:pt idx="12422">
                  <c:v>0.97431372500000002</c:v>
                </c:pt>
                <c:pt idx="12423">
                  <c:v>0.97439215700000004</c:v>
                </c:pt>
                <c:pt idx="12424">
                  <c:v>0.97447058799999997</c:v>
                </c:pt>
                <c:pt idx="12425">
                  <c:v>0.97454901999999999</c:v>
                </c:pt>
                <c:pt idx="12426">
                  <c:v>0.97462745100000003</c:v>
                </c:pt>
                <c:pt idx="12427">
                  <c:v>0.97470588199999997</c:v>
                </c:pt>
                <c:pt idx="12428">
                  <c:v>0.97478431399999999</c:v>
                </c:pt>
                <c:pt idx="12429">
                  <c:v>0.97486274500000003</c:v>
                </c:pt>
                <c:pt idx="12430">
                  <c:v>0.97494117599999996</c:v>
                </c:pt>
                <c:pt idx="12431">
                  <c:v>0.97501960799999998</c:v>
                </c:pt>
                <c:pt idx="12432">
                  <c:v>0.97509803900000003</c:v>
                </c:pt>
                <c:pt idx="12433">
                  <c:v>0.97517647100000004</c:v>
                </c:pt>
                <c:pt idx="12434">
                  <c:v>0.97525490199999998</c:v>
                </c:pt>
                <c:pt idx="12435">
                  <c:v>0.97533333300000002</c:v>
                </c:pt>
                <c:pt idx="12436">
                  <c:v>0.97541176500000004</c:v>
                </c:pt>
                <c:pt idx="12437">
                  <c:v>0.97549019599999998</c:v>
                </c:pt>
                <c:pt idx="12438">
                  <c:v>0.97556862700000002</c:v>
                </c:pt>
                <c:pt idx="12439">
                  <c:v>0.97564705900000004</c:v>
                </c:pt>
                <c:pt idx="12440">
                  <c:v>0.97572548999999997</c:v>
                </c:pt>
                <c:pt idx="12441">
                  <c:v>0.97580392199999999</c:v>
                </c:pt>
                <c:pt idx="12442">
                  <c:v>0.97588235300000004</c:v>
                </c:pt>
                <c:pt idx="12443">
                  <c:v>0.97596078399999997</c:v>
                </c:pt>
                <c:pt idx="12444">
                  <c:v>0.97603921599999999</c:v>
                </c:pt>
                <c:pt idx="12445">
                  <c:v>0.97611764700000003</c:v>
                </c:pt>
                <c:pt idx="12446">
                  <c:v>0.97619607799999997</c:v>
                </c:pt>
                <c:pt idx="12447">
                  <c:v>0.97627450999999998</c:v>
                </c:pt>
                <c:pt idx="12448">
                  <c:v>0.97635294100000003</c:v>
                </c:pt>
                <c:pt idx="12449">
                  <c:v>0.97643137300000005</c:v>
                </c:pt>
                <c:pt idx="12450">
                  <c:v>0.97650980399999998</c:v>
                </c:pt>
                <c:pt idx="12451">
                  <c:v>0.97658823500000003</c:v>
                </c:pt>
                <c:pt idx="12452">
                  <c:v>0.97666666700000004</c:v>
                </c:pt>
                <c:pt idx="12453">
                  <c:v>0.97674509799999998</c:v>
                </c:pt>
                <c:pt idx="12454">
                  <c:v>0.97682352900000002</c:v>
                </c:pt>
                <c:pt idx="12455">
                  <c:v>0.97690196100000004</c:v>
                </c:pt>
                <c:pt idx="12456">
                  <c:v>0.97698039199999998</c:v>
                </c:pt>
                <c:pt idx="12457">
                  <c:v>0.97705882399999999</c:v>
                </c:pt>
                <c:pt idx="12458">
                  <c:v>0.97713725500000004</c:v>
                </c:pt>
                <c:pt idx="12459">
                  <c:v>0.97721568599999997</c:v>
                </c:pt>
                <c:pt idx="12460">
                  <c:v>0.97729411799999999</c:v>
                </c:pt>
                <c:pt idx="12461">
                  <c:v>0.97737254900000003</c:v>
                </c:pt>
                <c:pt idx="12462">
                  <c:v>0.97745097999999997</c:v>
                </c:pt>
                <c:pt idx="12463">
                  <c:v>0.97752941199999999</c:v>
                </c:pt>
                <c:pt idx="12464">
                  <c:v>0.97760784300000003</c:v>
                </c:pt>
                <c:pt idx="12465">
                  <c:v>0.97768627500000005</c:v>
                </c:pt>
                <c:pt idx="12466">
                  <c:v>0.97776470599999998</c:v>
                </c:pt>
                <c:pt idx="12467">
                  <c:v>0.97784313700000003</c:v>
                </c:pt>
                <c:pt idx="12468">
                  <c:v>0.97792156900000005</c:v>
                </c:pt>
                <c:pt idx="12469">
                  <c:v>0.97799999999999998</c:v>
                </c:pt>
                <c:pt idx="12470">
                  <c:v>0.97807843100000003</c:v>
                </c:pt>
                <c:pt idx="12471">
                  <c:v>0.97815686300000004</c:v>
                </c:pt>
                <c:pt idx="12472">
                  <c:v>0.97823529399999998</c:v>
                </c:pt>
                <c:pt idx="12473">
                  <c:v>0.97831372500000002</c:v>
                </c:pt>
                <c:pt idx="12474">
                  <c:v>0.97839215700000004</c:v>
                </c:pt>
                <c:pt idx="12475">
                  <c:v>0.97847058799999997</c:v>
                </c:pt>
                <c:pt idx="12476">
                  <c:v>0.97854901999999999</c:v>
                </c:pt>
                <c:pt idx="12477">
                  <c:v>0.97862745100000004</c:v>
                </c:pt>
                <c:pt idx="12478">
                  <c:v>0.97870588199999997</c:v>
                </c:pt>
                <c:pt idx="12479">
                  <c:v>0.97878431399999999</c:v>
                </c:pt>
                <c:pt idx="12480">
                  <c:v>0.97886274500000003</c:v>
                </c:pt>
                <c:pt idx="12481">
                  <c:v>0.97894117599999997</c:v>
                </c:pt>
                <c:pt idx="12482">
                  <c:v>0.97901960799999999</c:v>
                </c:pt>
                <c:pt idx="12483">
                  <c:v>0.97909803900000003</c:v>
                </c:pt>
                <c:pt idx="12484">
                  <c:v>0.97917647100000005</c:v>
                </c:pt>
                <c:pt idx="12485">
                  <c:v>0.97925490199999998</c:v>
                </c:pt>
                <c:pt idx="12486">
                  <c:v>0.97933333300000003</c:v>
                </c:pt>
                <c:pt idx="12487">
                  <c:v>0.97941176500000005</c:v>
                </c:pt>
                <c:pt idx="12488">
                  <c:v>0.97949019599999998</c:v>
                </c:pt>
                <c:pt idx="12489">
                  <c:v>0.97956862700000003</c:v>
                </c:pt>
                <c:pt idx="12490">
                  <c:v>0.97964705900000004</c:v>
                </c:pt>
                <c:pt idx="12491">
                  <c:v>0.97972548999999998</c:v>
                </c:pt>
                <c:pt idx="12492">
                  <c:v>0.97980392199999999</c:v>
                </c:pt>
                <c:pt idx="12493">
                  <c:v>0.97988235300000004</c:v>
                </c:pt>
                <c:pt idx="12494">
                  <c:v>0.97996078399999997</c:v>
                </c:pt>
                <c:pt idx="12495">
                  <c:v>0.98003921599999999</c:v>
                </c:pt>
                <c:pt idx="12496">
                  <c:v>0.98011764700000004</c:v>
                </c:pt>
                <c:pt idx="12497">
                  <c:v>0.98019607799999997</c:v>
                </c:pt>
                <c:pt idx="12498">
                  <c:v>0.98027450999999999</c:v>
                </c:pt>
                <c:pt idx="12499">
                  <c:v>0.98035294100000003</c:v>
                </c:pt>
                <c:pt idx="12500">
                  <c:v>0.98043137300000005</c:v>
                </c:pt>
                <c:pt idx="12501">
                  <c:v>0.98050980399999998</c:v>
                </c:pt>
                <c:pt idx="12502">
                  <c:v>0.98058823500000003</c:v>
                </c:pt>
                <c:pt idx="12503">
                  <c:v>0.98066666700000005</c:v>
                </c:pt>
                <c:pt idx="12504">
                  <c:v>0.98074509799999998</c:v>
                </c:pt>
                <c:pt idx="12505">
                  <c:v>0.98082352900000003</c:v>
                </c:pt>
                <c:pt idx="12506">
                  <c:v>0.98090196100000004</c:v>
                </c:pt>
                <c:pt idx="12507">
                  <c:v>0.98098039199999998</c:v>
                </c:pt>
                <c:pt idx="12508">
                  <c:v>0.981058824</c:v>
                </c:pt>
                <c:pt idx="12509">
                  <c:v>0.98113725500000004</c:v>
                </c:pt>
                <c:pt idx="12510">
                  <c:v>0.98121568599999998</c:v>
                </c:pt>
                <c:pt idx="12511">
                  <c:v>0.98129411799999999</c:v>
                </c:pt>
                <c:pt idx="12512">
                  <c:v>0.98137254900000004</c:v>
                </c:pt>
                <c:pt idx="12513">
                  <c:v>0.98145097999999997</c:v>
                </c:pt>
                <c:pt idx="12514">
                  <c:v>0.98152941199999999</c:v>
                </c:pt>
                <c:pt idx="12515">
                  <c:v>0.98160784300000004</c:v>
                </c:pt>
                <c:pt idx="12516">
                  <c:v>0.98168627500000005</c:v>
                </c:pt>
                <c:pt idx="12517">
                  <c:v>0.98176470599999999</c:v>
                </c:pt>
                <c:pt idx="12518">
                  <c:v>0.98184313700000003</c:v>
                </c:pt>
                <c:pt idx="12519">
                  <c:v>0.98192156900000005</c:v>
                </c:pt>
                <c:pt idx="12520">
                  <c:v>0.98199999999999998</c:v>
                </c:pt>
                <c:pt idx="12521">
                  <c:v>0.98207843100000003</c:v>
                </c:pt>
                <c:pt idx="12522">
                  <c:v>0.98215686300000005</c:v>
                </c:pt>
                <c:pt idx="12523">
                  <c:v>0.98223529399999998</c:v>
                </c:pt>
                <c:pt idx="12524">
                  <c:v>0.98231372500000003</c:v>
                </c:pt>
                <c:pt idx="12525">
                  <c:v>0.98239215700000004</c:v>
                </c:pt>
                <c:pt idx="12526">
                  <c:v>0.98247058799999998</c:v>
                </c:pt>
                <c:pt idx="12527">
                  <c:v>0.98254902</c:v>
                </c:pt>
                <c:pt idx="12528">
                  <c:v>0.98262745100000004</c:v>
                </c:pt>
                <c:pt idx="12529">
                  <c:v>0.98270588199999998</c:v>
                </c:pt>
                <c:pt idx="12530">
                  <c:v>0.98278431399999999</c:v>
                </c:pt>
                <c:pt idx="12531">
                  <c:v>0.98286274500000004</c:v>
                </c:pt>
                <c:pt idx="12532">
                  <c:v>0.98294117599999997</c:v>
                </c:pt>
                <c:pt idx="12533">
                  <c:v>0.98301960799999999</c:v>
                </c:pt>
                <c:pt idx="12534">
                  <c:v>0.98309803900000003</c:v>
                </c:pt>
                <c:pt idx="12535">
                  <c:v>0.98317647100000005</c:v>
                </c:pt>
                <c:pt idx="12536">
                  <c:v>0.98325490199999999</c:v>
                </c:pt>
                <c:pt idx="12537">
                  <c:v>0.98333333300000003</c:v>
                </c:pt>
                <c:pt idx="12538">
                  <c:v>0.98341176500000005</c:v>
                </c:pt>
                <c:pt idx="12539">
                  <c:v>0.98349019599999998</c:v>
                </c:pt>
                <c:pt idx="12540">
                  <c:v>0.98356862700000003</c:v>
                </c:pt>
                <c:pt idx="12541">
                  <c:v>0.98364705900000005</c:v>
                </c:pt>
                <c:pt idx="12542">
                  <c:v>0.98372548999999998</c:v>
                </c:pt>
                <c:pt idx="12543">
                  <c:v>0.983803922</c:v>
                </c:pt>
                <c:pt idx="12544">
                  <c:v>0.98388235300000004</c:v>
                </c:pt>
                <c:pt idx="12545">
                  <c:v>0.98396078399999998</c:v>
                </c:pt>
                <c:pt idx="12546">
                  <c:v>0.98403921599999999</c:v>
                </c:pt>
                <c:pt idx="12547">
                  <c:v>0.98411764700000004</c:v>
                </c:pt>
                <c:pt idx="12548">
                  <c:v>0.98419607799999997</c:v>
                </c:pt>
                <c:pt idx="12549">
                  <c:v>0.98427450999999999</c:v>
                </c:pt>
                <c:pt idx="12550">
                  <c:v>0.98435294100000004</c:v>
                </c:pt>
                <c:pt idx="12551">
                  <c:v>0.98443137300000005</c:v>
                </c:pt>
                <c:pt idx="12552">
                  <c:v>0.98450980399999999</c:v>
                </c:pt>
                <c:pt idx="12553">
                  <c:v>0.98458823500000003</c:v>
                </c:pt>
                <c:pt idx="12554">
                  <c:v>0.98466666700000005</c:v>
                </c:pt>
                <c:pt idx="12555">
                  <c:v>0.98474509799999999</c:v>
                </c:pt>
                <c:pt idx="12556">
                  <c:v>0.98482352900000003</c:v>
                </c:pt>
                <c:pt idx="12557">
                  <c:v>0.98490196100000005</c:v>
                </c:pt>
                <c:pt idx="12558">
                  <c:v>0.98498039199999998</c:v>
                </c:pt>
                <c:pt idx="12559">
                  <c:v>0.985058824</c:v>
                </c:pt>
                <c:pt idx="12560">
                  <c:v>0.98513725500000004</c:v>
                </c:pt>
                <c:pt idx="12561">
                  <c:v>0.98521568599999998</c:v>
                </c:pt>
                <c:pt idx="12562">
                  <c:v>0.985294118</c:v>
                </c:pt>
                <c:pt idx="12563">
                  <c:v>0.98537254900000004</c:v>
                </c:pt>
                <c:pt idx="12564">
                  <c:v>0.98545097999999998</c:v>
                </c:pt>
                <c:pt idx="12565">
                  <c:v>0.98552941199999999</c:v>
                </c:pt>
                <c:pt idx="12566">
                  <c:v>0.98560784300000004</c:v>
                </c:pt>
                <c:pt idx="12567">
                  <c:v>0.98568627499999995</c:v>
                </c:pt>
                <c:pt idx="12568">
                  <c:v>0.98576470599999999</c:v>
                </c:pt>
                <c:pt idx="12569">
                  <c:v>0.98584313700000004</c:v>
                </c:pt>
                <c:pt idx="12570">
                  <c:v>0.98592156900000005</c:v>
                </c:pt>
                <c:pt idx="12571">
                  <c:v>0.98599999999999999</c:v>
                </c:pt>
                <c:pt idx="12572">
                  <c:v>0.98607843100000003</c:v>
                </c:pt>
                <c:pt idx="12573">
                  <c:v>0.98615686300000005</c:v>
                </c:pt>
                <c:pt idx="12574">
                  <c:v>0.98623529399999998</c:v>
                </c:pt>
                <c:pt idx="12575">
                  <c:v>0.98631372500000003</c:v>
                </c:pt>
                <c:pt idx="12576">
                  <c:v>0.98639215700000005</c:v>
                </c:pt>
                <c:pt idx="12577">
                  <c:v>0.98647058799999998</c:v>
                </c:pt>
                <c:pt idx="12578">
                  <c:v>0.98654902</c:v>
                </c:pt>
                <c:pt idx="12579">
                  <c:v>0.98662745100000004</c:v>
                </c:pt>
                <c:pt idx="12580">
                  <c:v>0.98670588199999998</c:v>
                </c:pt>
                <c:pt idx="12581">
                  <c:v>0.986784314</c:v>
                </c:pt>
                <c:pt idx="12582">
                  <c:v>0.98686274500000004</c:v>
                </c:pt>
                <c:pt idx="12583">
                  <c:v>0.98694117599999998</c:v>
                </c:pt>
                <c:pt idx="12584">
                  <c:v>0.98701960799999999</c:v>
                </c:pt>
                <c:pt idx="12585">
                  <c:v>0.98709803900000004</c:v>
                </c:pt>
                <c:pt idx="12586">
                  <c:v>0.98717647100000006</c:v>
                </c:pt>
                <c:pt idx="12587">
                  <c:v>0.98725490199999999</c:v>
                </c:pt>
                <c:pt idx="12588">
                  <c:v>0.98733333300000004</c:v>
                </c:pt>
                <c:pt idx="12589">
                  <c:v>0.98741176500000005</c:v>
                </c:pt>
                <c:pt idx="12590">
                  <c:v>0.98749019599999999</c:v>
                </c:pt>
                <c:pt idx="12591">
                  <c:v>0.98756862700000003</c:v>
                </c:pt>
                <c:pt idx="12592">
                  <c:v>0.98764705900000005</c:v>
                </c:pt>
                <c:pt idx="12593">
                  <c:v>0.98772548999999998</c:v>
                </c:pt>
                <c:pt idx="12594">
                  <c:v>0.987803922</c:v>
                </c:pt>
                <c:pt idx="12595">
                  <c:v>0.98788235300000005</c:v>
                </c:pt>
                <c:pt idx="12596">
                  <c:v>0.98796078399999998</c:v>
                </c:pt>
                <c:pt idx="12597">
                  <c:v>0.988039216</c:v>
                </c:pt>
                <c:pt idx="12598">
                  <c:v>0.98811764700000004</c:v>
                </c:pt>
                <c:pt idx="12599">
                  <c:v>0.98819607799999998</c:v>
                </c:pt>
                <c:pt idx="12600">
                  <c:v>0.98827450999999999</c:v>
                </c:pt>
                <c:pt idx="12601">
                  <c:v>0.98835294100000004</c:v>
                </c:pt>
                <c:pt idx="12602">
                  <c:v>0.98843137299999995</c:v>
                </c:pt>
                <c:pt idx="12603">
                  <c:v>0.98850980399999999</c:v>
                </c:pt>
                <c:pt idx="12604">
                  <c:v>0.98858823500000004</c:v>
                </c:pt>
                <c:pt idx="12605">
                  <c:v>0.98866666700000005</c:v>
                </c:pt>
                <c:pt idx="12606">
                  <c:v>0.98874509799999999</c:v>
                </c:pt>
                <c:pt idx="12607">
                  <c:v>0.98882352900000003</c:v>
                </c:pt>
                <c:pt idx="12608">
                  <c:v>0.98890196100000005</c:v>
                </c:pt>
                <c:pt idx="12609">
                  <c:v>0.98898039199999999</c:v>
                </c:pt>
                <c:pt idx="12610">
                  <c:v>0.989058824</c:v>
                </c:pt>
                <c:pt idx="12611">
                  <c:v>0.98913725500000005</c:v>
                </c:pt>
                <c:pt idx="12612">
                  <c:v>0.98921568599999998</c:v>
                </c:pt>
                <c:pt idx="12613">
                  <c:v>0.989294118</c:v>
                </c:pt>
                <c:pt idx="12614">
                  <c:v>0.98937254900000005</c:v>
                </c:pt>
                <c:pt idx="12615">
                  <c:v>0.98945097999999998</c:v>
                </c:pt>
                <c:pt idx="12616">
                  <c:v>0.989529412</c:v>
                </c:pt>
                <c:pt idx="12617">
                  <c:v>0.98960784300000004</c:v>
                </c:pt>
                <c:pt idx="12618">
                  <c:v>0.98968627499999995</c:v>
                </c:pt>
                <c:pt idx="12619">
                  <c:v>0.98976470599999999</c:v>
                </c:pt>
                <c:pt idx="12620">
                  <c:v>0.98984313700000004</c:v>
                </c:pt>
                <c:pt idx="12621">
                  <c:v>0.98992156899999995</c:v>
                </c:pt>
                <c:pt idx="12622">
                  <c:v>0.99</c:v>
                </c:pt>
                <c:pt idx="12623">
                  <c:v>0.99007843100000004</c:v>
                </c:pt>
                <c:pt idx="12624">
                  <c:v>0.99015686300000005</c:v>
                </c:pt>
                <c:pt idx="12625">
                  <c:v>0.99023529399999999</c:v>
                </c:pt>
                <c:pt idx="12626">
                  <c:v>0.99031372500000003</c:v>
                </c:pt>
                <c:pt idx="12627">
                  <c:v>0.99039215700000005</c:v>
                </c:pt>
                <c:pt idx="12628">
                  <c:v>0.99047058799999999</c:v>
                </c:pt>
                <c:pt idx="12629">
                  <c:v>0.99054902</c:v>
                </c:pt>
                <c:pt idx="12630">
                  <c:v>0.99062745100000005</c:v>
                </c:pt>
                <c:pt idx="12631">
                  <c:v>0.99070588199999998</c:v>
                </c:pt>
                <c:pt idx="12632">
                  <c:v>0.990784314</c:v>
                </c:pt>
                <c:pt idx="12633">
                  <c:v>0.99086274500000004</c:v>
                </c:pt>
                <c:pt idx="12634">
                  <c:v>0.99094117599999998</c:v>
                </c:pt>
                <c:pt idx="12635">
                  <c:v>0.991019608</c:v>
                </c:pt>
                <c:pt idx="12636">
                  <c:v>0.99109803900000004</c:v>
                </c:pt>
                <c:pt idx="12637">
                  <c:v>0.99117647099999995</c:v>
                </c:pt>
                <c:pt idx="12638">
                  <c:v>0.99125490199999999</c:v>
                </c:pt>
                <c:pt idx="12639">
                  <c:v>0.99133333300000004</c:v>
                </c:pt>
                <c:pt idx="12640">
                  <c:v>0.99141176499999994</c:v>
                </c:pt>
                <c:pt idx="12641">
                  <c:v>0.99149019599999999</c:v>
                </c:pt>
                <c:pt idx="12642">
                  <c:v>0.99156862700000004</c:v>
                </c:pt>
                <c:pt idx="12643">
                  <c:v>0.99164705900000005</c:v>
                </c:pt>
                <c:pt idx="12644">
                  <c:v>0.99172548999999999</c:v>
                </c:pt>
                <c:pt idx="12645">
                  <c:v>0.991803922</c:v>
                </c:pt>
                <c:pt idx="12646">
                  <c:v>0.99188235300000005</c:v>
                </c:pt>
                <c:pt idx="12647">
                  <c:v>0.99196078399999998</c:v>
                </c:pt>
                <c:pt idx="12648">
                  <c:v>0.992039216</c:v>
                </c:pt>
                <c:pt idx="12649">
                  <c:v>0.99211764700000005</c:v>
                </c:pt>
                <c:pt idx="12650">
                  <c:v>0.99219607799999998</c:v>
                </c:pt>
                <c:pt idx="12651">
                  <c:v>0.99227451</c:v>
                </c:pt>
                <c:pt idx="12652">
                  <c:v>0.99235294100000004</c:v>
                </c:pt>
                <c:pt idx="12653">
                  <c:v>0.99243137299999995</c:v>
                </c:pt>
                <c:pt idx="12654">
                  <c:v>0.992509804</c:v>
                </c:pt>
                <c:pt idx="12655">
                  <c:v>0.99258823500000004</c:v>
                </c:pt>
                <c:pt idx="12656">
                  <c:v>0.99266666699999995</c:v>
                </c:pt>
                <c:pt idx="12657">
                  <c:v>0.99274509799999999</c:v>
                </c:pt>
                <c:pt idx="12658">
                  <c:v>0.99282352900000004</c:v>
                </c:pt>
                <c:pt idx="12659">
                  <c:v>0.99290196100000006</c:v>
                </c:pt>
                <c:pt idx="12660">
                  <c:v>0.99298039199999999</c:v>
                </c:pt>
                <c:pt idx="12661">
                  <c:v>0.99305882400000001</c:v>
                </c:pt>
                <c:pt idx="12662">
                  <c:v>0.99313725500000005</c:v>
                </c:pt>
                <c:pt idx="12663">
                  <c:v>0.99321568599999999</c:v>
                </c:pt>
                <c:pt idx="12664">
                  <c:v>0.993294118</c:v>
                </c:pt>
                <c:pt idx="12665">
                  <c:v>0.99337254900000005</c:v>
                </c:pt>
                <c:pt idx="12666">
                  <c:v>0.99345097999999998</c:v>
                </c:pt>
                <c:pt idx="12667">
                  <c:v>0.993529412</c:v>
                </c:pt>
                <c:pt idx="12668">
                  <c:v>0.99360784300000005</c:v>
                </c:pt>
                <c:pt idx="12669">
                  <c:v>0.99368627499999995</c:v>
                </c:pt>
                <c:pt idx="12670">
                  <c:v>0.993764706</c:v>
                </c:pt>
                <c:pt idx="12671">
                  <c:v>0.99384313700000004</c:v>
                </c:pt>
                <c:pt idx="12672">
                  <c:v>0.99392156899999995</c:v>
                </c:pt>
                <c:pt idx="12673">
                  <c:v>0.99399999999999999</c:v>
                </c:pt>
                <c:pt idx="12674">
                  <c:v>0.99407843100000004</c:v>
                </c:pt>
                <c:pt idx="12675">
                  <c:v>0.99415686299999995</c:v>
                </c:pt>
                <c:pt idx="12676">
                  <c:v>0.99423529399999999</c:v>
                </c:pt>
                <c:pt idx="12677">
                  <c:v>0.99431372500000004</c:v>
                </c:pt>
                <c:pt idx="12678">
                  <c:v>0.99439215700000005</c:v>
                </c:pt>
                <c:pt idx="12679">
                  <c:v>0.99447058799999999</c:v>
                </c:pt>
                <c:pt idx="12680">
                  <c:v>0.99454902000000001</c:v>
                </c:pt>
                <c:pt idx="12681">
                  <c:v>0.99462745100000005</c:v>
                </c:pt>
                <c:pt idx="12682">
                  <c:v>0.99470588199999999</c:v>
                </c:pt>
                <c:pt idx="12683">
                  <c:v>0.994784314</c:v>
                </c:pt>
                <c:pt idx="12684">
                  <c:v>0.99486274500000005</c:v>
                </c:pt>
                <c:pt idx="12685">
                  <c:v>0.99494117599999998</c:v>
                </c:pt>
                <c:pt idx="12686">
                  <c:v>0.995019608</c:v>
                </c:pt>
                <c:pt idx="12687">
                  <c:v>0.99509803900000005</c:v>
                </c:pt>
                <c:pt idx="12688">
                  <c:v>0.99517647099999995</c:v>
                </c:pt>
                <c:pt idx="12689">
                  <c:v>0.995254902</c:v>
                </c:pt>
                <c:pt idx="12690">
                  <c:v>0.99533333300000004</c:v>
                </c:pt>
                <c:pt idx="12691">
                  <c:v>0.99541176499999995</c:v>
                </c:pt>
                <c:pt idx="12692">
                  <c:v>0.99549019599999999</c:v>
                </c:pt>
                <c:pt idx="12693">
                  <c:v>0.99556862700000004</c:v>
                </c:pt>
                <c:pt idx="12694">
                  <c:v>0.99564705899999995</c:v>
                </c:pt>
                <c:pt idx="12695">
                  <c:v>0.99572548999999999</c:v>
                </c:pt>
                <c:pt idx="12696">
                  <c:v>0.99580392200000001</c:v>
                </c:pt>
                <c:pt idx="12697">
                  <c:v>0.99588235300000005</c:v>
                </c:pt>
                <c:pt idx="12698">
                  <c:v>0.99596078399999999</c:v>
                </c:pt>
                <c:pt idx="12699">
                  <c:v>0.99603921600000001</c:v>
                </c:pt>
                <c:pt idx="12700">
                  <c:v>0.99611764700000005</c:v>
                </c:pt>
                <c:pt idx="12701">
                  <c:v>0.99619607799999998</c:v>
                </c:pt>
                <c:pt idx="12702">
                  <c:v>0.99627451</c:v>
                </c:pt>
                <c:pt idx="12703">
                  <c:v>0.99635294100000005</c:v>
                </c:pt>
                <c:pt idx="12704">
                  <c:v>0.99643137299999995</c:v>
                </c:pt>
                <c:pt idx="12705">
                  <c:v>0.996509804</c:v>
                </c:pt>
                <c:pt idx="12706">
                  <c:v>0.99658823500000004</c:v>
                </c:pt>
                <c:pt idx="12707">
                  <c:v>0.99666666699999995</c:v>
                </c:pt>
                <c:pt idx="12708">
                  <c:v>0.996745098</c:v>
                </c:pt>
                <c:pt idx="12709">
                  <c:v>0.99682352900000004</c:v>
                </c:pt>
                <c:pt idx="12710">
                  <c:v>0.99690196099999995</c:v>
                </c:pt>
                <c:pt idx="12711">
                  <c:v>0.99698039199999999</c:v>
                </c:pt>
                <c:pt idx="12712">
                  <c:v>0.99705882400000001</c:v>
                </c:pt>
                <c:pt idx="12713">
                  <c:v>0.99713725499999994</c:v>
                </c:pt>
                <c:pt idx="12714">
                  <c:v>0.99721568599999999</c:v>
                </c:pt>
                <c:pt idx="12715">
                  <c:v>0.99729411800000001</c:v>
                </c:pt>
                <c:pt idx="12716">
                  <c:v>0.99737254900000005</c:v>
                </c:pt>
                <c:pt idx="12717">
                  <c:v>0.99745097999999999</c:v>
                </c:pt>
                <c:pt idx="12718">
                  <c:v>0.997529412</c:v>
                </c:pt>
                <c:pt idx="12719">
                  <c:v>0.99760784300000005</c:v>
                </c:pt>
                <c:pt idx="12720">
                  <c:v>0.99768627499999996</c:v>
                </c:pt>
                <c:pt idx="12721">
                  <c:v>0.997764706</c:v>
                </c:pt>
                <c:pt idx="12722">
                  <c:v>0.99784313700000005</c:v>
                </c:pt>
                <c:pt idx="12723">
                  <c:v>0.99792156899999995</c:v>
                </c:pt>
                <c:pt idx="12724">
                  <c:v>0.998</c:v>
                </c:pt>
                <c:pt idx="12725">
                  <c:v>0.99807843100000004</c:v>
                </c:pt>
                <c:pt idx="12726">
                  <c:v>0.99815686299999995</c:v>
                </c:pt>
                <c:pt idx="12727">
                  <c:v>0.998235294</c:v>
                </c:pt>
                <c:pt idx="12728">
                  <c:v>0.99831372500000004</c:v>
                </c:pt>
                <c:pt idx="12729">
                  <c:v>0.99839215699999995</c:v>
                </c:pt>
                <c:pt idx="12730">
                  <c:v>0.99847058799999999</c:v>
                </c:pt>
                <c:pt idx="12731">
                  <c:v>0.99854902000000001</c:v>
                </c:pt>
                <c:pt idx="12732">
                  <c:v>0.99862745100000005</c:v>
                </c:pt>
                <c:pt idx="12733">
                  <c:v>0.99870588199999999</c:v>
                </c:pt>
                <c:pt idx="12734">
                  <c:v>0.99878431400000001</c:v>
                </c:pt>
                <c:pt idx="12735">
                  <c:v>0.99886274500000005</c:v>
                </c:pt>
                <c:pt idx="12736">
                  <c:v>0.99894117599999999</c:v>
                </c:pt>
                <c:pt idx="12737">
                  <c:v>0.999019608</c:v>
                </c:pt>
                <c:pt idx="12738">
                  <c:v>0.99909803900000005</c:v>
                </c:pt>
                <c:pt idx="12739">
                  <c:v>0.99917647099999995</c:v>
                </c:pt>
                <c:pt idx="12740">
                  <c:v>0.999254902</c:v>
                </c:pt>
                <c:pt idx="12741">
                  <c:v>0.99933333300000005</c:v>
                </c:pt>
                <c:pt idx="12742">
                  <c:v>0.99941176499999995</c:v>
                </c:pt>
                <c:pt idx="12743">
                  <c:v>0.999490196</c:v>
                </c:pt>
                <c:pt idx="12744">
                  <c:v>0.99956862700000004</c:v>
                </c:pt>
                <c:pt idx="12745">
                  <c:v>0.99964705899999995</c:v>
                </c:pt>
                <c:pt idx="12746">
                  <c:v>0.99972548999999999</c:v>
                </c:pt>
                <c:pt idx="12747">
                  <c:v>0.99980392200000001</c:v>
                </c:pt>
                <c:pt idx="12748">
                  <c:v>0.99988235299999995</c:v>
                </c:pt>
                <c:pt idx="12749">
                  <c:v>0.99996078399999999</c:v>
                </c:pt>
              </c:numCache>
            </c:numRef>
          </c:yVal>
          <c:smooth val="1"/>
          <c:extLst>
            <c:ext xmlns:c16="http://schemas.microsoft.com/office/drawing/2014/chart" uri="{C3380CC4-5D6E-409C-BE32-E72D297353CC}">
              <c16:uniqueId val="{00000001-BD87-544A-B4EB-7657623D942F}"/>
            </c:ext>
          </c:extLst>
        </c:ser>
        <c:dLbls>
          <c:showLegendKey val="0"/>
          <c:showVal val="0"/>
          <c:showCatName val="0"/>
          <c:showSerName val="0"/>
          <c:showPercent val="0"/>
          <c:showBubbleSize val="0"/>
        </c:dLbls>
        <c:axId val="1798269103"/>
        <c:axId val="1797310079"/>
      </c:scatterChart>
      <c:valAx>
        <c:axId val="1798269103"/>
        <c:scaling>
          <c:orientation val="minMax"/>
          <c:max val="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500" b="0" i="0" u="none" strike="noStrike" kern="1200" baseline="0">
                    <a:solidFill>
                      <a:schemeClr val="tx1"/>
                    </a:solidFill>
                    <a:latin typeface="+mn-lt"/>
                    <a:ea typeface="+mn-ea"/>
                    <a:cs typeface="+mn-cs"/>
                  </a:defRPr>
                </a:pPr>
                <a:r>
                  <a:rPr lang="en-US" sz="2500"/>
                  <a:t>Spoofing Error (Meters)</a:t>
                </a:r>
              </a:p>
            </c:rich>
          </c:tx>
          <c:overlay val="0"/>
          <c:spPr>
            <a:noFill/>
            <a:ln>
              <a:noFill/>
            </a:ln>
            <a:effectLst/>
          </c:spPr>
          <c:txPr>
            <a:bodyPr rot="0" spcFirstLastPara="1" vertOverflow="ellipsis" vert="horz" wrap="square" anchor="ctr" anchorCtr="1"/>
            <a:lstStyle/>
            <a:p>
              <a:pPr>
                <a:defRPr sz="25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97310079"/>
        <c:crosses val="autoZero"/>
        <c:crossBetween val="midCat"/>
      </c:valAx>
      <c:valAx>
        <c:axId val="1797310079"/>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500" b="0" i="0" u="none" strike="noStrike" kern="1200" baseline="0">
                    <a:solidFill>
                      <a:schemeClr val="tx1"/>
                    </a:solidFill>
                    <a:latin typeface="+mn-lt"/>
                    <a:ea typeface="+mn-ea"/>
                    <a:cs typeface="+mn-cs"/>
                  </a:defRPr>
                </a:pPr>
                <a:r>
                  <a:rPr lang="en-US" sz="2500"/>
                  <a:t>CDF</a:t>
                </a:r>
              </a:p>
            </c:rich>
          </c:tx>
          <c:overlay val="0"/>
          <c:spPr>
            <a:noFill/>
            <a:ln>
              <a:noFill/>
            </a:ln>
            <a:effectLst/>
          </c:spPr>
          <c:txPr>
            <a:bodyPr rot="-5400000" spcFirstLastPara="1" vertOverflow="ellipsis" vert="horz" wrap="square" anchor="ctr" anchorCtr="1"/>
            <a:lstStyle/>
            <a:p>
              <a:pPr>
                <a:defRPr sz="2500" b="0" i="0" u="none" strike="noStrike" kern="1200" baseline="0">
                  <a:solidFill>
                    <a:schemeClr val="tx1"/>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98269103"/>
        <c:crosses val="autoZero"/>
        <c:crossBetween val="midCat"/>
        <c:majorUnit val="0.2"/>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3000"/>
              <a:t>Trajectory Generation Quantitative</a:t>
            </a:r>
            <a:r>
              <a:rPr lang="en-US" sz="3000" baseline="0"/>
              <a:t> Evaluation</a:t>
            </a:r>
            <a:endParaRPr lang="en-US" sz="30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Normalized FID Score</c:v>
                </c:pt>
              </c:strCache>
            </c:strRef>
          </c:tx>
          <c:spPr>
            <a:solidFill>
              <a:schemeClr val="accent1"/>
            </a:solidFill>
            <a:ln>
              <a:noFill/>
            </a:ln>
            <a:effectLst/>
          </c:spPr>
          <c:invertIfNegative val="0"/>
          <c:cat>
            <c:strRef>
              <c:f>Sheet1!$A$2:$A$6</c:f>
              <c:strCache>
                <c:ptCount val="5"/>
                <c:pt idx="0">
                  <c:v>Real Dataset</c:v>
                </c:pt>
                <c:pt idx="1">
                  <c:v>RF-Protect (Ours)</c:v>
                </c:pt>
                <c:pt idx="2">
                  <c:v>Single Trajectory</c:v>
                </c:pt>
                <c:pt idx="3">
                  <c:v>ULM</c:v>
                </c:pt>
                <c:pt idx="4">
                  <c:v>Random</c:v>
                </c:pt>
              </c:strCache>
            </c:strRef>
          </c:cat>
          <c:val>
            <c:numRef>
              <c:f>Sheet1!$B$2:$B$6</c:f>
              <c:numCache>
                <c:formatCode>General</c:formatCode>
                <c:ptCount val="5"/>
                <c:pt idx="0">
                  <c:v>1</c:v>
                </c:pt>
                <c:pt idx="1">
                  <c:v>1.2290000000000001</c:v>
                </c:pt>
                <c:pt idx="2">
                  <c:v>1.867</c:v>
                </c:pt>
                <c:pt idx="3">
                  <c:v>2.0219999999999998</c:v>
                </c:pt>
                <c:pt idx="4">
                  <c:v>3.44</c:v>
                </c:pt>
              </c:numCache>
            </c:numRef>
          </c:val>
          <c:extLst>
            <c:ext xmlns:c16="http://schemas.microsoft.com/office/drawing/2014/chart" uri="{C3380CC4-5D6E-409C-BE32-E72D297353CC}">
              <c16:uniqueId val="{00000000-F031-E349-B15D-40607F0C5F57}"/>
            </c:ext>
          </c:extLst>
        </c:ser>
        <c:dLbls>
          <c:showLegendKey val="0"/>
          <c:showVal val="0"/>
          <c:showCatName val="0"/>
          <c:showSerName val="0"/>
          <c:showPercent val="0"/>
          <c:showBubbleSize val="0"/>
        </c:dLbls>
        <c:gapWidth val="219"/>
        <c:overlap val="-27"/>
        <c:axId val="836954223"/>
        <c:axId val="837318719"/>
      </c:barChart>
      <c:catAx>
        <c:axId val="83695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837318719"/>
        <c:crosses val="autoZero"/>
        <c:auto val="1"/>
        <c:lblAlgn val="ctr"/>
        <c:lblOffset val="100"/>
        <c:noMultiLvlLbl val="0"/>
      </c:catAx>
      <c:valAx>
        <c:axId val="8373187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83695422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88188976377952"/>
          <c:y val="0.11376929254270227"/>
          <c:w val="0.75628385102168971"/>
          <c:h val="0.62271617089530473"/>
        </c:manualLayout>
      </c:layout>
      <c:scatterChart>
        <c:scatterStyle val="smoothMarker"/>
        <c:varyColors val="0"/>
        <c:ser>
          <c:idx val="0"/>
          <c:order val="0"/>
          <c:tx>
            <c:v>Human</c:v>
          </c:tx>
          <c:spPr>
            <a:ln w="38100" cap="rnd">
              <a:solidFill>
                <a:schemeClr val="accent1"/>
              </a:solidFill>
              <a:round/>
            </a:ln>
            <a:effectLst/>
          </c:spPr>
          <c:marker>
            <c:symbol val="none"/>
          </c:marker>
          <c:xVal>
            <c:numRef>
              <c:f>[breath_spoof.csv]breath_spoof!$A:$A</c:f>
              <c:numCache>
                <c:formatCode>General</c:formatCode>
                <c:ptCount val="1048576"/>
                <c:pt idx="0">
                  <c:v>11.994012</c:v>
                </c:pt>
                <c:pt idx="1">
                  <c:v>12.005424</c:v>
                </c:pt>
                <c:pt idx="2">
                  <c:v>12.016836</c:v>
                </c:pt>
                <c:pt idx="3">
                  <c:v>12.028248</c:v>
                </c:pt>
                <c:pt idx="4">
                  <c:v>12.03966</c:v>
                </c:pt>
                <c:pt idx="5">
                  <c:v>12.051072</c:v>
                </c:pt>
                <c:pt idx="6">
                  <c:v>12.062484</c:v>
                </c:pt>
                <c:pt idx="7">
                  <c:v>12.073896</c:v>
                </c:pt>
                <c:pt idx="8">
                  <c:v>12.085307999999999</c:v>
                </c:pt>
                <c:pt idx="9">
                  <c:v>12.096719999999999</c:v>
                </c:pt>
                <c:pt idx="10">
                  <c:v>12.108131999999999</c:v>
                </c:pt>
                <c:pt idx="11">
                  <c:v>12.119543999999999</c:v>
                </c:pt>
                <c:pt idx="12">
                  <c:v>12.130955999999999</c:v>
                </c:pt>
                <c:pt idx="13">
                  <c:v>12.142367999999999</c:v>
                </c:pt>
                <c:pt idx="14">
                  <c:v>12.153779999999999</c:v>
                </c:pt>
                <c:pt idx="15">
                  <c:v>12.165191999999999</c:v>
                </c:pt>
                <c:pt idx="16">
                  <c:v>12.176603999999999</c:v>
                </c:pt>
                <c:pt idx="17">
                  <c:v>12.188015999999999</c:v>
                </c:pt>
                <c:pt idx="18">
                  <c:v>12.199427999999999</c:v>
                </c:pt>
                <c:pt idx="19">
                  <c:v>12.210839999999999</c:v>
                </c:pt>
                <c:pt idx="20">
                  <c:v>12.222251999999999</c:v>
                </c:pt>
                <c:pt idx="21">
                  <c:v>12.233663999999999</c:v>
                </c:pt>
                <c:pt idx="22">
                  <c:v>12.245075999999999</c:v>
                </c:pt>
                <c:pt idx="23">
                  <c:v>12.256487999999999</c:v>
                </c:pt>
                <c:pt idx="24">
                  <c:v>12.267899999999999</c:v>
                </c:pt>
                <c:pt idx="25">
                  <c:v>12.279311999999999</c:v>
                </c:pt>
                <c:pt idx="26">
                  <c:v>12.290724000000001</c:v>
                </c:pt>
                <c:pt idx="27">
                  <c:v>12.302136000000001</c:v>
                </c:pt>
                <c:pt idx="28">
                  <c:v>12.313548000000001</c:v>
                </c:pt>
                <c:pt idx="29">
                  <c:v>12.324960000000001</c:v>
                </c:pt>
                <c:pt idx="30">
                  <c:v>12.336372000000001</c:v>
                </c:pt>
                <c:pt idx="31">
                  <c:v>12.347784000000001</c:v>
                </c:pt>
                <c:pt idx="32">
                  <c:v>12.359196000000001</c:v>
                </c:pt>
                <c:pt idx="33">
                  <c:v>12.370608000000001</c:v>
                </c:pt>
                <c:pt idx="34">
                  <c:v>12.382020000000001</c:v>
                </c:pt>
                <c:pt idx="35">
                  <c:v>12.393432000000001</c:v>
                </c:pt>
                <c:pt idx="36">
                  <c:v>12.404844000000001</c:v>
                </c:pt>
                <c:pt idx="37">
                  <c:v>12.416256000000001</c:v>
                </c:pt>
                <c:pt idx="38">
                  <c:v>12.427668000000001</c:v>
                </c:pt>
                <c:pt idx="39">
                  <c:v>12.439080000000001</c:v>
                </c:pt>
                <c:pt idx="40">
                  <c:v>12.450492000000001</c:v>
                </c:pt>
                <c:pt idx="41">
                  <c:v>12.461904000000001</c:v>
                </c:pt>
                <c:pt idx="42">
                  <c:v>12.473316000000001</c:v>
                </c:pt>
                <c:pt idx="43">
                  <c:v>12.484728</c:v>
                </c:pt>
                <c:pt idx="44">
                  <c:v>12.49614</c:v>
                </c:pt>
                <c:pt idx="45">
                  <c:v>12.507552</c:v>
                </c:pt>
                <c:pt idx="46">
                  <c:v>12.518964</c:v>
                </c:pt>
                <c:pt idx="47">
                  <c:v>12.530376</c:v>
                </c:pt>
                <c:pt idx="48">
                  <c:v>12.541788</c:v>
                </c:pt>
                <c:pt idx="49">
                  <c:v>12.5532</c:v>
                </c:pt>
                <c:pt idx="50">
                  <c:v>12.564612</c:v>
                </c:pt>
                <c:pt idx="51">
                  <c:v>12.576024</c:v>
                </c:pt>
                <c:pt idx="52">
                  <c:v>12.587436</c:v>
                </c:pt>
                <c:pt idx="53">
                  <c:v>12.598848</c:v>
                </c:pt>
                <c:pt idx="54">
                  <c:v>12.61026</c:v>
                </c:pt>
                <c:pt idx="55">
                  <c:v>12.621672</c:v>
                </c:pt>
                <c:pt idx="56">
                  <c:v>12.633084</c:v>
                </c:pt>
                <c:pt idx="57">
                  <c:v>12.644496</c:v>
                </c:pt>
                <c:pt idx="58">
                  <c:v>12.655908</c:v>
                </c:pt>
                <c:pt idx="59">
                  <c:v>12.66732</c:v>
                </c:pt>
                <c:pt idx="60">
                  <c:v>12.678732</c:v>
                </c:pt>
                <c:pt idx="61">
                  <c:v>12.690144</c:v>
                </c:pt>
                <c:pt idx="62">
                  <c:v>12.701556</c:v>
                </c:pt>
                <c:pt idx="63">
                  <c:v>12.712968</c:v>
                </c:pt>
                <c:pt idx="64">
                  <c:v>12.72438</c:v>
                </c:pt>
                <c:pt idx="65">
                  <c:v>12.735792</c:v>
                </c:pt>
                <c:pt idx="66">
                  <c:v>12.747204</c:v>
                </c:pt>
                <c:pt idx="67">
                  <c:v>12.758616</c:v>
                </c:pt>
                <c:pt idx="68">
                  <c:v>12.770028</c:v>
                </c:pt>
                <c:pt idx="69">
                  <c:v>12.78144</c:v>
                </c:pt>
                <c:pt idx="70">
                  <c:v>12.792852</c:v>
                </c:pt>
                <c:pt idx="71">
                  <c:v>12.804264</c:v>
                </c:pt>
                <c:pt idx="72">
                  <c:v>12.815676</c:v>
                </c:pt>
                <c:pt idx="73">
                  <c:v>12.827088</c:v>
                </c:pt>
                <c:pt idx="74">
                  <c:v>12.8385</c:v>
                </c:pt>
                <c:pt idx="75">
                  <c:v>12.849912</c:v>
                </c:pt>
                <c:pt idx="76">
                  <c:v>12.861324</c:v>
                </c:pt>
                <c:pt idx="77">
                  <c:v>12.872736</c:v>
                </c:pt>
                <c:pt idx="78">
                  <c:v>12.884148</c:v>
                </c:pt>
                <c:pt idx="79">
                  <c:v>12.89556</c:v>
                </c:pt>
                <c:pt idx="80">
                  <c:v>12.906972</c:v>
                </c:pt>
                <c:pt idx="81">
                  <c:v>12.918384</c:v>
                </c:pt>
                <c:pt idx="82">
                  <c:v>12.929796</c:v>
                </c:pt>
                <c:pt idx="83">
                  <c:v>12.941208</c:v>
                </c:pt>
                <c:pt idx="84">
                  <c:v>12.95262</c:v>
                </c:pt>
                <c:pt idx="85">
                  <c:v>12.964032</c:v>
                </c:pt>
                <c:pt idx="86">
                  <c:v>12.975444</c:v>
                </c:pt>
                <c:pt idx="87">
                  <c:v>12.986856</c:v>
                </c:pt>
                <c:pt idx="88">
                  <c:v>12.998267999999999</c:v>
                </c:pt>
                <c:pt idx="89">
                  <c:v>13.009679999999999</c:v>
                </c:pt>
                <c:pt idx="90">
                  <c:v>13.021091999999999</c:v>
                </c:pt>
                <c:pt idx="91">
                  <c:v>13.032503999999999</c:v>
                </c:pt>
                <c:pt idx="92">
                  <c:v>13.043915999999999</c:v>
                </c:pt>
                <c:pt idx="93">
                  <c:v>13.055327999999999</c:v>
                </c:pt>
                <c:pt idx="94">
                  <c:v>13.066739999999999</c:v>
                </c:pt>
                <c:pt idx="95">
                  <c:v>13.078151999999999</c:v>
                </c:pt>
                <c:pt idx="96">
                  <c:v>13.089563999999999</c:v>
                </c:pt>
                <c:pt idx="97">
                  <c:v>13.100975999999999</c:v>
                </c:pt>
                <c:pt idx="98">
                  <c:v>13.112387999999999</c:v>
                </c:pt>
                <c:pt idx="99">
                  <c:v>13.123799999999999</c:v>
                </c:pt>
                <c:pt idx="100">
                  <c:v>13.135211999999999</c:v>
                </c:pt>
                <c:pt idx="101">
                  <c:v>13.146623999999999</c:v>
                </c:pt>
                <c:pt idx="102">
                  <c:v>13.158035999999999</c:v>
                </c:pt>
                <c:pt idx="103">
                  <c:v>13.169447999999999</c:v>
                </c:pt>
                <c:pt idx="104">
                  <c:v>13.180859999999999</c:v>
                </c:pt>
                <c:pt idx="105">
                  <c:v>13.192272000000001</c:v>
                </c:pt>
                <c:pt idx="106">
                  <c:v>13.203684000000001</c:v>
                </c:pt>
                <c:pt idx="107">
                  <c:v>13.215096000000001</c:v>
                </c:pt>
                <c:pt idx="108">
                  <c:v>13.226508000000001</c:v>
                </c:pt>
                <c:pt idx="109">
                  <c:v>13.237920000000001</c:v>
                </c:pt>
                <c:pt idx="110">
                  <c:v>13.249332000000001</c:v>
                </c:pt>
                <c:pt idx="111">
                  <c:v>13.260744000000001</c:v>
                </c:pt>
                <c:pt idx="112">
                  <c:v>13.272156000000001</c:v>
                </c:pt>
                <c:pt idx="113">
                  <c:v>13.283568000000001</c:v>
                </c:pt>
                <c:pt idx="114">
                  <c:v>13.294980000000001</c:v>
                </c:pt>
                <c:pt idx="115">
                  <c:v>13.306392000000001</c:v>
                </c:pt>
                <c:pt idx="116">
                  <c:v>13.317804000000001</c:v>
                </c:pt>
                <c:pt idx="117">
                  <c:v>13.329216000000001</c:v>
                </c:pt>
                <c:pt idx="118">
                  <c:v>13.340628000000001</c:v>
                </c:pt>
                <c:pt idx="119">
                  <c:v>13.352040000000001</c:v>
                </c:pt>
                <c:pt idx="120">
                  <c:v>13.363452000000001</c:v>
                </c:pt>
                <c:pt idx="121">
                  <c:v>13.374864000000001</c:v>
                </c:pt>
                <c:pt idx="122">
                  <c:v>13.386276000000001</c:v>
                </c:pt>
                <c:pt idx="123">
                  <c:v>13.397688</c:v>
                </c:pt>
                <c:pt idx="124">
                  <c:v>13.4091</c:v>
                </c:pt>
                <c:pt idx="125">
                  <c:v>13.420512</c:v>
                </c:pt>
                <c:pt idx="126">
                  <c:v>13.431924</c:v>
                </c:pt>
                <c:pt idx="127">
                  <c:v>13.443336</c:v>
                </c:pt>
                <c:pt idx="128">
                  <c:v>13.454748</c:v>
                </c:pt>
                <c:pt idx="129">
                  <c:v>13.46616</c:v>
                </c:pt>
                <c:pt idx="130">
                  <c:v>13.477572</c:v>
                </c:pt>
                <c:pt idx="131">
                  <c:v>13.488984</c:v>
                </c:pt>
                <c:pt idx="132">
                  <c:v>13.500396</c:v>
                </c:pt>
                <c:pt idx="133">
                  <c:v>13.511808</c:v>
                </c:pt>
                <c:pt idx="134">
                  <c:v>13.52322</c:v>
                </c:pt>
                <c:pt idx="135">
                  <c:v>13.534632</c:v>
                </c:pt>
                <c:pt idx="136">
                  <c:v>13.546044</c:v>
                </c:pt>
                <c:pt idx="137">
                  <c:v>13.557456</c:v>
                </c:pt>
                <c:pt idx="138">
                  <c:v>13.568868</c:v>
                </c:pt>
                <c:pt idx="139">
                  <c:v>13.58028</c:v>
                </c:pt>
                <c:pt idx="140">
                  <c:v>13.591692</c:v>
                </c:pt>
                <c:pt idx="141">
                  <c:v>13.603104</c:v>
                </c:pt>
                <c:pt idx="142">
                  <c:v>13.614516</c:v>
                </c:pt>
                <c:pt idx="143">
                  <c:v>13.625928</c:v>
                </c:pt>
                <c:pt idx="144">
                  <c:v>13.63734</c:v>
                </c:pt>
                <c:pt idx="145">
                  <c:v>13.648752</c:v>
                </c:pt>
                <c:pt idx="146">
                  <c:v>13.660164</c:v>
                </c:pt>
                <c:pt idx="147">
                  <c:v>13.671576</c:v>
                </c:pt>
                <c:pt idx="148">
                  <c:v>13.682988</c:v>
                </c:pt>
                <c:pt idx="149">
                  <c:v>13.6944</c:v>
                </c:pt>
                <c:pt idx="150">
                  <c:v>13.705812</c:v>
                </c:pt>
                <c:pt idx="151">
                  <c:v>13.717224</c:v>
                </c:pt>
                <c:pt idx="152">
                  <c:v>13.728636</c:v>
                </c:pt>
                <c:pt idx="153">
                  <c:v>13.740048</c:v>
                </c:pt>
                <c:pt idx="154">
                  <c:v>13.75146</c:v>
                </c:pt>
                <c:pt idx="155">
                  <c:v>13.762872</c:v>
                </c:pt>
                <c:pt idx="156">
                  <c:v>13.774284</c:v>
                </c:pt>
                <c:pt idx="157">
                  <c:v>13.785696</c:v>
                </c:pt>
                <c:pt idx="158">
                  <c:v>13.797108</c:v>
                </c:pt>
                <c:pt idx="159">
                  <c:v>13.80852</c:v>
                </c:pt>
                <c:pt idx="160">
                  <c:v>13.819932</c:v>
                </c:pt>
                <c:pt idx="161">
                  <c:v>13.831344</c:v>
                </c:pt>
                <c:pt idx="162">
                  <c:v>13.842756</c:v>
                </c:pt>
                <c:pt idx="163">
                  <c:v>13.854168</c:v>
                </c:pt>
                <c:pt idx="164">
                  <c:v>13.86558</c:v>
                </c:pt>
                <c:pt idx="165">
                  <c:v>13.876992</c:v>
                </c:pt>
                <c:pt idx="166">
                  <c:v>13.888404</c:v>
                </c:pt>
                <c:pt idx="167">
                  <c:v>13.899816</c:v>
                </c:pt>
                <c:pt idx="168">
                  <c:v>13.911227999999999</c:v>
                </c:pt>
                <c:pt idx="169">
                  <c:v>13.922639999999999</c:v>
                </c:pt>
                <c:pt idx="170">
                  <c:v>13.934051999999999</c:v>
                </c:pt>
                <c:pt idx="171">
                  <c:v>13.945463999999999</c:v>
                </c:pt>
                <c:pt idx="172">
                  <c:v>13.956875999999999</c:v>
                </c:pt>
                <c:pt idx="173">
                  <c:v>13.968287999999999</c:v>
                </c:pt>
                <c:pt idx="174">
                  <c:v>13.979699999999999</c:v>
                </c:pt>
                <c:pt idx="175">
                  <c:v>13.991111999999999</c:v>
                </c:pt>
                <c:pt idx="176">
                  <c:v>14.002523999999999</c:v>
                </c:pt>
                <c:pt idx="177">
                  <c:v>14.013935999999999</c:v>
                </c:pt>
                <c:pt idx="178">
                  <c:v>14.025347999999999</c:v>
                </c:pt>
                <c:pt idx="179">
                  <c:v>14.036759999999999</c:v>
                </c:pt>
                <c:pt idx="180">
                  <c:v>14.048171999999999</c:v>
                </c:pt>
                <c:pt idx="181">
                  <c:v>14.059583999999999</c:v>
                </c:pt>
                <c:pt idx="182">
                  <c:v>14.070995999999999</c:v>
                </c:pt>
                <c:pt idx="183">
                  <c:v>14.082407999999999</c:v>
                </c:pt>
                <c:pt idx="184">
                  <c:v>14.093819999999999</c:v>
                </c:pt>
                <c:pt idx="185">
                  <c:v>14.105232000000001</c:v>
                </c:pt>
                <c:pt idx="186">
                  <c:v>14.116644000000001</c:v>
                </c:pt>
                <c:pt idx="187">
                  <c:v>14.128056000000001</c:v>
                </c:pt>
                <c:pt idx="188">
                  <c:v>14.139468000000001</c:v>
                </c:pt>
                <c:pt idx="189">
                  <c:v>14.150880000000001</c:v>
                </c:pt>
                <c:pt idx="190">
                  <c:v>14.162292000000001</c:v>
                </c:pt>
                <c:pt idx="191">
                  <c:v>14.173704000000001</c:v>
                </c:pt>
                <c:pt idx="192">
                  <c:v>14.185116000000001</c:v>
                </c:pt>
                <c:pt idx="193">
                  <c:v>14.196528000000001</c:v>
                </c:pt>
                <c:pt idx="194">
                  <c:v>14.207940000000001</c:v>
                </c:pt>
                <c:pt idx="195">
                  <c:v>14.219352000000001</c:v>
                </c:pt>
                <c:pt idx="196">
                  <c:v>14.230764000000001</c:v>
                </c:pt>
                <c:pt idx="197">
                  <c:v>14.242176000000001</c:v>
                </c:pt>
                <c:pt idx="198">
                  <c:v>14.253588000000001</c:v>
                </c:pt>
                <c:pt idx="199">
                  <c:v>14.265000000000001</c:v>
                </c:pt>
                <c:pt idx="200">
                  <c:v>14.276412000000001</c:v>
                </c:pt>
                <c:pt idx="201">
                  <c:v>14.287824000000001</c:v>
                </c:pt>
                <c:pt idx="202">
                  <c:v>14.299236000000001</c:v>
                </c:pt>
                <c:pt idx="203">
                  <c:v>14.310648</c:v>
                </c:pt>
                <c:pt idx="204">
                  <c:v>14.32206</c:v>
                </c:pt>
                <c:pt idx="205">
                  <c:v>14.333472</c:v>
                </c:pt>
                <c:pt idx="206">
                  <c:v>14.344884</c:v>
                </c:pt>
                <c:pt idx="207">
                  <c:v>14.356296</c:v>
                </c:pt>
                <c:pt idx="208">
                  <c:v>14.367708</c:v>
                </c:pt>
                <c:pt idx="209">
                  <c:v>14.37912</c:v>
                </c:pt>
                <c:pt idx="210">
                  <c:v>14.390532</c:v>
                </c:pt>
                <c:pt idx="211">
                  <c:v>14.401944</c:v>
                </c:pt>
                <c:pt idx="212">
                  <c:v>14.413356</c:v>
                </c:pt>
                <c:pt idx="213">
                  <c:v>14.424768</c:v>
                </c:pt>
                <c:pt idx="214">
                  <c:v>14.43618</c:v>
                </c:pt>
                <c:pt idx="215">
                  <c:v>14.447592</c:v>
                </c:pt>
                <c:pt idx="216">
                  <c:v>14.459004</c:v>
                </c:pt>
                <c:pt idx="217">
                  <c:v>14.470416</c:v>
                </c:pt>
                <c:pt idx="218">
                  <c:v>14.481828</c:v>
                </c:pt>
                <c:pt idx="219">
                  <c:v>14.49324</c:v>
                </c:pt>
                <c:pt idx="220">
                  <c:v>14.504652</c:v>
                </c:pt>
                <c:pt idx="221">
                  <c:v>14.516064</c:v>
                </c:pt>
                <c:pt idx="222">
                  <c:v>14.527476</c:v>
                </c:pt>
                <c:pt idx="223">
                  <c:v>14.538888</c:v>
                </c:pt>
                <c:pt idx="224">
                  <c:v>14.5503</c:v>
                </c:pt>
                <c:pt idx="225">
                  <c:v>14.561712</c:v>
                </c:pt>
                <c:pt idx="226">
                  <c:v>14.573124</c:v>
                </c:pt>
                <c:pt idx="227">
                  <c:v>14.584536</c:v>
                </c:pt>
                <c:pt idx="228">
                  <c:v>14.595948</c:v>
                </c:pt>
                <c:pt idx="229">
                  <c:v>14.60736</c:v>
                </c:pt>
                <c:pt idx="230">
                  <c:v>14.618772</c:v>
                </c:pt>
                <c:pt idx="231">
                  <c:v>14.630184</c:v>
                </c:pt>
                <c:pt idx="232">
                  <c:v>14.641596</c:v>
                </c:pt>
                <c:pt idx="233">
                  <c:v>14.653008</c:v>
                </c:pt>
                <c:pt idx="234">
                  <c:v>14.66442</c:v>
                </c:pt>
                <c:pt idx="235">
                  <c:v>14.675832</c:v>
                </c:pt>
                <c:pt idx="236">
                  <c:v>14.687244</c:v>
                </c:pt>
                <c:pt idx="237">
                  <c:v>14.698656</c:v>
                </c:pt>
                <c:pt idx="238">
                  <c:v>14.710068</c:v>
                </c:pt>
                <c:pt idx="239">
                  <c:v>14.72148</c:v>
                </c:pt>
                <c:pt idx="240">
                  <c:v>14.732892</c:v>
                </c:pt>
                <c:pt idx="241">
                  <c:v>14.744304</c:v>
                </c:pt>
                <c:pt idx="242">
                  <c:v>14.755716</c:v>
                </c:pt>
                <c:pt idx="243">
                  <c:v>14.767128</c:v>
                </c:pt>
                <c:pt idx="244">
                  <c:v>14.77854</c:v>
                </c:pt>
                <c:pt idx="245">
                  <c:v>14.789952</c:v>
                </c:pt>
                <c:pt idx="246">
                  <c:v>14.801364</c:v>
                </c:pt>
                <c:pt idx="247">
                  <c:v>14.812775999999999</c:v>
                </c:pt>
                <c:pt idx="248">
                  <c:v>14.824187999999999</c:v>
                </c:pt>
                <c:pt idx="249">
                  <c:v>14.835599999999999</c:v>
                </c:pt>
                <c:pt idx="250">
                  <c:v>14.847011999999999</c:v>
                </c:pt>
                <c:pt idx="251">
                  <c:v>14.858423999999999</c:v>
                </c:pt>
                <c:pt idx="252">
                  <c:v>14.869835999999999</c:v>
                </c:pt>
                <c:pt idx="253">
                  <c:v>14.881247999999999</c:v>
                </c:pt>
                <c:pt idx="254">
                  <c:v>14.892659999999999</c:v>
                </c:pt>
                <c:pt idx="255">
                  <c:v>14.904071999999999</c:v>
                </c:pt>
                <c:pt idx="256">
                  <c:v>14.915483999999999</c:v>
                </c:pt>
                <c:pt idx="257">
                  <c:v>14.926895999999999</c:v>
                </c:pt>
                <c:pt idx="258">
                  <c:v>14.938307999999999</c:v>
                </c:pt>
                <c:pt idx="259">
                  <c:v>14.949719999999999</c:v>
                </c:pt>
                <c:pt idx="260">
                  <c:v>14.961131999999999</c:v>
                </c:pt>
                <c:pt idx="261">
                  <c:v>14.972543999999999</c:v>
                </c:pt>
                <c:pt idx="262">
                  <c:v>14.983955999999999</c:v>
                </c:pt>
                <c:pt idx="263">
                  <c:v>14.995367999999999</c:v>
                </c:pt>
                <c:pt idx="264">
                  <c:v>15.006779999999999</c:v>
                </c:pt>
                <c:pt idx="265">
                  <c:v>15.018192000000001</c:v>
                </c:pt>
                <c:pt idx="266">
                  <c:v>15.029604000000001</c:v>
                </c:pt>
                <c:pt idx="267">
                  <c:v>15.041016000000001</c:v>
                </c:pt>
                <c:pt idx="268">
                  <c:v>15.052428000000001</c:v>
                </c:pt>
                <c:pt idx="269">
                  <c:v>15.063840000000001</c:v>
                </c:pt>
                <c:pt idx="270">
                  <c:v>15.075252000000001</c:v>
                </c:pt>
                <c:pt idx="271">
                  <c:v>15.086664000000001</c:v>
                </c:pt>
                <c:pt idx="272">
                  <c:v>15.098076000000001</c:v>
                </c:pt>
                <c:pt idx="273">
                  <c:v>15.109488000000001</c:v>
                </c:pt>
                <c:pt idx="274">
                  <c:v>15.120900000000001</c:v>
                </c:pt>
                <c:pt idx="275">
                  <c:v>15.132312000000001</c:v>
                </c:pt>
                <c:pt idx="276">
                  <c:v>15.143724000000001</c:v>
                </c:pt>
                <c:pt idx="277">
                  <c:v>15.155136000000001</c:v>
                </c:pt>
                <c:pt idx="278">
                  <c:v>15.166548000000001</c:v>
                </c:pt>
                <c:pt idx="279">
                  <c:v>15.177960000000001</c:v>
                </c:pt>
                <c:pt idx="280">
                  <c:v>15.189372000000001</c:v>
                </c:pt>
                <c:pt idx="281">
                  <c:v>15.200784000000001</c:v>
                </c:pt>
                <c:pt idx="282">
                  <c:v>15.212196</c:v>
                </c:pt>
                <c:pt idx="283">
                  <c:v>15.223608</c:v>
                </c:pt>
                <c:pt idx="284">
                  <c:v>15.23502</c:v>
                </c:pt>
                <c:pt idx="285">
                  <c:v>15.246432</c:v>
                </c:pt>
                <c:pt idx="286">
                  <c:v>15.257844</c:v>
                </c:pt>
                <c:pt idx="287">
                  <c:v>15.269256</c:v>
                </c:pt>
                <c:pt idx="288">
                  <c:v>15.280668</c:v>
                </c:pt>
                <c:pt idx="289">
                  <c:v>15.29208</c:v>
                </c:pt>
                <c:pt idx="290">
                  <c:v>15.303492</c:v>
                </c:pt>
                <c:pt idx="291">
                  <c:v>15.314904</c:v>
                </c:pt>
                <c:pt idx="292">
                  <c:v>15.326316</c:v>
                </c:pt>
                <c:pt idx="293">
                  <c:v>15.337728</c:v>
                </c:pt>
                <c:pt idx="294">
                  <c:v>15.34914</c:v>
                </c:pt>
                <c:pt idx="295">
                  <c:v>15.360552</c:v>
                </c:pt>
                <c:pt idx="296">
                  <c:v>15.371964</c:v>
                </c:pt>
                <c:pt idx="297">
                  <c:v>15.383376</c:v>
                </c:pt>
                <c:pt idx="298">
                  <c:v>15.394788</c:v>
                </c:pt>
                <c:pt idx="299">
                  <c:v>15.4062</c:v>
                </c:pt>
                <c:pt idx="300">
                  <c:v>15.417612</c:v>
                </c:pt>
                <c:pt idx="301">
                  <c:v>15.429024</c:v>
                </c:pt>
                <c:pt idx="302">
                  <c:v>15.440436</c:v>
                </c:pt>
                <c:pt idx="303">
                  <c:v>15.451848</c:v>
                </c:pt>
                <c:pt idx="304">
                  <c:v>15.46326</c:v>
                </c:pt>
                <c:pt idx="305">
                  <c:v>15.474672</c:v>
                </c:pt>
                <c:pt idx="306">
                  <c:v>15.486084</c:v>
                </c:pt>
                <c:pt idx="307">
                  <c:v>15.497496</c:v>
                </c:pt>
                <c:pt idx="308">
                  <c:v>15.508908</c:v>
                </c:pt>
                <c:pt idx="309">
                  <c:v>15.52032</c:v>
                </c:pt>
                <c:pt idx="310">
                  <c:v>15.531732</c:v>
                </c:pt>
                <c:pt idx="311">
                  <c:v>15.543144</c:v>
                </c:pt>
                <c:pt idx="312">
                  <c:v>15.554556</c:v>
                </c:pt>
                <c:pt idx="313">
                  <c:v>15.565968</c:v>
                </c:pt>
                <c:pt idx="314">
                  <c:v>15.57738</c:v>
                </c:pt>
                <c:pt idx="315">
                  <c:v>15.588792</c:v>
                </c:pt>
                <c:pt idx="316">
                  <c:v>15.600204</c:v>
                </c:pt>
                <c:pt idx="317">
                  <c:v>15.611616</c:v>
                </c:pt>
                <c:pt idx="318">
                  <c:v>15.623028</c:v>
                </c:pt>
                <c:pt idx="319">
                  <c:v>15.63444</c:v>
                </c:pt>
                <c:pt idx="320">
                  <c:v>15.645852</c:v>
                </c:pt>
                <c:pt idx="321">
                  <c:v>15.657264</c:v>
                </c:pt>
                <c:pt idx="322">
                  <c:v>15.668676</c:v>
                </c:pt>
                <c:pt idx="323">
                  <c:v>15.680088</c:v>
                </c:pt>
                <c:pt idx="324">
                  <c:v>15.6915</c:v>
                </c:pt>
                <c:pt idx="325">
                  <c:v>15.702912</c:v>
                </c:pt>
                <c:pt idx="326">
                  <c:v>15.714324</c:v>
                </c:pt>
                <c:pt idx="327">
                  <c:v>15.725735999999999</c:v>
                </c:pt>
                <c:pt idx="328">
                  <c:v>15.737147999999999</c:v>
                </c:pt>
                <c:pt idx="329">
                  <c:v>15.748559999999999</c:v>
                </c:pt>
                <c:pt idx="330">
                  <c:v>15.759971999999999</c:v>
                </c:pt>
                <c:pt idx="331">
                  <c:v>15.771383999999999</c:v>
                </c:pt>
                <c:pt idx="332">
                  <c:v>15.782795999999999</c:v>
                </c:pt>
                <c:pt idx="333">
                  <c:v>15.794207999999999</c:v>
                </c:pt>
                <c:pt idx="334">
                  <c:v>15.805619999999999</c:v>
                </c:pt>
                <c:pt idx="335">
                  <c:v>15.817031999999999</c:v>
                </c:pt>
                <c:pt idx="336">
                  <c:v>15.828443999999999</c:v>
                </c:pt>
                <c:pt idx="337">
                  <c:v>15.839855999999999</c:v>
                </c:pt>
                <c:pt idx="338">
                  <c:v>15.851267999999999</c:v>
                </c:pt>
                <c:pt idx="339">
                  <c:v>15.862679999999999</c:v>
                </c:pt>
                <c:pt idx="340">
                  <c:v>15.874091999999999</c:v>
                </c:pt>
                <c:pt idx="341">
                  <c:v>15.885503999999999</c:v>
                </c:pt>
                <c:pt idx="342">
                  <c:v>15.896915999999999</c:v>
                </c:pt>
                <c:pt idx="343">
                  <c:v>15.908327999999999</c:v>
                </c:pt>
                <c:pt idx="344">
                  <c:v>15.919739999999999</c:v>
                </c:pt>
                <c:pt idx="345">
                  <c:v>15.931152000000001</c:v>
                </c:pt>
                <c:pt idx="346">
                  <c:v>15.942564000000001</c:v>
                </c:pt>
                <c:pt idx="347">
                  <c:v>15.953976000000001</c:v>
                </c:pt>
                <c:pt idx="348">
                  <c:v>15.965388000000001</c:v>
                </c:pt>
                <c:pt idx="349">
                  <c:v>15.976800000000001</c:v>
                </c:pt>
                <c:pt idx="350">
                  <c:v>15.988212000000001</c:v>
                </c:pt>
                <c:pt idx="351">
                  <c:v>15.999624000000001</c:v>
                </c:pt>
                <c:pt idx="352">
                  <c:v>16.011036000000001</c:v>
                </c:pt>
                <c:pt idx="353">
                  <c:v>16.022448000000001</c:v>
                </c:pt>
                <c:pt idx="354">
                  <c:v>16.033860000000001</c:v>
                </c:pt>
                <c:pt idx="355">
                  <c:v>16.045272000000001</c:v>
                </c:pt>
                <c:pt idx="356">
                  <c:v>16.056684000000001</c:v>
                </c:pt>
                <c:pt idx="357">
                  <c:v>16.068096000000001</c:v>
                </c:pt>
                <c:pt idx="358">
                  <c:v>16.079508000000001</c:v>
                </c:pt>
                <c:pt idx="359">
                  <c:v>16.090920000000001</c:v>
                </c:pt>
                <c:pt idx="360">
                  <c:v>16.102332000000001</c:v>
                </c:pt>
                <c:pt idx="361">
                  <c:v>16.113744000000001</c:v>
                </c:pt>
                <c:pt idx="362">
                  <c:v>16.125156</c:v>
                </c:pt>
                <c:pt idx="363">
                  <c:v>16.136568</c:v>
                </c:pt>
                <c:pt idx="364">
                  <c:v>16.14798</c:v>
                </c:pt>
                <c:pt idx="365">
                  <c:v>16.159392</c:v>
                </c:pt>
                <c:pt idx="366">
                  <c:v>16.170804</c:v>
                </c:pt>
                <c:pt idx="367">
                  <c:v>16.182216</c:v>
                </c:pt>
                <c:pt idx="368">
                  <c:v>16.193628</c:v>
                </c:pt>
                <c:pt idx="369">
                  <c:v>16.20504</c:v>
                </c:pt>
                <c:pt idx="370">
                  <c:v>16.216452</c:v>
                </c:pt>
                <c:pt idx="371">
                  <c:v>16.227864</c:v>
                </c:pt>
                <c:pt idx="372">
                  <c:v>16.239276</c:v>
                </c:pt>
                <c:pt idx="373">
                  <c:v>16.250688</c:v>
                </c:pt>
                <c:pt idx="374">
                  <c:v>16.2621</c:v>
                </c:pt>
                <c:pt idx="375">
                  <c:v>16.273512</c:v>
                </c:pt>
                <c:pt idx="376">
                  <c:v>16.284924</c:v>
                </c:pt>
                <c:pt idx="377">
                  <c:v>16.296336</c:v>
                </c:pt>
                <c:pt idx="378">
                  <c:v>16.307748</c:v>
                </c:pt>
                <c:pt idx="379">
                  <c:v>16.31916</c:v>
                </c:pt>
                <c:pt idx="380">
                  <c:v>16.330572</c:v>
                </c:pt>
                <c:pt idx="381">
                  <c:v>16.341984</c:v>
                </c:pt>
                <c:pt idx="382">
                  <c:v>16.353396</c:v>
                </c:pt>
                <c:pt idx="383">
                  <c:v>16.364808</c:v>
                </c:pt>
                <c:pt idx="384">
                  <c:v>16.37622</c:v>
                </c:pt>
                <c:pt idx="385">
                  <c:v>16.387632</c:v>
                </c:pt>
                <c:pt idx="386">
                  <c:v>16.399044</c:v>
                </c:pt>
                <c:pt idx="387">
                  <c:v>16.410456</c:v>
                </c:pt>
                <c:pt idx="388">
                  <c:v>16.421868</c:v>
                </c:pt>
                <c:pt idx="389">
                  <c:v>16.43328</c:v>
                </c:pt>
                <c:pt idx="390">
                  <c:v>16.444692</c:v>
                </c:pt>
                <c:pt idx="391">
                  <c:v>16.456104</c:v>
                </c:pt>
                <c:pt idx="392">
                  <c:v>16.467516</c:v>
                </c:pt>
                <c:pt idx="393">
                  <c:v>16.478928</c:v>
                </c:pt>
                <c:pt idx="394">
                  <c:v>16.49034</c:v>
                </c:pt>
                <c:pt idx="395">
                  <c:v>16.501752</c:v>
                </c:pt>
                <c:pt idx="396">
                  <c:v>16.513164</c:v>
                </c:pt>
                <c:pt idx="397">
                  <c:v>16.524576</c:v>
                </c:pt>
                <c:pt idx="398">
                  <c:v>16.535988</c:v>
                </c:pt>
                <c:pt idx="399">
                  <c:v>16.5474</c:v>
                </c:pt>
                <c:pt idx="400">
                  <c:v>16.558812</c:v>
                </c:pt>
                <c:pt idx="401">
                  <c:v>16.570224</c:v>
                </c:pt>
                <c:pt idx="402">
                  <c:v>16.581636</c:v>
                </c:pt>
                <c:pt idx="403">
                  <c:v>16.593048</c:v>
                </c:pt>
                <c:pt idx="404">
                  <c:v>16.60446</c:v>
                </c:pt>
                <c:pt idx="405">
                  <c:v>16.615872</c:v>
                </c:pt>
                <c:pt idx="406">
                  <c:v>16.627284</c:v>
                </c:pt>
                <c:pt idx="407">
                  <c:v>16.638695999999999</c:v>
                </c:pt>
                <c:pt idx="408">
                  <c:v>16.650107999999999</c:v>
                </c:pt>
                <c:pt idx="409">
                  <c:v>16.661519999999999</c:v>
                </c:pt>
                <c:pt idx="410">
                  <c:v>16.672931999999999</c:v>
                </c:pt>
                <c:pt idx="411">
                  <c:v>16.684343999999999</c:v>
                </c:pt>
                <c:pt idx="412">
                  <c:v>16.695755999999999</c:v>
                </c:pt>
                <c:pt idx="413">
                  <c:v>16.707167999999999</c:v>
                </c:pt>
                <c:pt idx="414">
                  <c:v>16.718579999999999</c:v>
                </c:pt>
                <c:pt idx="415">
                  <c:v>16.729991999999999</c:v>
                </c:pt>
                <c:pt idx="416">
                  <c:v>16.741403999999999</c:v>
                </c:pt>
                <c:pt idx="417">
                  <c:v>16.752815999999999</c:v>
                </c:pt>
                <c:pt idx="418">
                  <c:v>16.764227999999999</c:v>
                </c:pt>
                <c:pt idx="419">
                  <c:v>16.775639999999999</c:v>
                </c:pt>
                <c:pt idx="420">
                  <c:v>16.787051999999999</c:v>
                </c:pt>
                <c:pt idx="421">
                  <c:v>16.798463999999999</c:v>
                </c:pt>
                <c:pt idx="422">
                  <c:v>16.809875999999999</c:v>
                </c:pt>
                <c:pt idx="423">
                  <c:v>16.821287999999999</c:v>
                </c:pt>
                <c:pt idx="424">
                  <c:v>16.832699999999999</c:v>
                </c:pt>
                <c:pt idx="425">
                  <c:v>16.844111999999999</c:v>
                </c:pt>
                <c:pt idx="426">
                  <c:v>16.855523999999999</c:v>
                </c:pt>
                <c:pt idx="427">
                  <c:v>16.866935999999999</c:v>
                </c:pt>
                <c:pt idx="428">
                  <c:v>16.878347999999999</c:v>
                </c:pt>
                <c:pt idx="429">
                  <c:v>16.889759999999999</c:v>
                </c:pt>
                <c:pt idx="430">
                  <c:v>16.901171999999999</c:v>
                </c:pt>
                <c:pt idx="431">
                  <c:v>16.912583999999999</c:v>
                </c:pt>
                <c:pt idx="432">
                  <c:v>16.923995999999999</c:v>
                </c:pt>
                <c:pt idx="433">
                  <c:v>16.935407999999999</c:v>
                </c:pt>
                <c:pt idx="434">
                  <c:v>16.946819999999999</c:v>
                </c:pt>
                <c:pt idx="435">
                  <c:v>16.958231999999999</c:v>
                </c:pt>
                <c:pt idx="436">
                  <c:v>16.969643999999999</c:v>
                </c:pt>
                <c:pt idx="437">
                  <c:v>16.981055999999999</c:v>
                </c:pt>
                <c:pt idx="438">
                  <c:v>16.992467999999999</c:v>
                </c:pt>
                <c:pt idx="439">
                  <c:v>17.003879999999999</c:v>
                </c:pt>
                <c:pt idx="440">
                  <c:v>17.015291999999999</c:v>
                </c:pt>
                <c:pt idx="441">
                  <c:v>17.026703999999999</c:v>
                </c:pt>
                <c:pt idx="442">
                  <c:v>17.038115999999999</c:v>
                </c:pt>
                <c:pt idx="443">
                  <c:v>17.049527999999999</c:v>
                </c:pt>
                <c:pt idx="444">
                  <c:v>17.060939999999999</c:v>
                </c:pt>
                <c:pt idx="445">
                  <c:v>17.072351999999999</c:v>
                </c:pt>
                <c:pt idx="446">
                  <c:v>17.083763999999999</c:v>
                </c:pt>
                <c:pt idx="447">
                  <c:v>17.095175999999999</c:v>
                </c:pt>
                <c:pt idx="448">
                  <c:v>17.106587999999999</c:v>
                </c:pt>
                <c:pt idx="449">
                  <c:v>17.117999999999999</c:v>
                </c:pt>
                <c:pt idx="450">
                  <c:v>17.129411999999999</c:v>
                </c:pt>
                <c:pt idx="451">
                  <c:v>17.140823999999999</c:v>
                </c:pt>
                <c:pt idx="452">
                  <c:v>17.152235999999998</c:v>
                </c:pt>
                <c:pt idx="453">
                  <c:v>17.163647999999998</c:v>
                </c:pt>
                <c:pt idx="454">
                  <c:v>17.175059999999998</c:v>
                </c:pt>
                <c:pt idx="455">
                  <c:v>17.186471999999998</c:v>
                </c:pt>
                <c:pt idx="456">
                  <c:v>17.197883999999998</c:v>
                </c:pt>
                <c:pt idx="457">
                  <c:v>17.209295999999998</c:v>
                </c:pt>
                <c:pt idx="458">
                  <c:v>17.220707999999998</c:v>
                </c:pt>
                <c:pt idx="459">
                  <c:v>17.232119999999998</c:v>
                </c:pt>
                <c:pt idx="460">
                  <c:v>17.243531999999998</c:v>
                </c:pt>
                <c:pt idx="461">
                  <c:v>17.254943999999998</c:v>
                </c:pt>
                <c:pt idx="462">
                  <c:v>17.266355999999998</c:v>
                </c:pt>
                <c:pt idx="463">
                  <c:v>17.277767999999998</c:v>
                </c:pt>
                <c:pt idx="464">
                  <c:v>17.289180000000002</c:v>
                </c:pt>
                <c:pt idx="465">
                  <c:v>17.300592000000002</c:v>
                </c:pt>
                <c:pt idx="466">
                  <c:v>17.312004000000002</c:v>
                </c:pt>
                <c:pt idx="467">
                  <c:v>17.323416000000002</c:v>
                </c:pt>
                <c:pt idx="468">
                  <c:v>17.334828000000002</c:v>
                </c:pt>
                <c:pt idx="469">
                  <c:v>17.346240000000002</c:v>
                </c:pt>
                <c:pt idx="470">
                  <c:v>17.357652000000002</c:v>
                </c:pt>
                <c:pt idx="471">
                  <c:v>17.369064000000002</c:v>
                </c:pt>
                <c:pt idx="472">
                  <c:v>17.380476000000002</c:v>
                </c:pt>
                <c:pt idx="473">
                  <c:v>17.391888000000002</c:v>
                </c:pt>
                <c:pt idx="474">
                  <c:v>17.403300000000002</c:v>
                </c:pt>
                <c:pt idx="475">
                  <c:v>17.414712000000002</c:v>
                </c:pt>
                <c:pt idx="476">
                  <c:v>17.426124000000002</c:v>
                </c:pt>
                <c:pt idx="477">
                  <c:v>17.437536000000001</c:v>
                </c:pt>
                <c:pt idx="478">
                  <c:v>17.448948000000001</c:v>
                </c:pt>
                <c:pt idx="479">
                  <c:v>17.460360000000001</c:v>
                </c:pt>
                <c:pt idx="480">
                  <c:v>17.471772000000001</c:v>
                </c:pt>
                <c:pt idx="481">
                  <c:v>17.483184000000001</c:v>
                </c:pt>
                <c:pt idx="482">
                  <c:v>17.494596000000001</c:v>
                </c:pt>
                <c:pt idx="483">
                  <c:v>17.506008000000001</c:v>
                </c:pt>
                <c:pt idx="484">
                  <c:v>17.517420000000001</c:v>
                </c:pt>
                <c:pt idx="485">
                  <c:v>17.528832000000001</c:v>
                </c:pt>
                <c:pt idx="486">
                  <c:v>17.540244000000001</c:v>
                </c:pt>
                <c:pt idx="487">
                  <c:v>17.551656000000001</c:v>
                </c:pt>
                <c:pt idx="488">
                  <c:v>17.563068000000001</c:v>
                </c:pt>
                <c:pt idx="489">
                  <c:v>17.574480000000001</c:v>
                </c:pt>
                <c:pt idx="490">
                  <c:v>17.585892000000001</c:v>
                </c:pt>
                <c:pt idx="491">
                  <c:v>17.597304000000001</c:v>
                </c:pt>
                <c:pt idx="492">
                  <c:v>17.608716000000001</c:v>
                </c:pt>
                <c:pt idx="493">
                  <c:v>17.620128000000001</c:v>
                </c:pt>
                <c:pt idx="494">
                  <c:v>17.631540000000001</c:v>
                </c:pt>
                <c:pt idx="495">
                  <c:v>17.642952000000001</c:v>
                </c:pt>
                <c:pt idx="496">
                  <c:v>17.654364000000001</c:v>
                </c:pt>
                <c:pt idx="497">
                  <c:v>17.665776000000001</c:v>
                </c:pt>
                <c:pt idx="498">
                  <c:v>17.677188000000001</c:v>
                </c:pt>
                <c:pt idx="499">
                  <c:v>17.688600000000001</c:v>
                </c:pt>
                <c:pt idx="500">
                  <c:v>17.700012000000001</c:v>
                </c:pt>
                <c:pt idx="501">
                  <c:v>17.711424000000001</c:v>
                </c:pt>
                <c:pt idx="502">
                  <c:v>17.722836000000001</c:v>
                </c:pt>
                <c:pt idx="503">
                  <c:v>17.734248000000001</c:v>
                </c:pt>
                <c:pt idx="504">
                  <c:v>17.745660000000001</c:v>
                </c:pt>
                <c:pt idx="505">
                  <c:v>17.757072000000001</c:v>
                </c:pt>
                <c:pt idx="506">
                  <c:v>17.768484000000001</c:v>
                </c:pt>
                <c:pt idx="507">
                  <c:v>17.779896000000001</c:v>
                </c:pt>
                <c:pt idx="508">
                  <c:v>17.791308000000001</c:v>
                </c:pt>
                <c:pt idx="509">
                  <c:v>17.802720000000001</c:v>
                </c:pt>
                <c:pt idx="510">
                  <c:v>17.814132000000001</c:v>
                </c:pt>
                <c:pt idx="511">
                  <c:v>17.825544000000001</c:v>
                </c:pt>
                <c:pt idx="512">
                  <c:v>17.836956000000001</c:v>
                </c:pt>
                <c:pt idx="513">
                  <c:v>17.848368000000001</c:v>
                </c:pt>
                <c:pt idx="514">
                  <c:v>17.859780000000001</c:v>
                </c:pt>
                <c:pt idx="515">
                  <c:v>17.871192000000001</c:v>
                </c:pt>
                <c:pt idx="516">
                  <c:v>17.882604000000001</c:v>
                </c:pt>
                <c:pt idx="517">
                  <c:v>17.894016000000001</c:v>
                </c:pt>
                <c:pt idx="518">
                  <c:v>17.905428000000001</c:v>
                </c:pt>
                <c:pt idx="519">
                  <c:v>17.916840000000001</c:v>
                </c:pt>
                <c:pt idx="520">
                  <c:v>17.928252000000001</c:v>
                </c:pt>
                <c:pt idx="521">
                  <c:v>17.939664</c:v>
                </c:pt>
                <c:pt idx="522">
                  <c:v>17.951076</c:v>
                </c:pt>
                <c:pt idx="523">
                  <c:v>17.962488</c:v>
                </c:pt>
                <c:pt idx="524">
                  <c:v>17.9739</c:v>
                </c:pt>
                <c:pt idx="525">
                  <c:v>17.985312</c:v>
                </c:pt>
                <c:pt idx="526">
                  <c:v>17.996724</c:v>
                </c:pt>
                <c:pt idx="527">
                  <c:v>18.008136</c:v>
                </c:pt>
                <c:pt idx="528">
                  <c:v>18.019548</c:v>
                </c:pt>
                <c:pt idx="529">
                  <c:v>18.03096</c:v>
                </c:pt>
                <c:pt idx="530">
                  <c:v>18.042372</c:v>
                </c:pt>
                <c:pt idx="531">
                  <c:v>18.053784</c:v>
                </c:pt>
                <c:pt idx="532">
                  <c:v>18.065196</c:v>
                </c:pt>
                <c:pt idx="533">
                  <c:v>18.076608</c:v>
                </c:pt>
                <c:pt idx="534">
                  <c:v>18.08802</c:v>
                </c:pt>
                <c:pt idx="535">
                  <c:v>18.099432</c:v>
                </c:pt>
                <c:pt idx="536">
                  <c:v>18.110844</c:v>
                </c:pt>
                <c:pt idx="537">
                  <c:v>18.122256</c:v>
                </c:pt>
                <c:pt idx="538">
                  <c:v>18.133668</c:v>
                </c:pt>
                <c:pt idx="539">
                  <c:v>18.14508</c:v>
                </c:pt>
                <c:pt idx="540">
                  <c:v>18.156492</c:v>
                </c:pt>
                <c:pt idx="541">
                  <c:v>18.167904</c:v>
                </c:pt>
                <c:pt idx="542">
                  <c:v>18.179316</c:v>
                </c:pt>
                <c:pt idx="543">
                  <c:v>18.190728</c:v>
                </c:pt>
                <c:pt idx="544">
                  <c:v>18.20214</c:v>
                </c:pt>
                <c:pt idx="545">
                  <c:v>18.213552</c:v>
                </c:pt>
                <c:pt idx="546">
                  <c:v>18.224964</c:v>
                </c:pt>
                <c:pt idx="547">
                  <c:v>18.236376</c:v>
                </c:pt>
                <c:pt idx="548">
                  <c:v>18.247788</c:v>
                </c:pt>
                <c:pt idx="549">
                  <c:v>18.2592</c:v>
                </c:pt>
                <c:pt idx="550">
                  <c:v>18.270612</c:v>
                </c:pt>
                <c:pt idx="551">
                  <c:v>18.282024</c:v>
                </c:pt>
                <c:pt idx="552">
                  <c:v>18.293436</c:v>
                </c:pt>
                <c:pt idx="553">
                  <c:v>18.304848</c:v>
                </c:pt>
                <c:pt idx="554">
                  <c:v>18.31626</c:v>
                </c:pt>
                <c:pt idx="555">
                  <c:v>18.327672</c:v>
                </c:pt>
                <c:pt idx="556">
                  <c:v>18.339084</c:v>
                </c:pt>
                <c:pt idx="557">
                  <c:v>18.350496</c:v>
                </c:pt>
                <c:pt idx="558">
                  <c:v>18.361908</c:v>
                </c:pt>
                <c:pt idx="559">
                  <c:v>18.37332</c:v>
                </c:pt>
                <c:pt idx="560">
                  <c:v>18.384732</c:v>
                </c:pt>
                <c:pt idx="561">
                  <c:v>18.396144</c:v>
                </c:pt>
                <c:pt idx="562">
                  <c:v>18.407556</c:v>
                </c:pt>
                <c:pt idx="563">
                  <c:v>18.418968</c:v>
                </c:pt>
                <c:pt idx="564">
                  <c:v>18.43038</c:v>
                </c:pt>
                <c:pt idx="565">
                  <c:v>18.441792</c:v>
                </c:pt>
                <c:pt idx="566">
                  <c:v>18.453203999999999</c:v>
                </c:pt>
                <c:pt idx="567">
                  <c:v>18.464615999999999</c:v>
                </c:pt>
                <c:pt idx="568">
                  <c:v>18.476027999999999</c:v>
                </c:pt>
                <c:pt idx="569">
                  <c:v>18.487439999999999</c:v>
                </c:pt>
                <c:pt idx="570">
                  <c:v>18.498851999999999</c:v>
                </c:pt>
                <c:pt idx="571">
                  <c:v>18.510263999999999</c:v>
                </c:pt>
                <c:pt idx="572">
                  <c:v>18.521675999999999</c:v>
                </c:pt>
                <c:pt idx="573">
                  <c:v>18.533087999999999</c:v>
                </c:pt>
                <c:pt idx="574">
                  <c:v>18.544499999999999</c:v>
                </c:pt>
                <c:pt idx="575">
                  <c:v>18.555911999999999</c:v>
                </c:pt>
                <c:pt idx="576">
                  <c:v>18.567323999999999</c:v>
                </c:pt>
                <c:pt idx="577">
                  <c:v>18.578735999999999</c:v>
                </c:pt>
                <c:pt idx="578">
                  <c:v>18.590147999999999</c:v>
                </c:pt>
                <c:pt idx="579">
                  <c:v>18.601559999999999</c:v>
                </c:pt>
                <c:pt idx="580">
                  <c:v>18.612971999999999</c:v>
                </c:pt>
                <c:pt idx="581">
                  <c:v>18.624383999999999</c:v>
                </c:pt>
                <c:pt idx="582">
                  <c:v>18.635795999999999</c:v>
                </c:pt>
                <c:pt idx="583">
                  <c:v>18.647207999999999</c:v>
                </c:pt>
                <c:pt idx="584">
                  <c:v>18.658619999999999</c:v>
                </c:pt>
                <c:pt idx="585">
                  <c:v>18.670031999999999</c:v>
                </c:pt>
                <c:pt idx="586">
                  <c:v>18.681443999999999</c:v>
                </c:pt>
                <c:pt idx="587">
                  <c:v>18.692855999999999</c:v>
                </c:pt>
                <c:pt idx="588">
                  <c:v>18.704267999999999</c:v>
                </c:pt>
                <c:pt idx="589">
                  <c:v>18.715679999999999</c:v>
                </c:pt>
                <c:pt idx="590">
                  <c:v>18.727091999999999</c:v>
                </c:pt>
                <c:pt idx="591">
                  <c:v>18.738503999999999</c:v>
                </c:pt>
                <c:pt idx="592">
                  <c:v>18.749915999999999</c:v>
                </c:pt>
                <c:pt idx="593">
                  <c:v>18.761327999999999</c:v>
                </c:pt>
                <c:pt idx="594">
                  <c:v>18.772739999999999</c:v>
                </c:pt>
                <c:pt idx="595">
                  <c:v>18.784151999999999</c:v>
                </c:pt>
                <c:pt idx="596">
                  <c:v>18.795563999999999</c:v>
                </c:pt>
                <c:pt idx="597">
                  <c:v>18.806975999999999</c:v>
                </c:pt>
                <c:pt idx="598">
                  <c:v>18.818387999999999</c:v>
                </c:pt>
                <c:pt idx="599">
                  <c:v>18.829799999999999</c:v>
                </c:pt>
                <c:pt idx="600">
                  <c:v>18.841211999999999</c:v>
                </c:pt>
                <c:pt idx="601">
                  <c:v>18.852623999999999</c:v>
                </c:pt>
                <c:pt idx="602">
                  <c:v>18.864035999999999</c:v>
                </c:pt>
                <c:pt idx="603">
                  <c:v>18.875447999999999</c:v>
                </c:pt>
                <c:pt idx="604">
                  <c:v>18.886859999999999</c:v>
                </c:pt>
                <c:pt idx="605">
                  <c:v>18.898271999999999</c:v>
                </c:pt>
                <c:pt idx="606">
                  <c:v>18.909683999999999</c:v>
                </c:pt>
                <c:pt idx="607">
                  <c:v>18.921095999999999</c:v>
                </c:pt>
                <c:pt idx="608">
                  <c:v>18.932507999999999</c:v>
                </c:pt>
                <c:pt idx="609">
                  <c:v>18.943919999999999</c:v>
                </c:pt>
                <c:pt idx="610">
                  <c:v>18.955331999999999</c:v>
                </c:pt>
                <c:pt idx="611">
                  <c:v>18.966743999999998</c:v>
                </c:pt>
                <c:pt idx="612">
                  <c:v>18.978155999999998</c:v>
                </c:pt>
                <c:pt idx="613">
                  <c:v>18.989567999999998</c:v>
                </c:pt>
                <c:pt idx="614">
                  <c:v>19.000979999999998</c:v>
                </c:pt>
                <c:pt idx="615">
                  <c:v>19.012391999999998</c:v>
                </c:pt>
                <c:pt idx="616">
                  <c:v>19.023803999999998</c:v>
                </c:pt>
                <c:pt idx="617">
                  <c:v>19.035215999999998</c:v>
                </c:pt>
                <c:pt idx="618">
                  <c:v>19.046627999999998</c:v>
                </c:pt>
                <c:pt idx="619">
                  <c:v>19.058039999999998</c:v>
                </c:pt>
                <c:pt idx="620">
                  <c:v>19.069451999999998</c:v>
                </c:pt>
                <c:pt idx="621">
                  <c:v>19.080863999999998</c:v>
                </c:pt>
                <c:pt idx="622">
                  <c:v>19.092275999999998</c:v>
                </c:pt>
                <c:pt idx="623">
                  <c:v>19.103687999999998</c:v>
                </c:pt>
                <c:pt idx="624">
                  <c:v>19.115100000000002</c:v>
                </c:pt>
                <c:pt idx="625">
                  <c:v>19.126512000000002</c:v>
                </c:pt>
                <c:pt idx="626">
                  <c:v>19.137924000000002</c:v>
                </c:pt>
                <c:pt idx="627">
                  <c:v>19.149336000000002</c:v>
                </c:pt>
                <c:pt idx="628">
                  <c:v>19.160748000000002</c:v>
                </c:pt>
                <c:pt idx="629">
                  <c:v>19.172160000000002</c:v>
                </c:pt>
                <c:pt idx="630">
                  <c:v>19.183572000000002</c:v>
                </c:pt>
                <c:pt idx="631">
                  <c:v>19.194984000000002</c:v>
                </c:pt>
                <c:pt idx="632">
                  <c:v>19.206396000000002</c:v>
                </c:pt>
                <c:pt idx="633">
                  <c:v>19.217808000000002</c:v>
                </c:pt>
                <c:pt idx="634">
                  <c:v>19.229220000000002</c:v>
                </c:pt>
                <c:pt idx="635">
                  <c:v>19.240632000000002</c:v>
                </c:pt>
                <c:pt idx="636">
                  <c:v>19.252044000000001</c:v>
                </c:pt>
                <c:pt idx="637">
                  <c:v>19.263456000000001</c:v>
                </c:pt>
                <c:pt idx="638">
                  <c:v>19.274868000000001</c:v>
                </c:pt>
                <c:pt idx="639">
                  <c:v>19.286280000000001</c:v>
                </c:pt>
                <c:pt idx="640">
                  <c:v>19.297692000000001</c:v>
                </c:pt>
                <c:pt idx="641">
                  <c:v>19.309104000000001</c:v>
                </c:pt>
                <c:pt idx="642">
                  <c:v>19.320516000000001</c:v>
                </c:pt>
                <c:pt idx="643">
                  <c:v>19.331928000000001</c:v>
                </c:pt>
                <c:pt idx="644">
                  <c:v>19.343340000000001</c:v>
                </c:pt>
                <c:pt idx="645">
                  <c:v>19.354752000000001</c:v>
                </c:pt>
                <c:pt idx="646">
                  <c:v>19.366164000000001</c:v>
                </c:pt>
                <c:pt idx="647">
                  <c:v>19.377576000000001</c:v>
                </c:pt>
                <c:pt idx="648">
                  <c:v>19.388988000000001</c:v>
                </c:pt>
                <c:pt idx="649">
                  <c:v>19.400400000000001</c:v>
                </c:pt>
                <c:pt idx="650">
                  <c:v>19.411812000000001</c:v>
                </c:pt>
                <c:pt idx="651">
                  <c:v>19.423224000000001</c:v>
                </c:pt>
                <c:pt idx="652">
                  <c:v>19.434636000000001</c:v>
                </c:pt>
                <c:pt idx="653">
                  <c:v>19.446048000000001</c:v>
                </c:pt>
                <c:pt idx="654">
                  <c:v>19.457460000000001</c:v>
                </c:pt>
                <c:pt idx="655">
                  <c:v>19.468872000000001</c:v>
                </c:pt>
                <c:pt idx="656">
                  <c:v>19.480284000000001</c:v>
                </c:pt>
                <c:pt idx="657">
                  <c:v>19.491696000000001</c:v>
                </c:pt>
                <c:pt idx="658">
                  <c:v>19.503108000000001</c:v>
                </c:pt>
                <c:pt idx="659">
                  <c:v>19.514520000000001</c:v>
                </c:pt>
                <c:pt idx="660">
                  <c:v>19.525932000000001</c:v>
                </c:pt>
                <c:pt idx="661">
                  <c:v>19.537344000000001</c:v>
                </c:pt>
                <c:pt idx="662">
                  <c:v>19.548756000000001</c:v>
                </c:pt>
                <c:pt idx="663">
                  <c:v>19.560168000000001</c:v>
                </c:pt>
                <c:pt idx="664">
                  <c:v>19.571580000000001</c:v>
                </c:pt>
                <c:pt idx="665">
                  <c:v>19.582992000000001</c:v>
                </c:pt>
                <c:pt idx="666">
                  <c:v>19.594404000000001</c:v>
                </c:pt>
                <c:pt idx="667">
                  <c:v>19.605816000000001</c:v>
                </c:pt>
                <c:pt idx="668">
                  <c:v>19.617228000000001</c:v>
                </c:pt>
                <c:pt idx="669">
                  <c:v>19.628640000000001</c:v>
                </c:pt>
                <c:pt idx="670">
                  <c:v>19.640052000000001</c:v>
                </c:pt>
                <c:pt idx="671">
                  <c:v>19.651464000000001</c:v>
                </c:pt>
                <c:pt idx="672">
                  <c:v>19.662876000000001</c:v>
                </c:pt>
                <c:pt idx="673">
                  <c:v>19.674288000000001</c:v>
                </c:pt>
                <c:pt idx="674">
                  <c:v>19.685700000000001</c:v>
                </c:pt>
                <c:pt idx="675">
                  <c:v>19.697112000000001</c:v>
                </c:pt>
                <c:pt idx="676">
                  <c:v>19.708524000000001</c:v>
                </c:pt>
                <c:pt idx="677">
                  <c:v>19.719936000000001</c:v>
                </c:pt>
                <c:pt idx="678">
                  <c:v>19.731348000000001</c:v>
                </c:pt>
                <c:pt idx="679">
                  <c:v>19.742760000000001</c:v>
                </c:pt>
                <c:pt idx="680">
                  <c:v>19.754172000000001</c:v>
                </c:pt>
                <c:pt idx="681">
                  <c:v>19.765584</c:v>
                </c:pt>
                <c:pt idx="682">
                  <c:v>19.776996</c:v>
                </c:pt>
                <c:pt idx="683">
                  <c:v>19.788408</c:v>
                </c:pt>
                <c:pt idx="684">
                  <c:v>19.79982</c:v>
                </c:pt>
                <c:pt idx="685">
                  <c:v>19.811232</c:v>
                </c:pt>
                <c:pt idx="686">
                  <c:v>19.822644</c:v>
                </c:pt>
                <c:pt idx="687">
                  <c:v>19.834056</c:v>
                </c:pt>
                <c:pt idx="688">
                  <c:v>19.845468</c:v>
                </c:pt>
                <c:pt idx="689">
                  <c:v>19.85688</c:v>
                </c:pt>
                <c:pt idx="690">
                  <c:v>19.868292</c:v>
                </c:pt>
                <c:pt idx="691">
                  <c:v>19.879704</c:v>
                </c:pt>
                <c:pt idx="692">
                  <c:v>19.891116</c:v>
                </c:pt>
                <c:pt idx="693">
                  <c:v>19.902528</c:v>
                </c:pt>
                <c:pt idx="694">
                  <c:v>19.91394</c:v>
                </c:pt>
                <c:pt idx="695">
                  <c:v>19.925352</c:v>
                </c:pt>
                <c:pt idx="696">
                  <c:v>19.936764</c:v>
                </c:pt>
                <c:pt idx="697">
                  <c:v>19.948176</c:v>
                </c:pt>
                <c:pt idx="698">
                  <c:v>19.959588</c:v>
                </c:pt>
                <c:pt idx="699">
                  <c:v>19.971</c:v>
                </c:pt>
                <c:pt idx="700">
                  <c:v>19.982412</c:v>
                </c:pt>
                <c:pt idx="701">
                  <c:v>19.993824</c:v>
                </c:pt>
                <c:pt idx="702">
                  <c:v>20.005236</c:v>
                </c:pt>
                <c:pt idx="703">
                  <c:v>20.016648</c:v>
                </c:pt>
                <c:pt idx="704">
                  <c:v>20.02806</c:v>
                </c:pt>
                <c:pt idx="705">
                  <c:v>20.039472</c:v>
                </c:pt>
                <c:pt idx="706">
                  <c:v>20.050884</c:v>
                </c:pt>
                <c:pt idx="707">
                  <c:v>20.062296</c:v>
                </c:pt>
                <c:pt idx="708">
                  <c:v>20.073708</c:v>
                </c:pt>
                <c:pt idx="709">
                  <c:v>20.08512</c:v>
                </c:pt>
                <c:pt idx="710">
                  <c:v>20.096532</c:v>
                </c:pt>
                <c:pt idx="711">
                  <c:v>20.107944</c:v>
                </c:pt>
                <c:pt idx="712">
                  <c:v>20.119356</c:v>
                </c:pt>
                <c:pt idx="713">
                  <c:v>20.130768</c:v>
                </c:pt>
                <c:pt idx="714">
                  <c:v>20.14218</c:v>
                </c:pt>
                <c:pt idx="715">
                  <c:v>20.153592</c:v>
                </c:pt>
                <c:pt idx="716">
                  <c:v>20.165004</c:v>
                </c:pt>
                <c:pt idx="717">
                  <c:v>20.176416</c:v>
                </c:pt>
                <c:pt idx="718">
                  <c:v>20.187828</c:v>
                </c:pt>
                <c:pt idx="719">
                  <c:v>20.19924</c:v>
                </c:pt>
                <c:pt idx="720">
                  <c:v>20.210652</c:v>
                </c:pt>
                <c:pt idx="721">
                  <c:v>20.222064</c:v>
                </c:pt>
                <c:pt idx="722">
                  <c:v>20.233476</c:v>
                </c:pt>
                <c:pt idx="723">
                  <c:v>20.244888</c:v>
                </c:pt>
                <c:pt idx="724">
                  <c:v>20.2563</c:v>
                </c:pt>
                <c:pt idx="725">
                  <c:v>20.267712</c:v>
                </c:pt>
                <c:pt idx="726">
                  <c:v>20.279123999999999</c:v>
                </c:pt>
                <c:pt idx="727">
                  <c:v>20.290535999999999</c:v>
                </c:pt>
                <c:pt idx="728">
                  <c:v>20.301947999999999</c:v>
                </c:pt>
                <c:pt idx="729">
                  <c:v>20.313359999999999</c:v>
                </c:pt>
                <c:pt idx="730">
                  <c:v>20.324771999999999</c:v>
                </c:pt>
                <c:pt idx="731">
                  <c:v>20.336183999999999</c:v>
                </c:pt>
                <c:pt idx="732">
                  <c:v>20.347595999999999</c:v>
                </c:pt>
                <c:pt idx="733">
                  <c:v>20.359007999999999</c:v>
                </c:pt>
                <c:pt idx="734">
                  <c:v>20.370419999999999</c:v>
                </c:pt>
                <c:pt idx="735">
                  <c:v>20.381831999999999</c:v>
                </c:pt>
                <c:pt idx="736">
                  <c:v>20.393243999999999</c:v>
                </c:pt>
                <c:pt idx="737">
                  <c:v>20.404655999999999</c:v>
                </c:pt>
                <c:pt idx="738">
                  <c:v>20.416067999999999</c:v>
                </c:pt>
                <c:pt idx="739">
                  <c:v>20.427479999999999</c:v>
                </c:pt>
                <c:pt idx="740">
                  <c:v>20.438891999999999</c:v>
                </c:pt>
                <c:pt idx="741">
                  <c:v>20.450303999999999</c:v>
                </c:pt>
                <c:pt idx="742">
                  <c:v>20.461715999999999</c:v>
                </c:pt>
                <c:pt idx="743">
                  <c:v>20.473127999999999</c:v>
                </c:pt>
                <c:pt idx="744">
                  <c:v>20.484539999999999</c:v>
                </c:pt>
                <c:pt idx="745">
                  <c:v>20.495951999999999</c:v>
                </c:pt>
                <c:pt idx="746">
                  <c:v>20.507363999999999</c:v>
                </c:pt>
                <c:pt idx="747">
                  <c:v>20.518775999999999</c:v>
                </c:pt>
                <c:pt idx="748">
                  <c:v>20.530187999999999</c:v>
                </c:pt>
                <c:pt idx="749">
                  <c:v>20.541599999999999</c:v>
                </c:pt>
                <c:pt idx="750">
                  <c:v>20.553011999999999</c:v>
                </c:pt>
                <c:pt idx="751">
                  <c:v>20.564423999999999</c:v>
                </c:pt>
                <c:pt idx="752">
                  <c:v>20.575835999999999</c:v>
                </c:pt>
                <c:pt idx="753">
                  <c:v>20.587247999999999</c:v>
                </c:pt>
                <c:pt idx="754">
                  <c:v>20.598659999999999</c:v>
                </c:pt>
                <c:pt idx="755">
                  <c:v>20.610071999999999</c:v>
                </c:pt>
                <c:pt idx="756">
                  <c:v>20.621483999999999</c:v>
                </c:pt>
                <c:pt idx="757">
                  <c:v>20.632895999999999</c:v>
                </c:pt>
                <c:pt idx="758">
                  <c:v>20.644307999999999</c:v>
                </c:pt>
                <c:pt idx="759">
                  <c:v>20.655719999999999</c:v>
                </c:pt>
                <c:pt idx="760">
                  <c:v>20.667131999999999</c:v>
                </c:pt>
                <c:pt idx="761">
                  <c:v>20.678543999999999</c:v>
                </c:pt>
                <c:pt idx="762">
                  <c:v>20.689955999999999</c:v>
                </c:pt>
                <c:pt idx="763">
                  <c:v>20.701367999999999</c:v>
                </c:pt>
                <c:pt idx="764">
                  <c:v>20.712779999999999</c:v>
                </c:pt>
                <c:pt idx="765">
                  <c:v>20.724191999999999</c:v>
                </c:pt>
                <c:pt idx="766">
                  <c:v>20.735603999999999</c:v>
                </c:pt>
                <c:pt idx="767">
                  <c:v>20.747015999999999</c:v>
                </c:pt>
                <c:pt idx="768">
                  <c:v>20.758427999999999</c:v>
                </c:pt>
                <c:pt idx="769">
                  <c:v>20.769839999999999</c:v>
                </c:pt>
                <c:pt idx="770">
                  <c:v>20.781251999999999</c:v>
                </c:pt>
                <c:pt idx="771">
                  <c:v>20.792663999999998</c:v>
                </c:pt>
                <c:pt idx="772">
                  <c:v>20.804075999999998</c:v>
                </c:pt>
                <c:pt idx="773">
                  <c:v>20.815487999999998</c:v>
                </c:pt>
                <c:pt idx="774">
                  <c:v>20.826899999999998</c:v>
                </c:pt>
                <c:pt idx="775">
                  <c:v>20.838311999999998</c:v>
                </c:pt>
                <c:pt idx="776">
                  <c:v>20.849723999999998</c:v>
                </c:pt>
                <c:pt idx="777">
                  <c:v>20.861135999999998</c:v>
                </c:pt>
                <c:pt idx="778">
                  <c:v>20.872547999999998</c:v>
                </c:pt>
                <c:pt idx="779">
                  <c:v>20.883959999999998</c:v>
                </c:pt>
                <c:pt idx="780">
                  <c:v>20.895371999999998</c:v>
                </c:pt>
                <c:pt idx="781">
                  <c:v>20.906783999999998</c:v>
                </c:pt>
                <c:pt idx="782">
                  <c:v>20.918195999999998</c:v>
                </c:pt>
                <c:pt idx="783">
                  <c:v>20.929608000000002</c:v>
                </c:pt>
                <c:pt idx="784">
                  <c:v>20.941020000000002</c:v>
                </c:pt>
                <c:pt idx="785">
                  <c:v>20.952432000000002</c:v>
                </c:pt>
                <c:pt idx="786">
                  <c:v>20.963844000000002</c:v>
                </c:pt>
                <c:pt idx="787">
                  <c:v>20.975256000000002</c:v>
                </c:pt>
              </c:numCache>
            </c:numRef>
          </c:xVal>
          <c:yVal>
            <c:numRef>
              <c:f>[breath_spoof.csv]breath_spoof!$B$1:$B$788</c:f>
              <c:numCache>
                <c:formatCode>General</c:formatCode>
                <c:ptCount val="788"/>
                <c:pt idx="0">
                  <c:v>1.32541925390668</c:v>
                </c:pt>
                <c:pt idx="1">
                  <c:v>1.3274328354352101</c:v>
                </c:pt>
                <c:pt idx="2">
                  <c:v>1.3294279558792399</c:v>
                </c:pt>
                <c:pt idx="3">
                  <c:v>1.33148229025597</c:v>
                </c:pt>
                <c:pt idx="4">
                  <c:v>1.33370720243485</c:v>
                </c:pt>
                <c:pt idx="5">
                  <c:v>1.3362103971660599</c:v>
                </c:pt>
                <c:pt idx="6">
                  <c:v>1.3390520276653901</c:v>
                </c:pt>
                <c:pt idx="7">
                  <c:v>1.3422049139052601</c:v>
                </c:pt>
                <c:pt idx="8">
                  <c:v>1.34553900688887</c:v>
                </c:pt>
                <c:pt idx="9">
                  <c:v>1.3488471219573399</c:v>
                </c:pt>
                <c:pt idx="10">
                  <c:v>1.3518790696784799</c:v>
                </c:pt>
                <c:pt idx="11">
                  <c:v>1.35441551262377</c:v>
                </c:pt>
                <c:pt idx="12">
                  <c:v>1.3563172443229801</c:v>
                </c:pt>
                <c:pt idx="13">
                  <c:v>1.3575734620305799</c:v>
                </c:pt>
                <c:pt idx="14">
                  <c:v>1.3582899302411799</c:v>
                </c:pt>
                <c:pt idx="15">
                  <c:v>1.3586594481638501</c:v>
                </c:pt>
                <c:pt idx="16">
                  <c:v>1.3588844714172701</c:v>
                </c:pt>
                <c:pt idx="17">
                  <c:v>1.3591093687142899</c:v>
                </c:pt>
                <c:pt idx="18">
                  <c:v>1.3593494449289001</c:v>
                </c:pt>
                <c:pt idx="19">
                  <c:v>1.35946918830756</c:v>
                </c:pt>
                <c:pt idx="20">
                  <c:v>1.35920609984997</c:v>
                </c:pt>
                <c:pt idx="21">
                  <c:v>1.35822739067216</c:v>
                </c:pt>
                <c:pt idx="22">
                  <c:v>1.35623757614459</c:v>
                </c:pt>
                <c:pt idx="23">
                  <c:v>1.35306889330761</c:v>
                </c:pt>
                <c:pt idx="24">
                  <c:v>1.3487451459522199</c:v>
                </c:pt>
                <c:pt idx="25">
                  <c:v>1.3434918160911</c:v>
                </c:pt>
                <c:pt idx="26">
                  <c:v>1.33768791273509</c:v>
                </c:pt>
                <c:pt idx="27">
                  <c:v>1.33178057032512</c:v>
                </c:pt>
                <c:pt idx="28">
                  <c:v>1.32619115325046</c:v>
                </c:pt>
                <c:pt idx="29">
                  <c:v>1.32123251992683</c:v>
                </c:pt>
                <c:pt idx="30">
                  <c:v>1.3170744877595</c:v>
                </c:pt>
                <c:pt idx="31">
                  <c:v>1.31374381206895</c:v>
                </c:pt>
                <c:pt idx="32">
                  <c:v>1.3111514220612399</c:v>
                </c:pt>
                <c:pt idx="33">
                  <c:v>1.30912813853276</c:v>
                </c:pt>
                <c:pt idx="34">
                  <c:v>1.3074551443197799</c:v>
                </c:pt>
                <c:pt idx="35">
                  <c:v>1.30590662216605</c:v>
                </c:pt>
                <c:pt idx="36">
                  <c:v>1.30427002153925</c:v>
                </c:pt>
                <c:pt idx="37">
                  <c:v>1.30239999930268</c:v>
                </c:pt>
                <c:pt idx="38">
                  <c:v>1.3002448671446201</c:v>
                </c:pt>
                <c:pt idx="39">
                  <c:v>1.2978696266958101</c:v>
                </c:pt>
                <c:pt idx="40">
                  <c:v>1.2954427006635401</c:v>
                </c:pt>
                <c:pt idx="41">
                  <c:v>1.2931857751731199</c:v>
                </c:pt>
                <c:pt idx="42">
                  <c:v>1.2913052572588299</c:v>
                </c:pt>
                <c:pt idx="43">
                  <c:v>1.2899329460045501</c:v>
                </c:pt>
                <c:pt idx="44">
                  <c:v>1.2890875472566301</c:v>
                </c:pt>
                <c:pt idx="45">
                  <c:v>1.28868276270852</c:v>
                </c:pt>
                <c:pt idx="46">
                  <c:v>1.28856286433503</c:v>
                </c:pt>
                <c:pt idx="47">
                  <c:v>1.28856541237759</c:v>
                </c:pt>
                <c:pt idx="48">
                  <c:v>1.2885616335647401</c:v>
                </c:pt>
                <c:pt idx="49">
                  <c:v>1.28849292090644</c:v>
                </c:pt>
                <c:pt idx="50">
                  <c:v>1.28835287254048</c:v>
                </c:pt>
                <c:pt idx="51">
                  <c:v>1.2881533001157699</c:v>
                </c:pt>
                <c:pt idx="52">
                  <c:v>1.2878675492106499</c:v>
                </c:pt>
                <c:pt idx="53">
                  <c:v>1.2873725437605901</c:v>
                </c:pt>
                <c:pt idx="54">
                  <c:v>1.2864090914219499</c:v>
                </c:pt>
                <c:pt idx="55">
                  <c:v>1.2845735426448299</c:v>
                </c:pt>
                <c:pt idx="56">
                  <c:v>1.28135488168694</c:v>
                </c:pt>
                <c:pt idx="57">
                  <c:v>1.2762382198509801</c:v>
                </c:pt>
                <c:pt idx="58">
                  <c:v>1.2688224010790199</c:v>
                </c:pt>
                <c:pt idx="59">
                  <c:v>1.25896419234575</c:v>
                </c:pt>
                <c:pt idx="60">
                  <c:v>1.2468655510078499</c:v>
                </c:pt>
                <c:pt idx="61">
                  <c:v>1.2330964315747499</c:v>
                </c:pt>
                <c:pt idx="62">
                  <c:v>1.2185186632768099</c:v>
                </c:pt>
                <c:pt idx="63">
                  <c:v>1.2041342573277201</c:v>
                </c:pt>
                <c:pt idx="64">
                  <c:v>1.1908950715189199</c:v>
                </c:pt>
                <c:pt idx="65">
                  <c:v>1.17954734089825</c:v>
                </c:pt>
                <c:pt idx="66">
                  <c:v>1.1705197247736601</c:v>
                </c:pt>
                <c:pt idx="67">
                  <c:v>1.163920263981</c:v>
                </c:pt>
                <c:pt idx="68">
                  <c:v>1.1595751006650801</c:v>
                </c:pt>
                <c:pt idx="69">
                  <c:v>1.1571250967661399</c:v>
                </c:pt>
                <c:pt idx="70">
                  <c:v>1.1560985962980399</c:v>
                </c:pt>
                <c:pt idx="71">
                  <c:v>1.15600153251431</c:v>
                </c:pt>
                <c:pt idx="72">
                  <c:v>1.15635758093362</c:v>
                </c:pt>
                <c:pt idx="73">
                  <c:v>1.1567561836818201</c:v>
                </c:pt>
                <c:pt idx="74">
                  <c:v>1.1568889384206</c:v>
                </c:pt>
                <c:pt idx="75">
                  <c:v>1.1565675905772299</c:v>
                </c:pt>
                <c:pt idx="76">
                  <c:v>1.15574202064577</c:v>
                </c:pt>
                <c:pt idx="77">
                  <c:v>1.1544734155588201</c:v>
                </c:pt>
                <c:pt idx="78">
                  <c:v>1.15290273704135</c:v>
                </c:pt>
                <c:pt idx="79">
                  <c:v>1.1511945973858799</c:v>
                </c:pt>
                <c:pt idx="80">
                  <c:v>1.1494781114866499</c:v>
                </c:pt>
                <c:pt idx="81">
                  <c:v>1.1477914633777899</c:v>
                </c:pt>
                <c:pt idx="82">
                  <c:v>1.14606267736225</c:v>
                </c:pt>
                <c:pt idx="83">
                  <c:v>1.1441105333183099</c:v>
                </c:pt>
                <c:pt idx="84">
                  <c:v>1.1416927756678401</c:v>
                </c:pt>
                <c:pt idx="85">
                  <c:v>1.1385785279741201</c:v>
                </c:pt>
                <c:pt idx="86">
                  <c:v>1.13462714475694</c:v>
                </c:pt>
                <c:pt idx="87">
                  <c:v>1.12985198897723</c:v>
                </c:pt>
                <c:pt idx="88">
                  <c:v>1.1244287989911199</c:v>
                </c:pt>
                <c:pt idx="89">
                  <c:v>1.1186709644108299</c:v>
                </c:pt>
                <c:pt idx="90">
                  <c:v>1.11294270203473</c:v>
                </c:pt>
                <c:pt idx="91">
                  <c:v>1.1075883279771299</c:v>
                </c:pt>
                <c:pt idx="92">
                  <c:v>1.1028594471743101</c:v>
                </c:pt>
                <c:pt idx="93">
                  <c:v>1.09890194220552</c:v>
                </c:pt>
                <c:pt idx="94">
                  <c:v>1.0957705829172</c:v>
                </c:pt>
                <c:pt idx="95">
                  <c:v>1.09346173573339</c:v>
                </c:pt>
                <c:pt idx="96">
                  <c:v>1.0919530893868401</c:v>
                </c:pt>
                <c:pt idx="97">
                  <c:v>1.0912053308724601</c:v>
                </c:pt>
                <c:pt idx="98">
                  <c:v>1.0911445690491199</c:v>
                </c:pt>
                <c:pt idx="99">
                  <c:v>1.09165485557733</c:v>
                </c:pt>
                <c:pt idx="100">
                  <c:v>1.0925517731025101</c:v>
                </c:pt>
                <c:pt idx="101">
                  <c:v>1.0936228302519699</c:v>
                </c:pt>
                <c:pt idx="102">
                  <c:v>1.09465800097392</c:v>
                </c:pt>
                <c:pt idx="103">
                  <c:v>1.0955025981750901</c:v>
                </c:pt>
                <c:pt idx="104">
                  <c:v>1.0960847158706799</c:v>
                </c:pt>
                <c:pt idx="105">
                  <c:v>1.09642646202546</c:v>
                </c:pt>
                <c:pt idx="106">
                  <c:v>1.0966116240686801</c:v>
                </c:pt>
                <c:pt idx="107">
                  <c:v>1.0967549275295201</c:v>
                </c:pt>
                <c:pt idx="108">
                  <c:v>1.0969598387178801</c:v>
                </c:pt>
                <c:pt idx="109">
                  <c:v>1.09730466799534</c:v>
                </c:pt>
                <c:pt idx="110">
                  <c:v>1.0978529809658</c:v>
                </c:pt>
                <c:pt idx="111">
                  <c:v>1.0986645751861399</c:v>
                </c:pt>
                <c:pt idx="112">
                  <c:v>1.09980068700157</c:v>
                </c:pt>
                <c:pt idx="113">
                  <c:v>1.1013158031852599</c:v>
                </c:pt>
                <c:pt idx="114">
                  <c:v>1.10323615778366</c:v>
                </c:pt>
                <c:pt idx="115">
                  <c:v>1.10551894236395</c:v>
                </c:pt>
                <c:pt idx="116">
                  <c:v>1.1080484977778899</c:v>
                </c:pt>
                <c:pt idx="117">
                  <c:v>1.1106437696773801</c:v>
                </c:pt>
                <c:pt idx="118">
                  <c:v>1.11311180797556</c:v>
                </c:pt>
                <c:pt idx="119">
                  <c:v>1.11530507638452</c:v>
                </c:pt>
                <c:pt idx="120">
                  <c:v>1.11716656289392</c:v>
                </c:pt>
                <c:pt idx="121">
                  <c:v>1.1187411552850699</c:v>
                </c:pt>
                <c:pt idx="122">
                  <c:v>1.12014160427923</c:v>
                </c:pt>
                <c:pt idx="123">
                  <c:v>1.1214830309302499</c:v>
                </c:pt>
                <c:pt idx="124">
                  <c:v>1.12281509928186</c:v>
                </c:pt>
                <c:pt idx="125">
                  <c:v>1.12408972226913</c:v>
                </c:pt>
                <c:pt idx="126">
                  <c:v>1.12516893239281</c:v>
                </c:pt>
                <c:pt idx="127">
                  <c:v>1.1258805985390301</c:v>
                </c:pt>
                <c:pt idx="128">
                  <c:v>1.12609565984452</c:v>
                </c:pt>
                <c:pt idx="129">
                  <c:v>1.1257837229741401</c:v>
                </c:pt>
                <c:pt idx="130">
                  <c:v>1.1250365134136999</c:v>
                </c:pt>
                <c:pt idx="131">
                  <c:v>1.1240423586027399</c:v>
                </c:pt>
                <c:pt idx="132">
                  <c:v>1.1230060381776701</c:v>
                </c:pt>
                <c:pt idx="133">
                  <c:v>1.12208453013353</c:v>
                </c:pt>
                <c:pt idx="134">
                  <c:v>1.12132255499956</c:v>
                </c:pt>
                <c:pt idx="135">
                  <c:v>1.1206400727366499</c:v>
                </c:pt>
                <c:pt idx="136">
                  <c:v>1.11986593367735</c:v>
                </c:pt>
                <c:pt idx="137">
                  <c:v>1.1187955636022699</c:v>
                </c:pt>
                <c:pt idx="138">
                  <c:v>1.1172805002619699</c:v>
                </c:pt>
                <c:pt idx="139">
                  <c:v>1.11529940841421</c:v>
                </c:pt>
                <c:pt idx="140">
                  <c:v>1.1129729009904099</c:v>
                </c:pt>
                <c:pt idx="141">
                  <c:v>1.1105522612202601</c:v>
                </c:pt>
                <c:pt idx="142">
                  <c:v>1.1083452285413899</c:v>
                </c:pt>
                <c:pt idx="143">
                  <c:v>1.10663627885877</c:v>
                </c:pt>
                <c:pt idx="144">
                  <c:v>1.10562949607352</c:v>
                </c:pt>
                <c:pt idx="145">
                  <c:v>1.10544382055096</c:v>
                </c:pt>
                <c:pt idx="146">
                  <c:v>1.10615820761707</c:v>
                </c:pt>
                <c:pt idx="147">
                  <c:v>1.1078934927908499</c:v>
                </c:pt>
                <c:pt idx="148">
                  <c:v>1.1108882685206001</c:v>
                </c:pt>
                <c:pt idx="149">
                  <c:v>1.1155208085499</c:v>
                </c:pt>
                <c:pt idx="150">
                  <c:v>1.12224865992009</c:v>
                </c:pt>
                <c:pt idx="151">
                  <c:v>1.1314616122877901</c:v>
                </c:pt>
                <c:pt idx="152">
                  <c:v>1.14330583099265</c:v>
                </c:pt>
                <c:pt idx="153">
                  <c:v>1.15752511649803</c:v>
                </c:pt>
                <c:pt idx="154">
                  <c:v>1.17340173619809</c:v>
                </c:pt>
                <c:pt idx="155">
                  <c:v>1.1898182897279701</c:v>
                </c:pt>
                <c:pt idx="156">
                  <c:v>1.2054678778649</c:v>
                </c:pt>
                <c:pt idx="157">
                  <c:v>1.2191075043559301</c:v>
                </c:pt>
                <c:pt idx="158">
                  <c:v>1.2298175596774099</c:v>
                </c:pt>
                <c:pt idx="159">
                  <c:v>1.2371787992143599</c:v>
                </c:pt>
                <c:pt idx="160">
                  <c:v>1.2413039717355201</c:v>
                </c:pt>
                <c:pt idx="161">
                  <c:v>1.2427522646987701</c:v>
                </c:pt>
                <c:pt idx="162">
                  <c:v>1.24234305752317</c:v>
                </c:pt>
                <c:pt idx="163">
                  <c:v>1.2409599599673899</c:v>
                </c:pt>
                <c:pt idx="164">
                  <c:v>1.2393646266479199</c:v>
                </c:pt>
                <c:pt idx="165">
                  <c:v>1.2381022842306499</c:v>
                </c:pt>
                <c:pt idx="166">
                  <c:v>1.2374541108224699</c:v>
                </c:pt>
                <c:pt idx="167">
                  <c:v>1.23746325311084</c:v>
                </c:pt>
                <c:pt idx="168">
                  <c:v>1.2379992702857201</c:v>
                </c:pt>
                <c:pt idx="169">
                  <c:v>1.23884114625714</c:v>
                </c:pt>
                <c:pt idx="170">
                  <c:v>1.2397623127898201</c:v>
                </c:pt>
                <c:pt idx="171">
                  <c:v>1.2405835392280899</c:v>
                </c:pt>
                <c:pt idx="172">
                  <c:v>1.24121236147928</c:v>
                </c:pt>
                <c:pt idx="173">
                  <c:v>1.2416438085353001</c:v>
                </c:pt>
                <c:pt idx="174">
                  <c:v>1.24193005841681</c:v>
                </c:pt>
                <c:pt idx="175">
                  <c:v>1.2421481610990901</c:v>
                </c:pt>
                <c:pt idx="176">
                  <c:v>1.24237082334714</c:v>
                </c:pt>
                <c:pt idx="177">
                  <c:v>1.24264875106663</c:v>
                </c:pt>
                <c:pt idx="178">
                  <c:v>1.24301661155239</c:v>
                </c:pt>
                <c:pt idx="179">
                  <c:v>1.2435086131793001</c:v>
                </c:pt>
                <c:pt idx="180">
                  <c:v>1.2441720797567299</c:v>
                </c:pt>
                <c:pt idx="181">
                  <c:v>1.2450738415601601</c:v>
                </c:pt>
                <c:pt idx="182">
                  <c:v>1.24628020920113</c:v>
                </c:pt>
                <c:pt idx="183">
                  <c:v>1.24783000444236</c:v>
                </c:pt>
                <c:pt idx="184">
                  <c:v>1.24970215083152</c:v>
                </c:pt>
                <c:pt idx="185">
                  <c:v>1.2517869225424401</c:v>
                </c:pt>
                <c:pt idx="186">
                  <c:v>1.2538908441483601</c:v>
                </c:pt>
                <c:pt idx="187">
                  <c:v>1.25576780192479</c:v>
                </c:pt>
                <c:pt idx="188">
                  <c:v>1.25718114786678</c:v>
                </c:pt>
                <c:pt idx="189">
                  <c:v>1.2579656397330199</c:v>
                </c:pt>
                <c:pt idx="190">
                  <c:v>1.25808808869601</c:v>
                </c:pt>
                <c:pt idx="191">
                  <c:v>1.2576534763051399</c:v>
                </c:pt>
                <c:pt idx="192">
                  <c:v>1.2568653867331201</c:v>
                </c:pt>
                <c:pt idx="193">
                  <c:v>1.2559513758298699</c:v>
                </c:pt>
                <c:pt idx="194">
                  <c:v>1.25507658053857</c:v>
                </c:pt>
                <c:pt idx="195">
                  <c:v>1.2542926677135899</c:v>
                </c:pt>
                <c:pt idx="196">
                  <c:v>1.2535147101267601</c:v>
                </c:pt>
                <c:pt idx="197">
                  <c:v>1.2525863208829</c:v>
                </c:pt>
                <c:pt idx="198">
                  <c:v>1.2513325821864201</c:v>
                </c:pt>
                <c:pt idx="199">
                  <c:v>1.2496417108831199</c:v>
                </c:pt>
                <c:pt idx="200">
                  <c:v>1.24751490967028</c:v>
                </c:pt>
                <c:pt idx="201">
                  <c:v>1.24506047882247</c:v>
                </c:pt>
                <c:pt idx="202">
                  <c:v>1.2424702937445999</c:v>
                </c:pt>
                <c:pt idx="203">
                  <c:v>1.2399599950820499</c:v>
                </c:pt>
                <c:pt idx="204">
                  <c:v>1.2377330037588099</c:v>
                </c:pt>
                <c:pt idx="205">
                  <c:v>1.2359368207738499</c:v>
                </c:pt>
                <c:pt idx="206">
                  <c:v>1.2346648045816699</c:v>
                </c:pt>
                <c:pt idx="207">
                  <c:v>1.2339557269472501</c:v>
                </c:pt>
                <c:pt idx="208">
                  <c:v>1.2337951946514101</c:v>
                </c:pt>
                <c:pt idx="209">
                  <c:v>1.23412505956829</c:v>
                </c:pt>
                <c:pt idx="210">
                  <c:v>1.23484211425151</c:v>
                </c:pt>
                <c:pt idx="211">
                  <c:v>1.2358059730979101</c:v>
                </c:pt>
                <c:pt idx="212">
                  <c:v>1.2368640202799299</c:v>
                </c:pt>
                <c:pt idx="213">
                  <c:v>1.23789015901221</c:v>
                </c:pt>
                <c:pt idx="214">
                  <c:v>1.23882499557274</c:v>
                </c:pt>
                <c:pt idx="215">
                  <c:v>1.23969732052795</c:v>
                </c:pt>
                <c:pt idx="216">
                  <c:v>1.2406278412737699</c:v>
                </c:pt>
                <c:pt idx="217">
                  <c:v>1.24179316575312</c:v>
                </c:pt>
                <c:pt idx="218">
                  <c:v>1.2433656919884299</c:v>
                </c:pt>
                <c:pt idx="219">
                  <c:v>1.24544721558561</c:v>
                </c:pt>
                <c:pt idx="220">
                  <c:v>1.2480233456707399</c:v>
                </c:pt>
                <c:pt idx="221">
                  <c:v>1.2509453614530499</c:v>
                </c:pt>
                <c:pt idx="222">
                  <c:v>1.2539421443384999</c:v>
                </c:pt>
                <c:pt idx="223">
                  <c:v>1.2566616346967601</c:v>
                </c:pt>
                <c:pt idx="224">
                  <c:v>1.2587414655448601</c:v>
                </c:pt>
                <c:pt idx="225">
                  <c:v>1.2598737579767201</c:v>
                </c:pt>
                <c:pt idx="226">
                  <c:v>1.2598741574305301</c:v>
                </c:pt>
                <c:pt idx="227">
                  <c:v>1.25873088236125</c:v>
                </c:pt>
                <c:pt idx="228">
                  <c:v>1.25661230884117</c:v>
                </c:pt>
                <c:pt idx="229">
                  <c:v>1.2538406993720801</c:v>
                </c:pt>
                <c:pt idx="230">
                  <c:v>1.2508115034828</c:v>
                </c:pt>
                <c:pt idx="231">
                  <c:v>1.24790278012949</c:v>
                </c:pt>
                <c:pt idx="232">
                  <c:v>1.24537179015234</c:v>
                </c:pt>
                <c:pt idx="233">
                  <c:v>1.24329161312449</c:v>
                </c:pt>
                <c:pt idx="234">
                  <c:v>1.2415468257745099</c:v>
                </c:pt>
                <c:pt idx="235">
                  <c:v>1.23987305685094</c:v>
                </c:pt>
                <c:pt idx="236">
                  <c:v>1.2379425544765701</c:v>
                </c:pt>
                <c:pt idx="237">
                  <c:v>1.2354518070746801</c:v>
                </c:pt>
                <c:pt idx="238">
                  <c:v>1.2321932594852401</c:v>
                </c:pt>
                <c:pt idx="239">
                  <c:v>1.22808373608568</c:v>
                </c:pt>
                <c:pt idx="240">
                  <c:v>1.2231587092670999</c:v>
                </c:pt>
                <c:pt idx="241">
                  <c:v>1.21753937752682</c:v>
                </c:pt>
                <c:pt idx="242">
                  <c:v>1.2113899037300799</c:v>
                </c:pt>
                <c:pt idx="243">
                  <c:v>1.2048942165694601</c:v>
                </c:pt>
                <c:pt idx="244">
                  <c:v>1.1982260520116601</c:v>
                </c:pt>
                <c:pt idx="245">
                  <c:v>1.19153600882694</c:v>
                </c:pt>
                <c:pt idx="246">
                  <c:v>1.18492808557105</c:v>
                </c:pt>
                <c:pt idx="247">
                  <c:v>1.1784465270191999</c:v>
                </c:pt>
                <c:pt idx="248">
                  <c:v>1.1720748009712301</c:v>
                </c:pt>
                <c:pt idx="249">
                  <c:v>1.1657480579597901</c:v>
                </c:pt>
                <c:pt idx="250">
                  <c:v>1.1593959157327201</c:v>
                </c:pt>
                <c:pt idx="251">
                  <c:v>1.1529994406529001</c:v>
                </c:pt>
                <c:pt idx="252">
                  <c:v>1.1466242025089699</c:v>
                </c:pt>
                <c:pt idx="253">
                  <c:v>1.1404168110033499</c:v>
                </c:pt>
                <c:pt idx="254">
                  <c:v>1.1345559970516199</c:v>
                </c:pt>
                <c:pt idx="255">
                  <c:v>1.1291865455729799</c:v>
                </c:pt>
                <c:pt idx="256">
                  <c:v>1.1243375047119</c:v>
                </c:pt>
                <c:pt idx="257">
                  <c:v>1.119895491182</c:v>
                </c:pt>
                <c:pt idx="258">
                  <c:v>1.1156375720945799</c:v>
                </c:pt>
                <c:pt idx="259">
                  <c:v>1.1113043179812501</c:v>
                </c:pt>
                <c:pt idx="260">
                  <c:v>1.10670237952626</c:v>
                </c:pt>
                <c:pt idx="261">
                  <c:v>1.10179189219623</c:v>
                </c:pt>
                <c:pt idx="262">
                  <c:v>1.09671584434692</c:v>
                </c:pt>
                <c:pt idx="263">
                  <c:v>1.0917653318917699</c:v>
                </c:pt>
                <c:pt idx="264">
                  <c:v>1.08731225708552</c:v>
                </c:pt>
                <c:pt idx="265">
                  <c:v>1.0837054396763599</c:v>
                </c:pt>
                <c:pt idx="266">
                  <c:v>1.0811846133681899</c:v>
                </c:pt>
                <c:pt idx="267">
                  <c:v>1.07982916732394</c:v>
                </c:pt>
                <c:pt idx="268">
                  <c:v>1.0795485738870401</c:v>
                </c:pt>
                <c:pt idx="269">
                  <c:v>1.0801347800344101</c:v>
                </c:pt>
                <c:pt idx="270">
                  <c:v>1.0813206111648599</c:v>
                </c:pt>
                <c:pt idx="271">
                  <c:v>1.08286533774546</c:v>
                </c:pt>
                <c:pt idx="272">
                  <c:v>1.0845968679683899</c:v>
                </c:pt>
                <c:pt idx="273">
                  <c:v>1.0864372022495701</c:v>
                </c:pt>
                <c:pt idx="274">
                  <c:v>1.0883742618921901</c:v>
                </c:pt>
                <c:pt idx="275">
                  <c:v>1.09042210339848</c:v>
                </c:pt>
                <c:pt idx="276">
                  <c:v>1.09257971971356</c:v>
                </c:pt>
                <c:pt idx="277">
                  <c:v>1.09480422027464</c:v>
                </c:pt>
                <c:pt idx="278">
                  <c:v>1.09701741863205</c:v>
                </c:pt>
                <c:pt idx="279">
                  <c:v>1.09912096530694</c:v>
                </c:pt>
                <c:pt idx="280">
                  <c:v>1.1010227333490199</c:v>
                </c:pt>
                <c:pt idx="281">
                  <c:v>1.10265918003342</c:v>
                </c:pt>
                <c:pt idx="282">
                  <c:v>1.1040113919324299</c:v>
                </c:pt>
                <c:pt idx="283">
                  <c:v>1.10511800184221</c:v>
                </c:pt>
                <c:pt idx="284">
                  <c:v>1.1060703218691601</c:v>
                </c:pt>
                <c:pt idx="285">
                  <c:v>1.1070137736375201</c:v>
                </c:pt>
                <c:pt idx="286">
                  <c:v>1.1081260421535299</c:v>
                </c:pt>
                <c:pt idx="287">
                  <c:v>1.10958871632558</c:v>
                </c:pt>
                <c:pt idx="288">
                  <c:v>1.1115326406733399</c:v>
                </c:pt>
                <c:pt idx="289">
                  <c:v>1.1140257286386399</c:v>
                </c:pt>
                <c:pt idx="290">
                  <c:v>1.1170418596337699</c:v>
                </c:pt>
                <c:pt idx="291">
                  <c:v>1.12048516981718</c:v>
                </c:pt>
                <c:pt idx="292">
                  <c:v>1.12421356204251</c:v>
                </c:pt>
                <c:pt idx="293">
                  <c:v>1.12806341458013</c:v>
                </c:pt>
                <c:pt idx="294">
                  <c:v>1.1318766551977699</c:v>
                </c:pt>
                <c:pt idx="295">
                  <c:v>1.13550886413267</c:v>
                </c:pt>
                <c:pt idx="296">
                  <c:v>1.13884012542386</c:v>
                </c:pt>
                <c:pt idx="297">
                  <c:v>1.14178037808913</c:v>
                </c:pt>
                <c:pt idx="298">
                  <c:v>1.1442911451545399</c:v>
                </c:pt>
                <c:pt idx="299">
                  <c:v>1.1463989148328</c:v>
                </c:pt>
                <c:pt idx="300">
                  <c:v>1.1482010111122301</c:v>
                </c:pt>
                <c:pt idx="301">
                  <c:v>1.14985431198527</c:v>
                </c:pt>
                <c:pt idx="302">
                  <c:v>1.1515416526411499</c:v>
                </c:pt>
                <c:pt idx="303">
                  <c:v>1.1534379796122001</c:v>
                </c:pt>
                <c:pt idx="304">
                  <c:v>1.15565473519326</c:v>
                </c:pt>
                <c:pt idx="305">
                  <c:v>1.1582164422708401</c:v>
                </c:pt>
                <c:pt idx="306">
                  <c:v>1.1610420940097099</c:v>
                </c:pt>
                <c:pt idx="307">
                  <c:v>1.163981576629</c:v>
                </c:pt>
                <c:pt idx="308">
                  <c:v>1.16685486192574</c:v>
                </c:pt>
                <c:pt idx="309">
                  <c:v>1.1695153358930099</c:v>
                </c:pt>
                <c:pt idx="310">
                  <c:v>1.1719002122809901</c:v>
                </c:pt>
                <c:pt idx="311">
                  <c:v>1.17403866495627</c:v>
                </c:pt>
                <c:pt idx="312">
                  <c:v>1.17603956540216</c:v>
                </c:pt>
                <c:pt idx="313">
                  <c:v>1.17803152738163</c:v>
                </c:pt>
                <c:pt idx="314">
                  <c:v>1.1801066871769601</c:v>
                </c:pt>
                <c:pt idx="315">
                  <c:v>1.1822717425417699</c:v>
                </c:pt>
                <c:pt idx="316">
                  <c:v>1.18443745172063</c:v>
                </c:pt>
                <c:pt idx="317">
                  <c:v>1.1864511262069799</c:v>
                </c:pt>
                <c:pt idx="318">
                  <c:v>1.18814817406796</c:v>
                </c:pt>
                <c:pt idx="319">
                  <c:v>1.1894167647149501</c:v>
                </c:pt>
                <c:pt idx="320">
                  <c:v>1.1902434489209199</c:v>
                </c:pt>
                <c:pt idx="321">
                  <c:v>1.19073659043089</c:v>
                </c:pt>
                <c:pt idx="322">
                  <c:v>1.1910963776085799</c:v>
                </c:pt>
                <c:pt idx="323">
                  <c:v>1.1915844754890199</c:v>
                </c:pt>
                <c:pt idx="324">
                  <c:v>1.19245751901391</c:v>
                </c:pt>
                <c:pt idx="325">
                  <c:v>1.1939187231508801</c:v>
                </c:pt>
                <c:pt idx="326">
                  <c:v>1.1960844686311101</c:v>
                </c:pt>
                <c:pt idx="327">
                  <c:v>1.1989764022657401</c:v>
                </c:pt>
                <c:pt idx="328">
                  <c:v>1.20253726482679</c:v>
                </c:pt>
                <c:pt idx="329">
                  <c:v>1.2066657017629301</c:v>
                </c:pt>
                <c:pt idx="330">
                  <c:v>1.21124611924493</c:v>
                </c:pt>
                <c:pt idx="331">
                  <c:v>1.2161740014337401</c:v>
                </c:pt>
                <c:pt idx="332">
                  <c:v>1.22135917116166</c:v>
                </c:pt>
                <c:pt idx="333">
                  <c:v>1.2267236014051199</c:v>
                </c:pt>
                <c:pt idx="334">
                  <c:v>1.23218001296254</c:v>
                </c:pt>
                <c:pt idx="335">
                  <c:v>1.2376295830953701</c:v>
                </c:pt>
                <c:pt idx="336">
                  <c:v>1.2429397359916099</c:v>
                </c:pt>
                <c:pt idx="337">
                  <c:v>1.2479655724441201</c:v>
                </c:pt>
                <c:pt idx="338">
                  <c:v>1.2525548934802699</c:v>
                </c:pt>
                <c:pt idx="339">
                  <c:v>1.25658138509566</c:v>
                </c:pt>
                <c:pt idx="340">
                  <c:v>1.25996675352817</c:v>
                </c:pt>
                <c:pt idx="341">
                  <c:v>1.26270402881192</c:v>
                </c:pt>
                <c:pt idx="342">
                  <c:v>1.2648641698124401</c:v>
                </c:pt>
                <c:pt idx="343">
                  <c:v>1.26658035479896</c:v>
                </c:pt>
                <c:pt idx="344">
                  <c:v>1.2680214364903499</c:v>
                </c:pt>
                <c:pt idx="345">
                  <c:v>1.2693766201659</c:v>
                </c:pt>
                <c:pt idx="346">
                  <c:v>1.2708222880854401</c:v>
                </c:pt>
                <c:pt idx="347">
                  <c:v>1.2725080273660601</c:v>
                </c:pt>
                <c:pt idx="348">
                  <c:v>1.27453881883084</c:v>
                </c:pt>
                <c:pt idx="349">
                  <c:v>1.2769557148423101</c:v>
                </c:pt>
                <c:pt idx="350">
                  <c:v>1.2797254210065101</c:v>
                </c:pt>
                <c:pt idx="351">
                  <c:v>1.2827436926431</c:v>
                </c:pt>
                <c:pt idx="352">
                  <c:v>1.2858518851284999</c:v>
                </c:pt>
                <c:pt idx="353">
                  <c:v>1.28887854768415</c:v>
                </c:pt>
                <c:pt idx="354">
                  <c:v>1.29167945912787</c:v>
                </c:pt>
                <c:pt idx="355">
                  <c:v>1.2941716533165499</c:v>
                </c:pt>
                <c:pt idx="356">
                  <c:v>1.2963324720664799</c:v>
                </c:pt>
                <c:pt idx="357">
                  <c:v>1.2981957968219899</c:v>
                </c:pt>
                <c:pt idx="358">
                  <c:v>1.2998163050299201</c:v>
                </c:pt>
                <c:pt idx="359">
                  <c:v>1.30124535404386</c:v>
                </c:pt>
                <c:pt idx="360">
                  <c:v>1.30251668138112</c:v>
                </c:pt>
                <c:pt idx="361">
                  <c:v>1.3036481479070201</c:v>
                </c:pt>
                <c:pt idx="362">
                  <c:v>1.3046467180552499</c:v>
                </c:pt>
                <c:pt idx="363">
                  <c:v>1.30552635834144</c:v>
                </c:pt>
                <c:pt idx="364">
                  <c:v>1.30632227943079</c:v>
                </c:pt>
                <c:pt idx="365">
                  <c:v>1.3071006657090101</c:v>
                </c:pt>
                <c:pt idx="366">
                  <c:v>1.3079522485050401</c:v>
                </c:pt>
                <c:pt idx="367">
                  <c:v>1.30897962925577</c:v>
                </c:pt>
                <c:pt idx="368">
                  <c:v>1.3102704511637699</c:v>
                </c:pt>
                <c:pt idx="369">
                  <c:v>1.3118824920829</c:v>
                </c:pt>
                <c:pt idx="370">
                  <c:v>1.3138266035477399</c:v>
                </c:pt>
                <c:pt idx="371">
                  <c:v>1.3160688125553399</c:v>
                </c:pt>
                <c:pt idx="372">
                  <c:v>1.3185391608161201</c:v>
                </c:pt>
                <c:pt idx="373">
                  <c:v>1.3211446153226201</c:v>
                </c:pt>
                <c:pt idx="374">
                  <c:v>1.32378810432163</c:v>
                </c:pt>
                <c:pt idx="375">
                  <c:v>1.32637877246914</c:v>
                </c:pt>
                <c:pt idx="376">
                  <c:v>1.3288483349471401</c:v>
                </c:pt>
                <c:pt idx="377">
                  <c:v>1.33114892158256</c:v>
                </c:pt>
                <c:pt idx="378">
                  <c:v>1.33324860519574</c:v>
                </c:pt>
                <c:pt idx="379">
                  <c:v>1.33513525281079</c:v>
                </c:pt>
                <c:pt idx="380">
                  <c:v>1.33680420380981</c:v>
                </c:pt>
                <c:pt idx="381">
                  <c:v>1.3382580963587301</c:v>
                </c:pt>
                <c:pt idx="382">
                  <c:v>1.3395173773428299</c:v>
                </c:pt>
                <c:pt idx="383">
                  <c:v>1.3406340629110201</c:v>
                </c:pt>
                <c:pt idx="384">
                  <c:v>1.34169780116199</c:v>
                </c:pt>
                <c:pt idx="385">
                  <c:v>1.3428418395952799</c:v>
                </c:pt>
                <c:pt idx="386">
                  <c:v>1.34421587147736</c:v>
                </c:pt>
                <c:pt idx="387">
                  <c:v>1.34595566937214</c:v>
                </c:pt>
                <c:pt idx="388">
                  <c:v>1.3481409292192801</c:v>
                </c:pt>
                <c:pt idx="389">
                  <c:v>1.3507695491852501</c:v>
                </c:pt>
                <c:pt idx="390">
                  <c:v>1.35374303631844</c:v>
                </c:pt>
                <c:pt idx="391">
                  <c:v>1.3568939536628399</c:v>
                </c:pt>
                <c:pt idx="392">
                  <c:v>1.36001578500811</c:v>
                </c:pt>
                <c:pt idx="393">
                  <c:v>1.36291301252716</c:v>
                </c:pt>
                <c:pt idx="394">
                  <c:v>1.3654324979749899</c:v>
                </c:pt>
                <c:pt idx="395">
                  <c:v>1.3674891403063201</c:v>
                </c:pt>
                <c:pt idx="396">
                  <c:v>1.3690654996429901</c:v>
                </c:pt>
                <c:pt idx="397">
                  <c:v>1.3701980916416701</c:v>
                </c:pt>
                <c:pt idx="398">
                  <c:v>1.3709562097399</c:v>
                </c:pt>
                <c:pt idx="399">
                  <c:v>1.37141273231984</c:v>
                </c:pt>
                <c:pt idx="400">
                  <c:v>1.37162914395346</c:v>
                </c:pt>
                <c:pt idx="401">
                  <c:v>1.37164083265452</c:v>
                </c:pt>
                <c:pt idx="402">
                  <c:v>1.3714680313247101</c:v>
                </c:pt>
                <c:pt idx="403">
                  <c:v>1.37113074228617</c:v>
                </c:pt>
                <c:pt idx="404">
                  <c:v>1.37068178240247</c:v>
                </c:pt>
                <c:pt idx="405">
                  <c:v>1.3702193316986799</c:v>
                </c:pt>
                <c:pt idx="406">
                  <c:v>1.3698903587342199</c:v>
                </c:pt>
                <c:pt idx="407">
                  <c:v>1.3698601103243</c:v>
                </c:pt>
                <c:pt idx="408">
                  <c:v>1.37027025196984</c:v>
                </c:pt>
                <c:pt idx="409">
                  <c:v>1.37118401184644</c:v>
                </c:pt>
                <c:pt idx="410">
                  <c:v>1.3725580630894401</c:v>
                </c:pt>
                <c:pt idx="411">
                  <c:v>1.3742339137764199</c:v>
                </c:pt>
                <c:pt idx="412">
                  <c:v>1.3759716495979499</c:v>
                </c:pt>
                <c:pt idx="413">
                  <c:v>1.3775066603167201</c:v>
                </c:pt>
                <c:pt idx="414">
                  <c:v>1.3786110495425501</c:v>
                </c:pt>
                <c:pt idx="415">
                  <c:v>1.37914276239786</c:v>
                </c:pt>
                <c:pt idx="416">
                  <c:v>1.3790676047233299</c:v>
                </c:pt>
                <c:pt idx="417">
                  <c:v>1.3784545815268701</c:v>
                </c:pt>
                <c:pt idx="418">
                  <c:v>1.3774478874446401</c:v>
                </c:pt>
                <c:pt idx="419">
                  <c:v>1.3762355545007601</c:v>
                </c:pt>
                <c:pt idx="420">
                  <c:v>1.3750207602534701</c:v>
                </c:pt>
                <c:pt idx="421">
                  <c:v>1.3740035790166101</c:v>
                </c:pt>
                <c:pt idx="422">
                  <c:v>1.37336833143166</c:v>
                </c:pt>
                <c:pt idx="423">
                  <c:v>1.3732710135556401</c:v>
                </c:pt>
                <c:pt idx="424">
                  <c:v>1.37381827111582</c:v>
                </c:pt>
                <c:pt idx="425">
                  <c:v>1.3750475027690601</c:v>
                </c:pt>
                <c:pt idx="426">
                  <c:v>1.37689906047299</c:v>
                </c:pt>
                <c:pt idx="427">
                  <c:v>1.37921357574905</c:v>
                </c:pt>
                <c:pt idx="428">
                  <c:v>1.3817379067584199</c:v>
                </c:pt>
                <c:pt idx="429">
                  <c:v>1.3841696258348499</c:v>
                </c:pt>
                <c:pt idx="430">
                  <c:v>1.38621306311259</c:v>
                </c:pt>
                <c:pt idx="431">
                  <c:v>1.38765086369084</c:v>
                </c:pt>
                <c:pt idx="432">
                  <c:v>1.3883944591809301</c:v>
                </c:pt>
                <c:pt idx="433">
                  <c:v>1.38849570759305</c:v>
                </c:pt>
                <c:pt idx="434">
                  <c:v>1.3881151011151101</c:v>
                </c:pt>
                <c:pt idx="435">
                  <c:v>1.3874646107792199</c:v>
                </c:pt>
                <c:pt idx="436">
                  <c:v>1.38673444335824</c:v>
                </c:pt>
                <c:pt idx="437">
                  <c:v>1.3860485786221499</c:v>
                </c:pt>
                <c:pt idx="438">
                  <c:v>1.38545503118869</c:v>
                </c:pt>
                <c:pt idx="439">
                  <c:v>1.3849398455570501</c:v>
                </c:pt>
                <c:pt idx="440">
                  <c:v>1.3844508446955299</c:v>
                </c:pt>
                <c:pt idx="441">
                  <c:v>1.38393846865008</c:v>
                </c:pt>
                <c:pt idx="442">
                  <c:v>1.3833637778382399</c:v>
                </c:pt>
                <c:pt idx="443">
                  <c:v>1.3827134823512599</c:v>
                </c:pt>
                <c:pt idx="444">
                  <c:v>1.3820032865273499</c:v>
                </c:pt>
                <c:pt idx="445">
                  <c:v>1.3812763934165699</c:v>
                </c:pt>
                <c:pt idx="446">
                  <c:v>1.38059164011971</c:v>
                </c:pt>
                <c:pt idx="447">
                  <c:v>1.38000984457471</c:v>
                </c:pt>
                <c:pt idx="448">
                  <c:v>1.3795708077871101</c:v>
                </c:pt>
                <c:pt idx="449">
                  <c:v>1.3792843067032401</c:v>
                </c:pt>
                <c:pt idx="450">
                  <c:v>1.37914069568149</c:v>
                </c:pt>
                <c:pt idx="451">
                  <c:v>1.3791238196003299</c:v>
                </c:pt>
                <c:pt idx="452">
                  <c:v>1.3792405192360899</c:v>
                </c:pt>
                <c:pt idx="453">
                  <c:v>1.3795305764605801</c:v>
                </c:pt>
                <c:pt idx="454">
                  <c:v>1.3800581861813701</c:v>
                </c:pt>
                <c:pt idx="455">
                  <c:v>1.3808745233462201</c:v>
                </c:pt>
                <c:pt idx="456">
                  <c:v>1.38199032672856</c:v>
                </c:pt>
                <c:pt idx="457">
                  <c:v>1.38334593853691</c:v>
                </c:pt>
                <c:pt idx="458">
                  <c:v>1.38480471226444</c:v>
                </c:pt>
                <c:pt idx="459">
                  <c:v>1.3861832971017001</c:v>
                </c:pt>
                <c:pt idx="460">
                  <c:v>1.3872911219195001</c:v>
                </c:pt>
                <c:pt idx="461">
                  <c:v>1.3879753353770301</c:v>
                </c:pt>
                <c:pt idx="462">
                  <c:v>1.38816450408379</c:v>
                </c:pt>
                <c:pt idx="463">
                  <c:v>1.3878880859511999</c:v>
                </c:pt>
                <c:pt idx="464">
                  <c:v>1.3872711868843299</c:v>
                </c:pt>
                <c:pt idx="465">
                  <c:v>1.38649627341347</c:v>
                </c:pt>
                <c:pt idx="466">
                  <c:v>1.3857579831317699</c:v>
                </c:pt>
                <c:pt idx="467">
                  <c:v>1.385210123777</c:v>
                </c:pt>
                <c:pt idx="468">
                  <c:v>1.3849203784045101</c:v>
                </c:pt>
                <c:pt idx="469">
                  <c:v>1.38487566634244</c:v>
                </c:pt>
                <c:pt idx="470">
                  <c:v>1.38500367599443</c:v>
                </c:pt>
                <c:pt idx="471">
                  <c:v>1.3852214432677199</c:v>
                </c:pt>
                <c:pt idx="472">
                  <c:v>1.38548448648137</c:v>
                </c:pt>
                <c:pt idx="473">
                  <c:v>1.38581486365336</c:v>
                </c:pt>
                <c:pt idx="474">
                  <c:v>1.38627902625604</c:v>
                </c:pt>
                <c:pt idx="475">
                  <c:v>1.3869619973877101</c:v>
                </c:pt>
                <c:pt idx="476">
                  <c:v>1.3879120574644399</c:v>
                </c:pt>
                <c:pt idx="477">
                  <c:v>1.3891160906690201</c:v>
                </c:pt>
                <c:pt idx="478">
                  <c:v>1.3904874163577401</c:v>
                </c:pt>
                <c:pt idx="479">
                  <c:v>1.39189484771164</c:v>
                </c:pt>
                <c:pt idx="480">
                  <c:v>1.3932080999987799</c:v>
                </c:pt>
                <c:pt idx="481">
                  <c:v>1.3943326949174599</c:v>
                </c:pt>
                <c:pt idx="482">
                  <c:v>1.3952472633503801</c:v>
                </c:pt>
                <c:pt idx="483">
                  <c:v>1.3960034329272699</c:v>
                </c:pt>
                <c:pt idx="484">
                  <c:v>1.3966954388158701</c:v>
                </c:pt>
                <c:pt idx="485">
                  <c:v>1.3974147164363799</c:v>
                </c:pt>
                <c:pt idx="486">
                  <c:v>1.3981860617698201</c:v>
                </c:pt>
                <c:pt idx="487">
                  <c:v>1.39893115122693</c:v>
                </c:pt>
                <c:pt idx="488">
                  <c:v>1.3994689028184699</c:v>
                </c:pt>
                <c:pt idx="489">
                  <c:v>1.39955688480215</c:v>
                </c:pt>
                <c:pt idx="490">
                  <c:v>1.39897970308665</c:v>
                </c:pt>
                <c:pt idx="491">
                  <c:v>1.39764258992446</c:v>
                </c:pt>
                <c:pt idx="492">
                  <c:v>1.3956321515322201</c:v>
                </c:pt>
                <c:pt idx="493">
                  <c:v>1.3932287828712799</c:v>
                </c:pt>
                <c:pt idx="494">
                  <c:v>1.3908472278325701</c:v>
                </c:pt>
                <c:pt idx="495">
                  <c:v>1.3889391759809999</c:v>
                </c:pt>
                <c:pt idx="496">
                  <c:v>1.3878854231281299</c:v>
                </c:pt>
                <c:pt idx="497">
                  <c:v>1.3878974624567499</c:v>
                </c:pt>
                <c:pt idx="498">
                  <c:v>1.38898085537565</c:v>
                </c:pt>
                <c:pt idx="499">
                  <c:v>1.39091804247871</c:v>
                </c:pt>
                <c:pt idx="500">
                  <c:v>1.39329253646073</c:v>
                </c:pt>
                <c:pt idx="501">
                  <c:v>1.39552974853446</c:v>
                </c:pt>
                <c:pt idx="502">
                  <c:v>1.3969406927996</c:v>
                </c:pt>
                <c:pt idx="503">
                  <c:v>1.3967908398820701</c:v>
                </c:pt>
                <c:pt idx="504">
                  <c:v>1.3943936181279299</c:v>
                </c:pt>
                <c:pt idx="505">
                  <c:v>1.38923415056098</c:v>
                </c:pt>
                <c:pt idx="506">
                  <c:v>1.3810951157298601</c:v>
                </c:pt>
                <c:pt idx="507">
                  <c:v>1.3701626419275099</c:v>
                </c:pt>
                <c:pt idx="508">
                  <c:v>1.35706169180697</c:v>
                </c:pt>
                <c:pt idx="509">
                  <c:v>1.3427921603122099</c:v>
                </c:pt>
                <c:pt idx="510">
                  <c:v>1.32855230483098</c:v>
                </c:pt>
                <c:pt idx="511">
                  <c:v>1.31551872488273</c:v>
                </c:pt>
                <c:pt idx="512">
                  <c:v>1.30459864040458</c:v>
                </c:pt>
                <c:pt idx="513">
                  <c:v>1.2962641324200801</c:v>
                </c:pt>
                <c:pt idx="514">
                  <c:v>1.29050985993831</c:v>
                </c:pt>
                <c:pt idx="515">
                  <c:v>1.2869069510119</c:v>
                </c:pt>
                <c:pt idx="516">
                  <c:v>1.2847587633606099</c:v>
                </c:pt>
                <c:pt idx="517">
                  <c:v>1.28327356022651</c:v>
                </c:pt>
                <c:pt idx="518">
                  <c:v>1.2816949019889401</c:v>
                </c:pt>
                <c:pt idx="519">
                  <c:v>1.2793890932918599</c:v>
                </c:pt>
                <c:pt idx="520">
                  <c:v>1.2758626392149699</c:v>
                </c:pt>
                <c:pt idx="521">
                  <c:v>1.2707557364569</c:v>
                </c:pt>
                <c:pt idx="522">
                  <c:v>1.2638425025797699</c:v>
                </c:pt>
                <c:pt idx="523">
                  <c:v>1.2550465716622401</c:v>
                </c:pt>
                <c:pt idx="524">
                  <c:v>1.24446880458231</c:v>
                </c:pt>
                <c:pt idx="525">
                  <c:v>1.23240651069269</c:v>
                </c:pt>
                <c:pt idx="526">
                  <c:v>1.2193511984220999</c:v>
                </c:pt>
                <c:pt idx="527">
                  <c:v>1.2059499759115999</c:v>
                </c:pt>
                <c:pt idx="528">
                  <c:v>1.19291863724342</c:v>
                </c:pt>
                <c:pt idx="529">
                  <c:v>1.1809508256826899</c:v>
                </c:pt>
                <c:pt idx="530">
                  <c:v>1.17062281080789</c:v>
                </c:pt>
                <c:pt idx="531">
                  <c:v>1.16231394010781</c:v>
                </c:pt>
                <c:pt idx="532">
                  <c:v>1.15616258133806</c:v>
                </c:pt>
                <c:pt idx="533">
                  <c:v>1.1520590269111199</c:v>
                </c:pt>
                <c:pt idx="534">
                  <c:v>1.1496781624314201</c:v>
                </c:pt>
                <c:pt idx="535">
                  <c:v>1.14855370055827</c:v>
                </c:pt>
                <c:pt idx="536">
                  <c:v>1.14818605940164</c:v>
                </c:pt>
                <c:pt idx="537">
                  <c:v>1.1481353377139001</c:v>
                </c:pt>
                <c:pt idx="538">
                  <c:v>1.1480960951080199</c:v>
                </c:pt>
                <c:pt idx="539">
                  <c:v>1.14792843236627</c:v>
                </c:pt>
                <c:pt idx="540">
                  <c:v>1.14763072414682</c:v>
                </c:pt>
                <c:pt idx="541">
                  <c:v>1.1472825626812</c:v>
                </c:pt>
                <c:pt idx="542">
                  <c:v>1.14698404251167</c:v>
                </c:pt>
                <c:pt idx="543">
                  <c:v>1.1468135166825</c:v>
                </c:pt>
                <c:pt idx="544">
                  <c:v>1.1468060304905201</c:v>
                </c:pt>
                <c:pt idx="545">
                  <c:v>1.14697370737458</c:v>
                </c:pt>
                <c:pt idx="546">
                  <c:v>1.14731992292299</c:v>
                </c:pt>
                <c:pt idx="547">
                  <c:v>1.1478586992436599</c:v>
                </c:pt>
                <c:pt idx="548">
                  <c:v>1.14861709155364</c:v>
                </c:pt>
                <c:pt idx="549">
                  <c:v>1.1496151703024899</c:v>
                </c:pt>
                <c:pt idx="550">
                  <c:v>1.1508375394980499</c:v>
                </c:pt>
                <c:pt idx="551">
                  <c:v>1.1522079083553201</c:v>
                </c:pt>
                <c:pt idx="552">
                  <c:v>1.15357278966598</c:v>
                </c:pt>
                <c:pt idx="553">
                  <c:v>1.1547105574265799</c:v>
                </c:pt>
                <c:pt idx="554">
                  <c:v>1.15535352094181</c:v>
                </c:pt>
                <c:pt idx="555">
                  <c:v>1.1552221564459499</c:v>
                </c:pt>
                <c:pt idx="556">
                  <c:v>1.15407300675003</c:v>
                </c:pt>
                <c:pt idx="557">
                  <c:v>1.1517415595323599</c:v>
                </c:pt>
                <c:pt idx="558">
                  <c:v>1.1481810712359</c:v>
                </c:pt>
                <c:pt idx="559">
                  <c:v>1.1434776329554299</c:v>
                </c:pt>
                <c:pt idx="560">
                  <c:v>1.13784850948959</c:v>
                </c:pt>
                <c:pt idx="561">
                  <c:v>1.13161457104731</c:v>
                </c:pt>
                <c:pt idx="562">
                  <c:v>1.1251585432590101</c:v>
                </c:pt>
                <c:pt idx="563">
                  <c:v>1.1188515931551899</c:v>
                </c:pt>
                <c:pt idx="564">
                  <c:v>1.1129984899679199</c:v>
                </c:pt>
                <c:pt idx="565">
                  <c:v>1.10779305449675</c:v>
                </c:pt>
                <c:pt idx="566">
                  <c:v>1.1033084580792301</c:v>
                </c:pt>
                <c:pt idx="567">
                  <c:v>1.0995216759737001</c:v>
                </c:pt>
                <c:pt idx="568">
                  <c:v>1.0963598197136899</c:v>
                </c:pt>
                <c:pt idx="569">
                  <c:v>1.09375313684161</c:v>
                </c:pt>
                <c:pt idx="570">
                  <c:v>1.0916771685507101</c:v>
                </c:pt>
                <c:pt idx="571">
                  <c:v>1.0901639730239401</c:v>
                </c:pt>
                <c:pt idx="572">
                  <c:v>1.0892877156187999</c:v>
                </c:pt>
                <c:pt idx="573">
                  <c:v>1.08911252301455</c:v>
                </c:pt>
                <c:pt idx="574">
                  <c:v>1.0896564968701199</c:v>
                </c:pt>
                <c:pt idx="575">
                  <c:v>1.0908414762310601</c:v>
                </c:pt>
                <c:pt idx="576">
                  <c:v>1.09249649496637</c:v>
                </c:pt>
                <c:pt idx="577">
                  <c:v>1.09437804712333</c:v>
                </c:pt>
                <c:pt idx="578">
                  <c:v>1.0962178549517501</c:v>
                </c:pt>
                <c:pt idx="579">
                  <c:v>1.0977833867376501</c:v>
                </c:pt>
                <c:pt idx="580">
                  <c:v>1.0989124922517599</c:v>
                </c:pt>
                <c:pt idx="581">
                  <c:v>1.0995340330015999</c:v>
                </c:pt>
                <c:pt idx="582">
                  <c:v>1.0996561401048399</c:v>
                </c:pt>
                <c:pt idx="583">
                  <c:v>1.09934073171022</c:v>
                </c:pt>
                <c:pt idx="584">
                  <c:v>1.0986605548745101</c:v>
                </c:pt>
                <c:pt idx="585">
                  <c:v>1.0976787349070001</c:v>
                </c:pt>
                <c:pt idx="586">
                  <c:v>1.0964449238874401</c:v>
                </c:pt>
                <c:pt idx="587">
                  <c:v>1.0950188017206</c:v>
                </c:pt>
                <c:pt idx="588">
                  <c:v>1.0935002755795</c:v>
                </c:pt>
                <c:pt idx="589">
                  <c:v>1.09206127692807</c:v>
                </c:pt>
                <c:pt idx="590">
                  <c:v>1.09095044865459</c:v>
                </c:pt>
                <c:pt idx="591">
                  <c:v>1.0904730750170799</c:v>
                </c:pt>
                <c:pt idx="592">
                  <c:v>1.09093225602927</c:v>
                </c:pt>
                <c:pt idx="593">
                  <c:v>1.0925490017594399</c:v>
                </c:pt>
                <c:pt idx="594">
                  <c:v>1.095386894245</c:v>
                </c:pt>
                <c:pt idx="595">
                  <c:v>1.09929112452596</c:v>
                </c:pt>
                <c:pt idx="596">
                  <c:v>1.1039098118853501</c:v>
                </c:pt>
                <c:pt idx="597">
                  <c:v>1.10874043647331</c:v>
                </c:pt>
                <c:pt idx="598">
                  <c:v>1.1132542264015</c:v>
                </c:pt>
                <c:pt idx="599">
                  <c:v>1.11701722572572</c:v>
                </c:pt>
                <c:pt idx="600">
                  <c:v>1.1197860871274099</c:v>
                </c:pt>
                <c:pt idx="601">
                  <c:v>1.1215545849526201</c:v>
                </c:pt>
                <c:pt idx="602">
                  <c:v>1.12251554558439</c:v>
                </c:pt>
                <c:pt idx="603">
                  <c:v>1.1229832144402201</c:v>
                </c:pt>
                <c:pt idx="604">
                  <c:v>1.1232768047841299</c:v>
                </c:pt>
                <c:pt idx="605">
                  <c:v>1.1236367665338001</c:v>
                </c:pt>
                <c:pt idx="606">
                  <c:v>1.1241859207577001</c:v>
                </c:pt>
                <c:pt idx="607">
                  <c:v>1.12493460343759</c:v>
                </c:pt>
                <c:pt idx="608">
                  <c:v>1.12585227478739</c:v>
                </c:pt>
                <c:pt idx="609">
                  <c:v>1.12694665517</c:v>
                </c:pt>
                <c:pt idx="610">
                  <c:v>1.1283293004261401</c:v>
                </c:pt>
                <c:pt idx="611">
                  <c:v>1.1302506887067501</c:v>
                </c:pt>
                <c:pt idx="612">
                  <c:v>1.1330836570104801</c:v>
                </c:pt>
                <c:pt idx="613">
                  <c:v>1.1372615582561501</c:v>
                </c:pt>
                <c:pt idx="614">
                  <c:v>1.14318430294099</c:v>
                </c:pt>
                <c:pt idx="615">
                  <c:v>1.15110490883786</c:v>
                </c:pt>
                <c:pt idx="616">
                  <c:v>1.16104843379054</c:v>
                </c:pt>
                <c:pt idx="617">
                  <c:v>1.17276699105283</c:v>
                </c:pt>
                <c:pt idx="618">
                  <c:v>1.18575484973178</c:v>
                </c:pt>
                <c:pt idx="619">
                  <c:v>1.19932244581781</c:v>
                </c:pt>
                <c:pt idx="620">
                  <c:v>1.21270517030366</c:v>
                </c:pt>
                <c:pt idx="621">
                  <c:v>1.22517439622067</c:v>
                </c:pt>
                <c:pt idx="622">
                  <c:v>1.2361288600608</c:v>
                </c:pt>
                <c:pt idx="623">
                  <c:v>1.2451462371150399</c:v>
                </c:pt>
                <c:pt idx="624">
                  <c:v>1.2519972986399901</c:v>
                </c:pt>
                <c:pt idx="625">
                  <c:v>1.2566521439736</c:v>
                </c:pt>
                <c:pt idx="626">
                  <c:v>1.25926465180356</c:v>
                </c:pt>
                <c:pt idx="627">
                  <c:v>1.26014771774809</c:v>
                </c:pt>
                <c:pt idx="628">
                  <c:v>1.25973448577207</c:v>
                </c:pt>
                <c:pt idx="629">
                  <c:v>1.2585106392877501</c:v>
                </c:pt>
                <c:pt idx="630">
                  <c:v>1.2569407903647001</c:v>
                </c:pt>
                <c:pt idx="631">
                  <c:v>1.2553910883288699</c:v>
                </c:pt>
                <c:pt idx="632">
                  <c:v>1.2540832911038</c:v>
                </c:pt>
                <c:pt idx="633">
                  <c:v>1.2531026214901</c:v>
                </c:pt>
                <c:pt idx="634">
                  <c:v>1.2524198332446499</c:v>
                </c:pt>
                <c:pt idx="635">
                  <c:v>1.2519530176084801</c:v>
                </c:pt>
                <c:pt idx="636">
                  <c:v>1.25160522219277</c:v>
                </c:pt>
                <c:pt idx="637">
                  <c:v>1.25130784276109</c:v>
                </c:pt>
                <c:pt idx="638">
                  <c:v>1.2510306583370101</c:v>
                </c:pt>
                <c:pt idx="639">
                  <c:v>1.25079691922439</c:v>
                </c:pt>
                <c:pt idx="640">
                  <c:v>1.25067784833173</c:v>
                </c:pt>
                <c:pt idx="641">
                  <c:v>1.2507826789012799</c:v>
                </c:pt>
                <c:pt idx="642">
                  <c:v>1.25122043257557</c:v>
                </c:pt>
                <c:pt idx="643">
                  <c:v>1.25206928973323</c:v>
                </c:pt>
                <c:pt idx="644">
                  <c:v>1.2533356377532101</c:v>
                </c:pt>
                <c:pt idx="645">
                  <c:v>1.2549222680715</c:v>
                </c:pt>
                <c:pt idx="646">
                  <c:v>1.2566465463494201</c:v>
                </c:pt>
                <c:pt idx="647">
                  <c:v>1.25827062269503</c:v>
                </c:pt>
                <c:pt idx="648">
                  <c:v>1.2595759592507401</c:v>
                </c:pt>
                <c:pt idx="649">
                  <c:v>1.2604076413655201</c:v>
                </c:pt>
                <c:pt idx="650">
                  <c:v>1.2607200793218001</c:v>
                </c:pt>
                <c:pt idx="651">
                  <c:v>1.2605713883090901</c:v>
                </c:pt>
                <c:pt idx="652">
                  <c:v>1.2600934305443201</c:v>
                </c:pt>
                <c:pt idx="653">
                  <c:v>1.25944075221579</c:v>
                </c:pt>
                <c:pt idx="654">
                  <c:v>1.2587357438634299</c:v>
                </c:pt>
                <c:pt idx="655">
                  <c:v>1.25803345574652</c:v>
                </c:pt>
                <c:pt idx="656">
                  <c:v>1.2573147820209201</c:v>
                </c:pt>
                <c:pt idx="657">
                  <c:v>1.2565044663189999</c:v>
                </c:pt>
                <c:pt idx="658">
                  <c:v>1.25551315823823</c:v>
                </c:pt>
                <c:pt idx="659">
                  <c:v>1.25428032110161</c:v>
                </c:pt>
                <c:pt idx="660">
                  <c:v>1.2528131215607199</c:v>
                </c:pt>
                <c:pt idx="661">
                  <c:v>1.2511915754481</c:v>
                </c:pt>
                <c:pt idx="662">
                  <c:v>1.2495523680118501</c:v>
                </c:pt>
                <c:pt idx="663">
                  <c:v>1.2480613685916599</c:v>
                </c:pt>
                <c:pt idx="664">
                  <c:v>1.2468728387738599</c:v>
                </c:pt>
                <c:pt idx="665">
                  <c:v>1.24610593457565</c:v>
                </c:pt>
                <c:pt idx="666">
                  <c:v>1.2458132232679799</c:v>
                </c:pt>
                <c:pt idx="667">
                  <c:v>1.2459746934321401</c:v>
                </c:pt>
                <c:pt idx="668">
                  <c:v>1.2464835836503101</c:v>
                </c:pt>
                <c:pt idx="669">
                  <c:v>1.24715914230182</c:v>
                </c:pt>
                <c:pt idx="670">
                  <c:v>1.24776476393841</c:v>
                </c:pt>
                <c:pt idx="671">
                  <c:v>1.24805007418477</c:v>
                </c:pt>
                <c:pt idx="672">
                  <c:v>1.24781339048111</c:v>
                </c:pt>
                <c:pt idx="673">
                  <c:v>1.24695881187044</c:v>
                </c:pt>
                <c:pt idx="674">
                  <c:v>1.24555142093031</c:v>
                </c:pt>
                <c:pt idx="675">
                  <c:v>1.24382928849298</c:v>
                </c:pt>
                <c:pt idx="676">
                  <c:v>1.2421686421340199</c:v>
                </c:pt>
                <c:pt idx="677">
                  <c:v>1.24100915432551</c:v>
                </c:pt>
                <c:pt idx="678">
                  <c:v>1.2407498812167801</c:v>
                </c:pt>
                <c:pt idx="679">
                  <c:v>1.2416369010347399</c:v>
                </c:pt>
                <c:pt idx="680">
                  <c:v>1.24369657428073</c:v>
                </c:pt>
                <c:pt idx="681">
                  <c:v>1.2467184898521899</c:v>
                </c:pt>
                <c:pt idx="682">
                  <c:v>1.2503144393290799</c:v>
                </c:pt>
                <c:pt idx="683">
                  <c:v>1.2540185621936799</c:v>
                </c:pt>
                <c:pt idx="684">
                  <c:v>1.2574077663818</c:v>
                </c:pt>
                <c:pt idx="685">
                  <c:v>1.2601934649192601</c:v>
                </c:pt>
                <c:pt idx="686">
                  <c:v>1.2622702689477201</c:v>
                </c:pt>
                <c:pt idx="687">
                  <c:v>1.2637029320284801</c:v>
                </c:pt>
                <c:pt idx="688">
                  <c:v>1.2646649468773601</c:v>
                </c:pt>
                <c:pt idx="689">
                  <c:v>1.26536305623634</c:v>
                </c:pt>
                <c:pt idx="690">
                  <c:v>1.2659671048125201</c:v>
                </c:pt>
                <c:pt idx="691">
                  <c:v>1.26656676927638</c:v>
                </c:pt>
                <c:pt idx="692">
                  <c:v>1.26716210818745</c:v>
                </c:pt>
                <c:pt idx="693">
                  <c:v>1.2676785157746999</c:v>
                </c:pt>
                <c:pt idx="694">
                  <c:v>1.2679949101546799</c:v>
                </c:pt>
                <c:pt idx="695">
                  <c:v>1.2679818118833801</c:v>
                </c:pt>
                <c:pt idx="696">
                  <c:v>1.2675320018868801</c:v>
                </c:pt>
                <c:pt idx="697">
                  <c:v>1.26659015581076</c:v>
                </c:pt>
                <c:pt idx="698">
                  <c:v>1.2651617028619899</c:v>
                </c:pt>
                <c:pt idx="699">
                  <c:v>1.26332489875089</c:v>
                </c:pt>
                <c:pt idx="700">
                  <c:v>1.26121960413576</c:v>
                </c:pt>
                <c:pt idx="701">
                  <c:v>1.2590368733316799</c:v>
                </c:pt>
                <c:pt idx="702">
                  <c:v>1.2569840079052099</c:v>
                </c:pt>
                <c:pt idx="703">
                  <c:v>1.2552661876660001</c:v>
                </c:pt>
                <c:pt idx="704">
                  <c:v>1.2540607211686301</c:v>
                </c:pt>
                <c:pt idx="705">
                  <c:v>1.25349524357694</c:v>
                </c:pt>
                <c:pt idx="706">
                  <c:v>1.25364526072459</c:v>
                </c:pt>
                <c:pt idx="707">
                  <c:v>1.2545115939204901</c:v>
                </c:pt>
                <c:pt idx="708">
                  <c:v>1.2560272034892099</c:v>
                </c:pt>
                <c:pt idx="709">
                  <c:v>1.25806001477761</c:v>
                </c:pt>
                <c:pt idx="710">
                  <c:v>1.2604222326395</c:v>
                </c:pt>
                <c:pt idx="711">
                  <c:v>1.2628970079833599</c:v>
                </c:pt>
                <c:pt idx="712">
                  <c:v>1.26526005120262</c:v>
                </c:pt>
                <c:pt idx="713">
                  <c:v>1.26729284009758</c:v>
                </c:pt>
                <c:pt idx="714">
                  <c:v>1.2687965026696499</c:v>
                </c:pt>
                <c:pt idx="715">
                  <c:v>1.26960086035444</c:v>
                </c:pt>
                <c:pt idx="716">
                  <c:v>1.26955889437334</c:v>
                </c:pt>
                <c:pt idx="717">
                  <c:v>1.26855472129075</c:v>
                </c:pt>
                <c:pt idx="718">
                  <c:v>1.26650749084341</c:v>
                </c:pt>
                <c:pt idx="719">
                  <c:v>1.2633794749452101</c:v>
                </c:pt>
                <c:pt idx="720">
                  <c:v>1.2591840007834101</c:v>
                </c:pt>
                <c:pt idx="721">
                  <c:v>1.2539806659955</c:v>
                </c:pt>
                <c:pt idx="722">
                  <c:v>1.247877747227</c:v>
                </c:pt>
                <c:pt idx="723">
                  <c:v>1.24101429110465</c:v>
                </c:pt>
                <c:pt idx="724">
                  <c:v>1.23355115473053</c:v>
                </c:pt>
                <c:pt idx="725">
                  <c:v>1.22565277225904</c:v>
                </c:pt>
                <c:pt idx="726">
                  <c:v>1.2174751329451901</c:v>
                </c:pt>
                <c:pt idx="727">
                  <c:v>1.2091577295092799</c:v>
                </c:pt>
                <c:pt idx="728">
                  <c:v>1.20081790456832</c:v>
                </c:pt>
                <c:pt idx="729">
                  <c:v>1.1925592731622401</c:v>
                </c:pt>
                <c:pt idx="730">
                  <c:v>1.1844708177726599</c:v>
                </c:pt>
                <c:pt idx="731">
                  <c:v>1.1766515883472299</c:v>
                </c:pt>
                <c:pt idx="732">
                  <c:v>1.16919787798895</c:v>
                </c:pt>
                <c:pt idx="733">
                  <c:v>1.1622059394670901</c:v>
                </c:pt>
                <c:pt idx="734">
                  <c:v>1.15575760569535</c:v>
                </c:pt>
                <c:pt idx="735">
                  <c:v>1.1499021242578999</c:v>
                </c:pt>
                <c:pt idx="736">
                  <c:v>1.1446355759346301</c:v>
                </c:pt>
                <c:pt idx="737">
                  <c:v>1.1398967316119</c:v>
                </c:pt>
                <c:pt idx="738">
                  <c:v>1.1355735728710701</c:v>
                </c:pt>
                <c:pt idx="739">
                  <c:v>1.1315202406699001</c:v>
                </c:pt>
                <c:pt idx="740">
                  <c:v>1.12760496977463</c:v>
                </c:pt>
                <c:pt idx="741">
                  <c:v>1.1237288371033201</c:v>
                </c:pt>
                <c:pt idx="742">
                  <c:v>1.11986070960194</c:v>
                </c:pt>
                <c:pt idx="743">
                  <c:v>1.1160409035413299</c:v>
                </c:pt>
                <c:pt idx="744">
                  <c:v>1.1123736410275</c:v>
                </c:pt>
                <c:pt idx="745">
                  <c:v>1.10900323652244</c:v>
                </c:pt>
                <c:pt idx="746">
                  <c:v>1.1060791101262</c:v>
                </c:pt>
                <c:pt idx="747">
                  <c:v>1.1037108882733799</c:v>
                </c:pt>
                <c:pt idx="748">
                  <c:v>1.10194197596942</c:v>
                </c:pt>
                <c:pt idx="749">
                  <c:v>1.10073715859374</c:v>
                </c:pt>
                <c:pt idx="750">
                  <c:v>1.0999919221946</c:v>
                </c:pt>
                <c:pt idx="751">
                  <c:v>1.0995670297056801</c:v>
                </c:pt>
                <c:pt idx="752">
                  <c:v>1.09932170788993</c:v>
                </c:pt>
                <c:pt idx="753">
                  <c:v>1.0991534676547601</c:v>
                </c:pt>
                <c:pt idx="754">
                  <c:v>1.0990229073769899</c:v>
                </c:pt>
                <c:pt idx="755">
                  <c:v>1.0989495969759</c:v>
                </c:pt>
                <c:pt idx="756">
                  <c:v>1.09899916026747</c:v>
                </c:pt>
                <c:pt idx="757">
                  <c:v>1.09924486441131</c:v>
                </c:pt>
                <c:pt idx="758">
                  <c:v>1.0997409410303001</c:v>
                </c:pt>
                <c:pt idx="759">
                  <c:v>1.1004879993644801</c:v>
                </c:pt>
                <c:pt idx="760">
                  <c:v>1.1014307741282801</c:v>
                </c:pt>
                <c:pt idx="761">
                  <c:v>1.10245194603633</c:v>
                </c:pt>
                <c:pt idx="762">
                  <c:v>1.1034057215431099</c:v>
                </c:pt>
                <c:pt idx="763">
                  <c:v>1.1041524514919601</c:v>
                </c:pt>
                <c:pt idx="764">
                  <c:v>1.10458557138046</c:v>
                </c:pt>
                <c:pt idx="765">
                  <c:v>1.1046796905364</c:v>
                </c:pt>
                <c:pt idx="766">
                  <c:v>1.1044879520426401</c:v>
                </c:pt>
                <c:pt idx="767">
                  <c:v>1.1041235010141299</c:v>
                </c:pt>
                <c:pt idx="768">
                  <c:v>1.1037436333261601</c:v>
                </c:pt>
                <c:pt idx="769">
                  <c:v>1.10349572003521</c:v>
                </c:pt>
                <c:pt idx="770">
                  <c:v>1.1034987796423601</c:v>
                </c:pt>
                <c:pt idx="771">
                  <c:v>1.10382681444231</c:v>
                </c:pt>
                <c:pt idx="772">
                  <c:v>1.1045157381842201</c:v>
                </c:pt>
                <c:pt idx="773">
                  <c:v>1.1055845340561401</c:v>
                </c:pt>
                <c:pt idx="774">
                  <c:v>1.1070660535632499</c:v>
                </c:pt>
                <c:pt idx="775">
                  <c:v>1.1090167796827</c:v>
                </c:pt>
                <c:pt idx="776">
                  <c:v>1.11151842759068</c:v>
                </c:pt>
                <c:pt idx="777">
                  <c:v>1.1146429021389701</c:v>
                </c:pt>
                <c:pt idx="778">
                  <c:v>1.11841510529469</c:v>
                </c:pt>
                <c:pt idx="779">
                  <c:v>1.12276333118037</c:v>
                </c:pt>
                <c:pt idx="780">
                  <c:v>1.1275030447591901</c:v>
                </c:pt>
                <c:pt idx="781">
                  <c:v>1.1323405429911699</c:v>
                </c:pt>
                <c:pt idx="782">
                  <c:v>1.1369308204508299</c:v>
                </c:pt>
                <c:pt idx="783">
                  <c:v>1.14094415491182</c:v>
                </c:pt>
                <c:pt idx="784">
                  <c:v>1.1441488170645899</c:v>
                </c:pt>
                <c:pt idx="785">
                  <c:v>1.14647197477287</c:v>
                </c:pt>
                <c:pt idx="786">
                  <c:v>1.1480144270709101</c:v>
                </c:pt>
                <c:pt idx="787">
                  <c:v>1.1490248630964801</c:v>
                </c:pt>
              </c:numCache>
            </c:numRef>
          </c:yVal>
          <c:smooth val="1"/>
          <c:extLst>
            <c:ext xmlns:c16="http://schemas.microsoft.com/office/drawing/2014/chart" uri="{C3380CC4-5D6E-409C-BE32-E72D297353CC}">
              <c16:uniqueId val="{00000000-56D8-7E4F-A2EE-6E60320BBC49}"/>
            </c:ext>
          </c:extLst>
        </c:ser>
        <c:ser>
          <c:idx val="1"/>
          <c:order val="1"/>
          <c:tx>
            <c:v>Ghost</c:v>
          </c:tx>
          <c:spPr>
            <a:ln w="41275" cap="rnd">
              <a:solidFill>
                <a:schemeClr val="accent2"/>
              </a:solidFill>
              <a:round/>
            </a:ln>
            <a:effectLst/>
          </c:spPr>
          <c:marker>
            <c:symbol val="none"/>
          </c:marker>
          <c:xVal>
            <c:numRef>
              <c:f>[breath_spoof.csv]breath_spoof!$C:$C</c:f>
              <c:numCache>
                <c:formatCode>General</c:formatCode>
                <c:ptCount val="1048576"/>
                <c:pt idx="0">
                  <c:v>12.564612</c:v>
                </c:pt>
                <c:pt idx="1">
                  <c:v>12.576024</c:v>
                </c:pt>
                <c:pt idx="2">
                  <c:v>12.587436</c:v>
                </c:pt>
                <c:pt idx="3">
                  <c:v>12.598848</c:v>
                </c:pt>
                <c:pt idx="4">
                  <c:v>12.61026</c:v>
                </c:pt>
                <c:pt idx="5">
                  <c:v>12.621672</c:v>
                </c:pt>
                <c:pt idx="6">
                  <c:v>12.633084</c:v>
                </c:pt>
                <c:pt idx="7">
                  <c:v>12.644496</c:v>
                </c:pt>
                <c:pt idx="8">
                  <c:v>12.655908</c:v>
                </c:pt>
                <c:pt idx="9">
                  <c:v>12.66732</c:v>
                </c:pt>
                <c:pt idx="10">
                  <c:v>12.678732</c:v>
                </c:pt>
                <c:pt idx="11">
                  <c:v>12.690144</c:v>
                </c:pt>
                <c:pt idx="12">
                  <c:v>12.701556</c:v>
                </c:pt>
                <c:pt idx="13">
                  <c:v>12.712968</c:v>
                </c:pt>
                <c:pt idx="14">
                  <c:v>12.72438</c:v>
                </c:pt>
                <c:pt idx="15">
                  <c:v>12.735792</c:v>
                </c:pt>
                <c:pt idx="16">
                  <c:v>12.747204</c:v>
                </c:pt>
                <c:pt idx="17">
                  <c:v>12.758616</c:v>
                </c:pt>
                <c:pt idx="18">
                  <c:v>12.770028</c:v>
                </c:pt>
                <c:pt idx="19">
                  <c:v>12.78144</c:v>
                </c:pt>
                <c:pt idx="20">
                  <c:v>12.792852</c:v>
                </c:pt>
                <c:pt idx="21">
                  <c:v>12.804264</c:v>
                </c:pt>
                <c:pt idx="22">
                  <c:v>12.815676</c:v>
                </c:pt>
                <c:pt idx="23">
                  <c:v>12.827088</c:v>
                </c:pt>
                <c:pt idx="24">
                  <c:v>12.8385</c:v>
                </c:pt>
                <c:pt idx="25">
                  <c:v>12.849912</c:v>
                </c:pt>
                <c:pt idx="26">
                  <c:v>12.861324</c:v>
                </c:pt>
                <c:pt idx="27">
                  <c:v>12.872736</c:v>
                </c:pt>
                <c:pt idx="28">
                  <c:v>12.884148</c:v>
                </c:pt>
                <c:pt idx="29">
                  <c:v>12.89556</c:v>
                </c:pt>
                <c:pt idx="30">
                  <c:v>12.906972</c:v>
                </c:pt>
                <c:pt idx="31">
                  <c:v>12.918384</c:v>
                </c:pt>
                <c:pt idx="32">
                  <c:v>12.929796</c:v>
                </c:pt>
                <c:pt idx="33">
                  <c:v>12.941208</c:v>
                </c:pt>
                <c:pt idx="34">
                  <c:v>12.95262</c:v>
                </c:pt>
                <c:pt idx="35">
                  <c:v>12.964032</c:v>
                </c:pt>
                <c:pt idx="36">
                  <c:v>12.975444</c:v>
                </c:pt>
                <c:pt idx="37">
                  <c:v>12.986856</c:v>
                </c:pt>
                <c:pt idx="38">
                  <c:v>12.998267999999999</c:v>
                </c:pt>
                <c:pt idx="39">
                  <c:v>13.009679999999999</c:v>
                </c:pt>
                <c:pt idx="40">
                  <c:v>13.021091999999999</c:v>
                </c:pt>
                <c:pt idx="41">
                  <c:v>13.032503999999999</c:v>
                </c:pt>
                <c:pt idx="42">
                  <c:v>13.043915999999999</c:v>
                </c:pt>
                <c:pt idx="43">
                  <c:v>13.055327999999999</c:v>
                </c:pt>
                <c:pt idx="44">
                  <c:v>13.066739999999999</c:v>
                </c:pt>
                <c:pt idx="45">
                  <c:v>13.078151999999999</c:v>
                </c:pt>
                <c:pt idx="46">
                  <c:v>13.089563999999999</c:v>
                </c:pt>
                <c:pt idx="47">
                  <c:v>13.100975999999999</c:v>
                </c:pt>
                <c:pt idx="48">
                  <c:v>13.112387999999999</c:v>
                </c:pt>
                <c:pt idx="49">
                  <c:v>13.123799999999999</c:v>
                </c:pt>
                <c:pt idx="50">
                  <c:v>13.135211999999999</c:v>
                </c:pt>
                <c:pt idx="51">
                  <c:v>13.146623999999999</c:v>
                </c:pt>
                <c:pt idx="52">
                  <c:v>13.158035999999999</c:v>
                </c:pt>
                <c:pt idx="53">
                  <c:v>13.169447999999999</c:v>
                </c:pt>
                <c:pt idx="54">
                  <c:v>13.180859999999999</c:v>
                </c:pt>
                <c:pt idx="55">
                  <c:v>13.192272000000001</c:v>
                </c:pt>
                <c:pt idx="56">
                  <c:v>13.203684000000001</c:v>
                </c:pt>
                <c:pt idx="57">
                  <c:v>13.215096000000001</c:v>
                </c:pt>
                <c:pt idx="58">
                  <c:v>13.226508000000001</c:v>
                </c:pt>
                <c:pt idx="59">
                  <c:v>13.237920000000001</c:v>
                </c:pt>
                <c:pt idx="60">
                  <c:v>13.249332000000001</c:v>
                </c:pt>
                <c:pt idx="61">
                  <c:v>13.260744000000001</c:v>
                </c:pt>
                <c:pt idx="62">
                  <c:v>13.272156000000001</c:v>
                </c:pt>
                <c:pt idx="63">
                  <c:v>13.283568000000001</c:v>
                </c:pt>
                <c:pt idx="64">
                  <c:v>13.294980000000001</c:v>
                </c:pt>
                <c:pt idx="65">
                  <c:v>13.306392000000001</c:v>
                </c:pt>
                <c:pt idx="66">
                  <c:v>13.317804000000001</c:v>
                </c:pt>
                <c:pt idx="67">
                  <c:v>13.329216000000001</c:v>
                </c:pt>
                <c:pt idx="68">
                  <c:v>13.340628000000001</c:v>
                </c:pt>
                <c:pt idx="69">
                  <c:v>13.352040000000001</c:v>
                </c:pt>
                <c:pt idx="70">
                  <c:v>13.363452000000001</c:v>
                </c:pt>
                <c:pt idx="71">
                  <c:v>13.374864000000001</c:v>
                </c:pt>
                <c:pt idx="72">
                  <c:v>13.386276000000001</c:v>
                </c:pt>
                <c:pt idx="73">
                  <c:v>13.397688</c:v>
                </c:pt>
                <c:pt idx="74">
                  <c:v>13.4091</c:v>
                </c:pt>
                <c:pt idx="75">
                  <c:v>13.420512</c:v>
                </c:pt>
                <c:pt idx="76">
                  <c:v>13.431924</c:v>
                </c:pt>
                <c:pt idx="77">
                  <c:v>13.443336</c:v>
                </c:pt>
                <c:pt idx="78">
                  <c:v>13.454748</c:v>
                </c:pt>
                <c:pt idx="79">
                  <c:v>13.46616</c:v>
                </c:pt>
                <c:pt idx="80">
                  <c:v>13.477572</c:v>
                </c:pt>
                <c:pt idx="81">
                  <c:v>13.488984</c:v>
                </c:pt>
                <c:pt idx="82">
                  <c:v>13.500396</c:v>
                </c:pt>
                <c:pt idx="83">
                  <c:v>13.511808</c:v>
                </c:pt>
                <c:pt idx="84">
                  <c:v>13.52322</c:v>
                </c:pt>
                <c:pt idx="85">
                  <c:v>13.534632</c:v>
                </c:pt>
                <c:pt idx="86">
                  <c:v>13.546044</c:v>
                </c:pt>
                <c:pt idx="87">
                  <c:v>13.557456</c:v>
                </c:pt>
                <c:pt idx="88">
                  <c:v>13.568868</c:v>
                </c:pt>
                <c:pt idx="89">
                  <c:v>13.58028</c:v>
                </c:pt>
                <c:pt idx="90">
                  <c:v>13.591692</c:v>
                </c:pt>
                <c:pt idx="91">
                  <c:v>13.603104</c:v>
                </c:pt>
                <c:pt idx="92">
                  <c:v>13.614516</c:v>
                </c:pt>
                <c:pt idx="93">
                  <c:v>13.625928</c:v>
                </c:pt>
                <c:pt idx="94">
                  <c:v>13.63734</c:v>
                </c:pt>
                <c:pt idx="95">
                  <c:v>13.648752</c:v>
                </c:pt>
                <c:pt idx="96">
                  <c:v>13.660164</c:v>
                </c:pt>
                <c:pt idx="97">
                  <c:v>13.671576</c:v>
                </c:pt>
                <c:pt idx="98">
                  <c:v>13.682988</c:v>
                </c:pt>
                <c:pt idx="99">
                  <c:v>13.6944</c:v>
                </c:pt>
                <c:pt idx="100">
                  <c:v>13.705812</c:v>
                </c:pt>
                <c:pt idx="101">
                  <c:v>13.717224</c:v>
                </c:pt>
                <c:pt idx="102">
                  <c:v>13.728636</c:v>
                </c:pt>
                <c:pt idx="103">
                  <c:v>13.740048</c:v>
                </c:pt>
                <c:pt idx="104">
                  <c:v>13.75146</c:v>
                </c:pt>
                <c:pt idx="105">
                  <c:v>13.762872</c:v>
                </c:pt>
                <c:pt idx="106">
                  <c:v>13.774284</c:v>
                </c:pt>
                <c:pt idx="107">
                  <c:v>13.785696</c:v>
                </c:pt>
                <c:pt idx="108">
                  <c:v>13.797108</c:v>
                </c:pt>
                <c:pt idx="109">
                  <c:v>13.80852</c:v>
                </c:pt>
                <c:pt idx="110">
                  <c:v>13.819932</c:v>
                </c:pt>
                <c:pt idx="111">
                  <c:v>13.831344</c:v>
                </c:pt>
                <c:pt idx="112">
                  <c:v>13.842756</c:v>
                </c:pt>
                <c:pt idx="113">
                  <c:v>13.854168</c:v>
                </c:pt>
                <c:pt idx="114">
                  <c:v>13.86558</c:v>
                </c:pt>
                <c:pt idx="115">
                  <c:v>13.876992</c:v>
                </c:pt>
                <c:pt idx="116">
                  <c:v>13.888404</c:v>
                </c:pt>
                <c:pt idx="117">
                  <c:v>13.899816</c:v>
                </c:pt>
                <c:pt idx="118">
                  <c:v>13.911227999999999</c:v>
                </c:pt>
                <c:pt idx="119">
                  <c:v>13.922639999999999</c:v>
                </c:pt>
                <c:pt idx="120">
                  <c:v>13.934051999999999</c:v>
                </c:pt>
                <c:pt idx="121">
                  <c:v>13.945463999999999</c:v>
                </c:pt>
                <c:pt idx="122">
                  <c:v>13.956875999999999</c:v>
                </c:pt>
                <c:pt idx="123">
                  <c:v>13.968287999999999</c:v>
                </c:pt>
                <c:pt idx="124">
                  <c:v>13.979699999999999</c:v>
                </c:pt>
                <c:pt idx="125">
                  <c:v>13.991111999999999</c:v>
                </c:pt>
                <c:pt idx="126">
                  <c:v>14.002523999999999</c:v>
                </c:pt>
                <c:pt idx="127">
                  <c:v>14.013935999999999</c:v>
                </c:pt>
                <c:pt idx="128">
                  <c:v>14.025347999999999</c:v>
                </c:pt>
                <c:pt idx="129">
                  <c:v>14.036759999999999</c:v>
                </c:pt>
                <c:pt idx="130">
                  <c:v>14.048171999999999</c:v>
                </c:pt>
                <c:pt idx="131">
                  <c:v>14.059583999999999</c:v>
                </c:pt>
                <c:pt idx="132">
                  <c:v>14.070995999999999</c:v>
                </c:pt>
                <c:pt idx="133">
                  <c:v>14.082407999999999</c:v>
                </c:pt>
                <c:pt idx="134">
                  <c:v>14.093819999999999</c:v>
                </c:pt>
                <c:pt idx="135">
                  <c:v>14.105232000000001</c:v>
                </c:pt>
                <c:pt idx="136">
                  <c:v>14.116644000000001</c:v>
                </c:pt>
                <c:pt idx="137">
                  <c:v>14.128056000000001</c:v>
                </c:pt>
                <c:pt idx="138">
                  <c:v>14.139468000000001</c:v>
                </c:pt>
                <c:pt idx="139">
                  <c:v>14.150880000000001</c:v>
                </c:pt>
                <c:pt idx="140">
                  <c:v>14.162292000000001</c:v>
                </c:pt>
                <c:pt idx="141">
                  <c:v>14.173704000000001</c:v>
                </c:pt>
                <c:pt idx="142">
                  <c:v>14.185116000000001</c:v>
                </c:pt>
                <c:pt idx="143">
                  <c:v>14.196528000000001</c:v>
                </c:pt>
                <c:pt idx="144">
                  <c:v>14.207940000000001</c:v>
                </c:pt>
                <c:pt idx="145">
                  <c:v>14.219352000000001</c:v>
                </c:pt>
                <c:pt idx="146">
                  <c:v>14.230764000000001</c:v>
                </c:pt>
                <c:pt idx="147">
                  <c:v>14.242176000000001</c:v>
                </c:pt>
                <c:pt idx="148">
                  <c:v>14.253588000000001</c:v>
                </c:pt>
                <c:pt idx="149">
                  <c:v>14.265000000000001</c:v>
                </c:pt>
                <c:pt idx="150">
                  <c:v>14.276412000000001</c:v>
                </c:pt>
                <c:pt idx="151">
                  <c:v>14.287824000000001</c:v>
                </c:pt>
                <c:pt idx="152">
                  <c:v>14.299236000000001</c:v>
                </c:pt>
                <c:pt idx="153">
                  <c:v>14.310648</c:v>
                </c:pt>
                <c:pt idx="154">
                  <c:v>14.32206</c:v>
                </c:pt>
                <c:pt idx="155">
                  <c:v>14.333472</c:v>
                </c:pt>
                <c:pt idx="156">
                  <c:v>14.344884</c:v>
                </c:pt>
                <c:pt idx="157">
                  <c:v>14.356296</c:v>
                </c:pt>
                <c:pt idx="158">
                  <c:v>14.367708</c:v>
                </c:pt>
                <c:pt idx="159">
                  <c:v>14.37912</c:v>
                </c:pt>
                <c:pt idx="160">
                  <c:v>14.390532</c:v>
                </c:pt>
                <c:pt idx="161">
                  <c:v>14.401944</c:v>
                </c:pt>
                <c:pt idx="162">
                  <c:v>14.413356</c:v>
                </c:pt>
                <c:pt idx="163">
                  <c:v>14.424768</c:v>
                </c:pt>
                <c:pt idx="164">
                  <c:v>14.43618</c:v>
                </c:pt>
                <c:pt idx="165">
                  <c:v>14.447592</c:v>
                </c:pt>
                <c:pt idx="166">
                  <c:v>14.459004</c:v>
                </c:pt>
                <c:pt idx="167">
                  <c:v>14.470416</c:v>
                </c:pt>
                <c:pt idx="168">
                  <c:v>14.481828</c:v>
                </c:pt>
                <c:pt idx="169">
                  <c:v>14.49324</c:v>
                </c:pt>
                <c:pt idx="170">
                  <c:v>14.504652</c:v>
                </c:pt>
                <c:pt idx="171">
                  <c:v>14.516064</c:v>
                </c:pt>
                <c:pt idx="172">
                  <c:v>14.527476</c:v>
                </c:pt>
                <c:pt idx="173">
                  <c:v>14.538888</c:v>
                </c:pt>
                <c:pt idx="174">
                  <c:v>14.5503</c:v>
                </c:pt>
                <c:pt idx="175">
                  <c:v>14.561712</c:v>
                </c:pt>
                <c:pt idx="176">
                  <c:v>14.573124</c:v>
                </c:pt>
                <c:pt idx="177">
                  <c:v>14.584536</c:v>
                </c:pt>
                <c:pt idx="178">
                  <c:v>14.595948</c:v>
                </c:pt>
                <c:pt idx="179">
                  <c:v>14.60736</c:v>
                </c:pt>
                <c:pt idx="180">
                  <c:v>14.618772</c:v>
                </c:pt>
                <c:pt idx="181">
                  <c:v>14.630184</c:v>
                </c:pt>
                <c:pt idx="182">
                  <c:v>14.641596</c:v>
                </c:pt>
                <c:pt idx="183">
                  <c:v>14.653008</c:v>
                </c:pt>
                <c:pt idx="184">
                  <c:v>14.66442</c:v>
                </c:pt>
                <c:pt idx="185">
                  <c:v>14.675832</c:v>
                </c:pt>
                <c:pt idx="186">
                  <c:v>14.687244</c:v>
                </c:pt>
                <c:pt idx="187">
                  <c:v>14.698656</c:v>
                </c:pt>
                <c:pt idx="188">
                  <c:v>14.710068</c:v>
                </c:pt>
                <c:pt idx="189">
                  <c:v>14.72148</c:v>
                </c:pt>
                <c:pt idx="190">
                  <c:v>14.732892</c:v>
                </c:pt>
                <c:pt idx="191">
                  <c:v>14.744304</c:v>
                </c:pt>
                <c:pt idx="192">
                  <c:v>14.755716</c:v>
                </c:pt>
                <c:pt idx="193">
                  <c:v>14.767128</c:v>
                </c:pt>
                <c:pt idx="194">
                  <c:v>14.77854</c:v>
                </c:pt>
                <c:pt idx="195">
                  <c:v>14.789952</c:v>
                </c:pt>
                <c:pt idx="196">
                  <c:v>14.801364</c:v>
                </c:pt>
                <c:pt idx="197">
                  <c:v>14.812775999999999</c:v>
                </c:pt>
                <c:pt idx="198">
                  <c:v>14.824187999999999</c:v>
                </c:pt>
                <c:pt idx="199">
                  <c:v>14.835599999999999</c:v>
                </c:pt>
                <c:pt idx="200">
                  <c:v>14.847011999999999</c:v>
                </c:pt>
                <c:pt idx="201">
                  <c:v>14.858423999999999</c:v>
                </c:pt>
                <c:pt idx="202">
                  <c:v>14.869835999999999</c:v>
                </c:pt>
                <c:pt idx="203">
                  <c:v>14.881247999999999</c:v>
                </c:pt>
                <c:pt idx="204">
                  <c:v>14.892659999999999</c:v>
                </c:pt>
                <c:pt idx="205">
                  <c:v>14.904071999999999</c:v>
                </c:pt>
                <c:pt idx="206">
                  <c:v>14.915483999999999</c:v>
                </c:pt>
                <c:pt idx="207">
                  <c:v>14.926895999999999</c:v>
                </c:pt>
                <c:pt idx="208">
                  <c:v>14.938307999999999</c:v>
                </c:pt>
                <c:pt idx="209">
                  <c:v>14.949719999999999</c:v>
                </c:pt>
                <c:pt idx="210">
                  <c:v>14.961131999999999</c:v>
                </c:pt>
                <c:pt idx="211">
                  <c:v>14.972543999999999</c:v>
                </c:pt>
                <c:pt idx="212">
                  <c:v>14.983955999999999</c:v>
                </c:pt>
                <c:pt idx="213">
                  <c:v>14.995367999999999</c:v>
                </c:pt>
                <c:pt idx="214">
                  <c:v>15.006779999999999</c:v>
                </c:pt>
                <c:pt idx="215">
                  <c:v>15.018192000000001</c:v>
                </c:pt>
                <c:pt idx="216">
                  <c:v>15.029604000000001</c:v>
                </c:pt>
                <c:pt idx="217">
                  <c:v>15.041016000000001</c:v>
                </c:pt>
                <c:pt idx="218">
                  <c:v>15.052428000000001</c:v>
                </c:pt>
                <c:pt idx="219">
                  <c:v>15.063840000000001</c:v>
                </c:pt>
                <c:pt idx="220">
                  <c:v>15.075252000000001</c:v>
                </c:pt>
                <c:pt idx="221">
                  <c:v>15.086664000000001</c:v>
                </c:pt>
                <c:pt idx="222">
                  <c:v>15.098076000000001</c:v>
                </c:pt>
                <c:pt idx="223">
                  <c:v>15.109488000000001</c:v>
                </c:pt>
                <c:pt idx="224">
                  <c:v>15.120900000000001</c:v>
                </c:pt>
                <c:pt idx="225">
                  <c:v>15.132312000000001</c:v>
                </c:pt>
                <c:pt idx="226">
                  <c:v>15.143724000000001</c:v>
                </c:pt>
                <c:pt idx="227">
                  <c:v>15.155136000000001</c:v>
                </c:pt>
                <c:pt idx="228">
                  <c:v>15.166548000000001</c:v>
                </c:pt>
                <c:pt idx="229">
                  <c:v>15.177960000000001</c:v>
                </c:pt>
                <c:pt idx="230">
                  <c:v>15.189372000000001</c:v>
                </c:pt>
                <c:pt idx="231">
                  <c:v>15.200784000000001</c:v>
                </c:pt>
                <c:pt idx="232">
                  <c:v>15.212196</c:v>
                </c:pt>
                <c:pt idx="233">
                  <c:v>15.223608</c:v>
                </c:pt>
                <c:pt idx="234">
                  <c:v>15.23502</c:v>
                </c:pt>
                <c:pt idx="235">
                  <c:v>15.246432</c:v>
                </c:pt>
                <c:pt idx="236">
                  <c:v>15.257844</c:v>
                </c:pt>
                <c:pt idx="237">
                  <c:v>15.269256</c:v>
                </c:pt>
                <c:pt idx="238">
                  <c:v>15.280668</c:v>
                </c:pt>
                <c:pt idx="239">
                  <c:v>15.29208</c:v>
                </c:pt>
                <c:pt idx="240">
                  <c:v>15.303492</c:v>
                </c:pt>
                <c:pt idx="241">
                  <c:v>15.314904</c:v>
                </c:pt>
                <c:pt idx="242">
                  <c:v>15.326316</c:v>
                </c:pt>
                <c:pt idx="243">
                  <c:v>15.337728</c:v>
                </c:pt>
                <c:pt idx="244">
                  <c:v>15.34914</c:v>
                </c:pt>
                <c:pt idx="245">
                  <c:v>15.360552</c:v>
                </c:pt>
                <c:pt idx="246">
                  <c:v>15.371964</c:v>
                </c:pt>
                <c:pt idx="247">
                  <c:v>15.383376</c:v>
                </c:pt>
                <c:pt idx="248">
                  <c:v>15.394788</c:v>
                </c:pt>
                <c:pt idx="249">
                  <c:v>15.4062</c:v>
                </c:pt>
                <c:pt idx="250">
                  <c:v>15.417612</c:v>
                </c:pt>
                <c:pt idx="251">
                  <c:v>15.429024</c:v>
                </c:pt>
                <c:pt idx="252">
                  <c:v>15.440436</c:v>
                </c:pt>
                <c:pt idx="253">
                  <c:v>15.451848</c:v>
                </c:pt>
                <c:pt idx="254">
                  <c:v>15.46326</c:v>
                </c:pt>
                <c:pt idx="255">
                  <c:v>15.474672</c:v>
                </c:pt>
                <c:pt idx="256">
                  <c:v>15.486084</c:v>
                </c:pt>
                <c:pt idx="257">
                  <c:v>15.497496</c:v>
                </c:pt>
                <c:pt idx="258">
                  <c:v>15.508908</c:v>
                </c:pt>
                <c:pt idx="259">
                  <c:v>15.52032</c:v>
                </c:pt>
                <c:pt idx="260">
                  <c:v>15.531732</c:v>
                </c:pt>
                <c:pt idx="261">
                  <c:v>15.543144</c:v>
                </c:pt>
                <c:pt idx="262">
                  <c:v>15.554556</c:v>
                </c:pt>
                <c:pt idx="263">
                  <c:v>15.565968</c:v>
                </c:pt>
                <c:pt idx="264">
                  <c:v>15.57738</c:v>
                </c:pt>
                <c:pt idx="265">
                  <c:v>15.588792</c:v>
                </c:pt>
                <c:pt idx="266">
                  <c:v>15.600204</c:v>
                </c:pt>
                <c:pt idx="267">
                  <c:v>15.611616</c:v>
                </c:pt>
                <c:pt idx="268">
                  <c:v>15.623028</c:v>
                </c:pt>
                <c:pt idx="269">
                  <c:v>15.63444</c:v>
                </c:pt>
                <c:pt idx="270">
                  <c:v>15.645852</c:v>
                </c:pt>
                <c:pt idx="271">
                  <c:v>15.657264</c:v>
                </c:pt>
                <c:pt idx="272">
                  <c:v>15.668676</c:v>
                </c:pt>
                <c:pt idx="273">
                  <c:v>15.680088</c:v>
                </c:pt>
                <c:pt idx="274">
                  <c:v>15.6915</c:v>
                </c:pt>
                <c:pt idx="275">
                  <c:v>15.702912</c:v>
                </c:pt>
                <c:pt idx="276">
                  <c:v>15.714324</c:v>
                </c:pt>
                <c:pt idx="277">
                  <c:v>15.725735999999999</c:v>
                </c:pt>
                <c:pt idx="278">
                  <c:v>15.737147999999999</c:v>
                </c:pt>
                <c:pt idx="279">
                  <c:v>15.748559999999999</c:v>
                </c:pt>
                <c:pt idx="280">
                  <c:v>15.759971999999999</c:v>
                </c:pt>
                <c:pt idx="281">
                  <c:v>15.771383999999999</c:v>
                </c:pt>
                <c:pt idx="282">
                  <c:v>15.782795999999999</c:v>
                </c:pt>
                <c:pt idx="283">
                  <c:v>15.794207999999999</c:v>
                </c:pt>
                <c:pt idx="284">
                  <c:v>15.805619999999999</c:v>
                </c:pt>
                <c:pt idx="285">
                  <c:v>15.817031999999999</c:v>
                </c:pt>
                <c:pt idx="286">
                  <c:v>15.828443999999999</c:v>
                </c:pt>
                <c:pt idx="287">
                  <c:v>15.839855999999999</c:v>
                </c:pt>
                <c:pt idx="288">
                  <c:v>15.851267999999999</c:v>
                </c:pt>
                <c:pt idx="289">
                  <c:v>15.862679999999999</c:v>
                </c:pt>
                <c:pt idx="290">
                  <c:v>15.874091999999999</c:v>
                </c:pt>
                <c:pt idx="291">
                  <c:v>15.885503999999999</c:v>
                </c:pt>
                <c:pt idx="292">
                  <c:v>15.896915999999999</c:v>
                </c:pt>
                <c:pt idx="293">
                  <c:v>15.908327999999999</c:v>
                </c:pt>
                <c:pt idx="294">
                  <c:v>15.919739999999999</c:v>
                </c:pt>
                <c:pt idx="295">
                  <c:v>15.931152000000001</c:v>
                </c:pt>
                <c:pt idx="296">
                  <c:v>15.942564000000001</c:v>
                </c:pt>
                <c:pt idx="297">
                  <c:v>15.953976000000001</c:v>
                </c:pt>
                <c:pt idx="298">
                  <c:v>15.965388000000001</c:v>
                </c:pt>
                <c:pt idx="299">
                  <c:v>15.976800000000001</c:v>
                </c:pt>
                <c:pt idx="300">
                  <c:v>15.988212000000001</c:v>
                </c:pt>
                <c:pt idx="301">
                  <c:v>15.999624000000001</c:v>
                </c:pt>
                <c:pt idx="302">
                  <c:v>16.011036000000001</c:v>
                </c:pt>
                <c:pt idx="303">
                  <c:v>16.022448000000001</c:v>
                </c:pt>
                <c:pt idx="304">
                  <c:v>16.033860000000001</c:v>
                </c:pt>
                <c:pt idx="305">
                  <c:v>16.045272000000001</c:v>
                </c:pt>
                <c:pt idx="306">
                  <c:v>16.056684000000001</c:v>
                </c:pt>
                <c:pt idx="307">
                  <c:v>16.068096000000001</c:v>
                </c:pt>
                <c:pt idx="308">
                  <c:v>16.079508000000001</c:v>
                </c:pt>
                <c:pt idx="309">
                  <c:v>16.090920000000001</c:v>
                </c:pt>
                <c:pt idx="310">
                  <c:v>16.102332000000001</c:v>
                </c:pt>
                <c:pt idx="311">
                  <c:v>16.113744000000001</c:v>
                </c:pt>
                <c:pt idx="312">
                  <c:v>16.125156</c:v>
                </c:pt>
                <c:pt idx="313">
                  <c:v>16.136568</c:v>
                </c:pt>
                <c:pt idx="314">
                  <c:v>16.14798</c:v>
                </c:pt>
                <c:pt idx="315">
                  <c:v>16.159392</c:v>
                </c:pt>
                <c:pt idx="316">
                  <c:v>16.170804</c:v>
                </c:pt>
                <c:pt idx="317">
                  <c:v>16.182216</c:v>
                </c:pt>
                <c:pt idx="318">
                  <c:v>16.193628</c:v>
                </c:pt>
                <c:pt idx="319">
                  <c:v>16.20504</c:v>
                </c:pt>
                <c:pt idx="320">
                  <c:v>16.216452</c:v>
                </c:pt>
                <c:pt idx="321">
                  <c:v>16.227864</c:v>
                </c:pt>
                <c:pt idx="322">
                  <c:v>16.239276</c:v>
                </c:pt>
                <c:pt idx="323">
                  <c:v>16.250688</c:v>
                </c:pt>
                <c:pt idx="324">
                  <c:v>16.2621</c:v>
                </c:pt>
                <c:pt idx="325">
                  <c:v>16.273512</c:v>
                </c:pt>
                <c:pt idx="326">
                  <c:v>16.284924</c:v>
                </c:pt>
                <c:pt idx="327">
                  <c:v>16.296336</c:v>
                </c:pt>
                <c:pt idx="328">
                  <c:v>16.307748</c:v>
                </c:pt>
                <c:pt idx="329">
                  <c:v>16.31916</c:v>
                </c:pt>
                <c:pt idx="330">
                  <c:v>16.330572</c:v>
                </c:pt>
                <c:pt idx="331">
                  <c:v>16.341984</c:v>
                </c:pt>
                <c:pt idx="332">
                  <c:v>16.353396</c:v>
                </c:pt>
                <c:pt idx="333">
                  <c:v>16.364808</c:v>
                </c:pt>
                <c:pt idx="334">
                  <c:v>16.37622</c:v>
                </c:pt>
                <c:pt idx="335">
                  <c:v>16.387632</c:v>
                </c:pt>
                <c:pt idx="336">
                  <c:v>16.399044</c:v>
                </c:pt>
                <c:pt idx="337">
                  <c:v>16.410456</c:v>
                </c:pt>
                <c:pt idx="338">
                  <c:v>16.421868</c:v>
                </c:pt>
                <c:pt idx="339">
                  <c:v>16.43328</c:v>
                </c:pt>
                <c:pt idx="340">
                  <c:v>16.444692</c:v>
                </c:pt>
                <c:pt idx="341">
                  <c:v>16.456104</c:v>
                </c:pt>
                <c:pt idx="342">
                  <c:v>16.467516</c:v>
                </c:pt>
                <c:pt idx="343">
                  <c:v>16.478928</c:v>
                </c:pt>
                <c:pt idx="344">
                  <c:v>16.49034</c:v>
                </c:pt>
                <c:pt idx="345">
                  <c:v>16.501752</c:v>
                </c:pt>
                <c:pt idx="346">
                  <c:v>16.513164</c:v>
                </c:pt>
                <c:pt idx="347">
                  <c:v>16.524576</c:v>
                </c:pt>
                <c:pt idx="348">
                  <c:v>16.535988</c:v>
                </c:pt>
                <c:pt idx="349">
                  <c:v>16.5474</c:v>
                </c:pt>
                <c:pt idx="350">
                  <c:v>16.558812</c:v>
                </c:pt>
                <c:pt idx="351">
                  <c:v>16.570224</c:v>
                </c:pt>
                <c:pt idx="352">
                  <c:v>16.581636</c:v>
                </c:pt>
                <c:pt idx="353">
                  <c:v>16.593048</c:v>
                </c:pt>
                <c:pt idx="354">
                  <c:v>16.60446</c:v>
                </c:pt>
                <c:pt idx="355">
                  <c:v>16.615872</c:v>
                </c:pt>
                <c:pt idx="356">
                  <c:v>16.627284</c:v>
                </c:pt>
                <c:pt idx="357">
                  <c:v>16.638695999999999</c:v>
                </c:pt>
                <c:pt idx="358">
                  <c:v>16.650107999999999</c:v>
                </c:pt>
                <c:pt idx="359">
                  <c:v>16.661519999999999</c:v>
                </c:pt>
                <c:pt idx="360">
                  <c:v>16.672931999999999</c:v>
                </c:pt>
                <c:pt idx="361">
                  <c:v>16.684343999999999</c:v>
                </c:pt>
                <c:pt idx="362">
                  <c:v>16.695755999999999</c:v>
                </c:pt>
                <c:pt idx="363">
                  <c:v>16.707167999999999</c:v>
                </c:pt>
                <c:pt idx="364">
                  <c:v>16.718579999999999</c:v>
                </c:pt>
                <c:pt idx="365">
                  <c:v>16.729991999999999</c:v>
                </c:pt>
                <c:pt idx="366">
                  <c:v>16.741403999999999</c:v>
                </c:pt>
                <c:pt idx="367">
                  <c:v>16.752815999999999</c:v>
                </c:pt>
                <c:pt idx="368">
                  <c:v>16.764227999999999</c:v>
                </c:pt>
                <c:pt idx="369">
                  <c:v>16.775639999999999</c:v>
                </c:pt>
                <c:pt idx="370">
                  <c:v>16.787051999999999</c:v>
                </c:pt>
                <c:pt idx="371">
                  <c:v>16.798463999999999</c:v>
                </c:pt>
                <c:pt idx="372">
                  <c:v>16.809875999999999</c:v>
                </c:pt>
                <c:pt idx="373">
                  <c:v>16.821287999999999</c:v>
                </c:pt>
                <c:pt idx="374">
                  <c:v>16.832699999999999</c:v>
                </c:pt>
                <c:pt idx="375">
                  <c:v>16.844111999999999</c:v>
                </c:pt>
                <c:pt idx="376">
                  <c:v>16.855523999999999</c:v>
                </c:pt>
                <c:pt idx="377">
                  <c:v>16.866935999999999</c:v>
                </c:pt>
                <c:pt idx="378">
                  <c:v>16.878347999999999</c:v>
                </c:pt>
                <c:pt idx="379">
                  <c:v>16.889759999999999</c:v>
                </c:pt>
                <c:pt idx="380">
                  <c:v>16.901171999999999</c:v>
                </c:pt>
                <c:pt idx="381">
                  <c:v>16.912583999999999</c:v>
                </c:pt>
                <c:pt idx="382">
                  <c:v>16.923995999999999</c:v>
                </c:pt>
                <c:pt idx="383">
                  <c:v>16.935407999999999</c:v>
                </c:pt>
                <c:pt idx="384">
                  <c:v>16.946819999999999</c:v>
                </c:pt>
                <c:pt idx="385">
                  <c:v>16.958231999999999</c:v>
                </c:pt>
                <c:pt idx="386">
                  <c:v>16.969643999999999</c:v>
                </c:pt>
                <c:pt idx="387">
                  <c:v>16.981055999999999</c:v>
                </c:pt>
                <c:pt idx="388">
                  <c:v>16.992467999999999</c:v>
                </c:pt>
                <c:pt idx="389">
                  <c:v>17.003879999999999</c:v>
                </c:pt>
                <c:pt idx="390">
                  <c:v>17.015291999999999</c:v>
                </c:pt>
                <c:pt idx="391">
                  <c:v>17.026703999999999</c:v>
                </c:pt>
                <c:pt idx="392">
                  <c:v>17.038115999999999</c:v>
                </c:pt>
                <c:pt idx="393">
                  <c:v>17.049527999999999</c:v>
                </c:pt>
                <c:pt idx="394">
                  <c:v>17.060939999999999</c:v>
                </c:pt>
                <c:pt idx="395">
                  <c:v>17.072351999999999</c:v>
                </c:pt>
                <c:pt idx="396">
                  <c:v>17.083763999999999</c:v>
                </c:pt>
                <c:pt idx="397">
                  <c:v>17.095175999999999</c:v>
                </c:pt>
                <c:pt idx="398">
                  <c:v>17.106587999999999</c:v>
                </c:pt>
                <c:pt idx="399">
                  <c:v>17.117999999999999</c:v>
                </c:pt>
                <c:pt idx="400">
                  <c:v>17.129411999999999</c:v>
                </c:pt>
                <c:pt idx="401">
                  <c:v>17.140823999999999</c:v>
                </c:pt>
                <c:pt idx="402">
                  <c:v>17.152235999999998</c:v>
                </c:pt>
                <c:pt idx="403">
                  <c:v>17.163647999999998</c:v>
                </c:pt>
                <c:pt idx="404">
                  <c:v>17.175059999999998</c:v>
                </c:pt>
                <c:pt idx="405">
                  <c:v>17.186471999999998</c:v>
                </c:pt>
                <c:pt idx="406">
                  <c:v>17.197883999999998</c:v>
                </c:pt>
                <c:pt idx="407">
                  <c:v>17.209295999999998</c:v>
                </c:pt>
                <c:pt idx="408">
                  <c:v>17.220707999999998</c:v>
                </c:pt>
                <c:pt idx="409">
                  <c:v>17.232119999999998</c:v>
                </c:pt>
                <c:pt idx="410">
                  <c:v>17.243531999999998</c:v>
                </c:pt>
                <c:pt idx="411">
                  <c:v>17.254943999999998</c:v>
                </c:pt>
                <c:pt idx="412">
                  <c:v>17.266355999999998</c:v>
                </c:pt>
                <c:pt idx="413">
                  <c:v>17.277767999999998</c:v>
                </c:pt>
                <c:pt idx="414">
                  <c:v>17.289180000000002</c:v>
                </c:pt>
                <c:pt idx="415">
                  <c:v>17.300592000000002</c:v>
                </c:pt>
                <c:pt idx="416">
                  <c:v>17.312004000000002</c:v>
                </c:pt>
                <c:pt idx="417">
                  <c:v>17.323416000000002</c:v>
                </c:pt>
                <c:pt idx="418">
                  <c:v>17.334828000000002</c:v>
                </c:pt>
                <c:pt idx="419">
                  <c:v>17.346240000000002</c:v>
                </c:pt>
                <c:pt idx="420">
                  <c:v>17.357652000000002</c:v>
                </c:pt>
                <c:pt idx="421">
                  <c:v>17.369064000000002</c:v>
                </c:pt>
                <c:pt idx="422">
                  <c:v>17.380476000000002</c:v>
                </c:pt>
                <c:pt idx="423">
                  <c:v>17.391888000000002</c:v>
                </c:pt>
                <c:pt idx="424">
                  <c:v>17.403300000000002</c:v>
                </c:pt>
                <c:pt idx="425">
                  <c:v>17.414712000000002</c:v>
                </c:pt>
                <c:pt idx="426">
                  <c:v>17.426124000000002</c:v>
                </c:pt>
                <c:pt idx="427">
                  <c:v>17.437536000000001</c:v>
                </c:pt>
                <c:pt idx="428">
                  <c:v>17.448948000000001</c:v>
                </c:pt>
                <c:pt idx="429">
                  <c:v>17.460360000000001</c:v>
                </c:pt>
                <c:pt idx="430">
                  <c:v>17.471772000000001</c:v>
                </c:pt>
                <c:pt idx="431">
                  <c:v>17.483184000000001</c:v>
                </c:pt>
                <c:pt idx="432">
                  <c:v>17.494596000000001</c:v>
                </c:pt>
                <c:pt idx="433">
                  <c:v>17.506008000000001</c:v>
                </c:pt>
                <c:pt idx="434">
                  <c:v>17.517420000000001</c:v>
                </c:pt>
                <c:pt idx="435">
                  <c:v>17.528832000000001</c:v>
                </c:pt>
                <c:pt idx="436">
                  <c:v>17.540244000000001</c:v>
                </c:pt>
                <c:pt idx="437">
                  <c:v>17.551656000000001</c:v>
                </c:pt>
                <c:pt idx="438">
                  <c:v>17.563068000000001</c:v>
                </c:pt>
                <c:pt idx="439">
                  <c:v>17.574480000000001</c:v>
                </c:pt>
                <c:pt idx="440">
                  <c:v>17.585892000000001</c:v>
                </c:pt>
                <c:pt idx="441">
                  <c:v>17.597304000000001</c:v>
                </c:pt>
                <c:pt idx="442">
                  <c:v>17.608716000000001</c:v>
                </c:pt>
                <c:pt idx="443">
                  <c:v>17.620128000000001</c:v>
                </c:pt>
                <c:pt idx="444">
                  <c:v>17.631540000000001</c:v>
                </c:pt>
                <c:pt idx="445">
                  <c:v>17.642952000000001</c:v>
                </c:pt>
                <c:pt idx="446">
                  <c:v>17.654364000000001</c:v>
                </c:pt>
                <c:pt idx="447">
                  <c:v>17.665776000000001</c:v>
                </c:pt>
                <c:pt idx="448">
                  <c:v>17.677188000000001</c:v>
                </c:pt>
                <c:pt idx="449">
                  <c:v>17.688600000000001</c:v>
                </c:pt>
                <c:pt idx="450">
                  <c:v>17.700012000000001</c:v>
                </c:pt>
                <c:pt idx="451">
                  <c:v>17.711424000000001</c:v>
                </c:pt>
                <c:pt idx="452">
                  <c:v>17.722836000000001</c:v>
                </c:pt>
                <c:pt idx="453">
                  <c:v>17.734248000000001</c:v>
                </c:pt>
                <c:pt idx="454">
                  <c:v>17.745660000000001</c:v>
                </c:pt>
                <c:pt idx="455">
                  <c:v>17.757072000000001</c:v>
                </c:pt>
                <c:pt idx="456">
                  <c:v>17.768484000000001</c:v>
                </c:pt>
                <c:pt idx="457">
                  <c:v>17.779896000000001</c:v>
                </c:pt>
                <c:pt idx="458">
                  <c:v>17.791308000000001</c:v>
                </c:pt>
                <c:pt idx="459">
                  <c:v>17.802720000000001</c:v>
                </c:pt>
                <c:pt idx="460">
                  <c:v>17.814132000000001</c:v>
                </c:pt>
                <c:pt idx="461">
                  <c:v>17.825544000000001</c:v>
                </c:pt>
                <c:pt idx="462">
                  <c:v>17.836956000000001</c:v>
                </c:pt>
                <c:pt idx="463">
                  <c:v>17.848368000000001</c:v>
                </c:pt>
                <c:pt idx="464">
                  <c:v>17.859780000000001</c:v>
                </c:pt>
                <c:pt idx="465">
                  <c:v>17.871192000000001</c:v>
                </c:pt>
                <c:pt idx="466">
                  <c:v>17.882604000000001</c:v>
                </c:pt>
                <c:pt idx="467">
                  <c:v>17.894016000000001</c:v>
                </c:pt>
                <c:pt idx="468">
                  <c:v>17.905428000000001</c:v>
                </c:pt>
                <c:pt idx="469">
                  <c:v>17.916840000000001</c:v>
                </c:pt>
                <c:pt idx="470">
                  <c:v>17.928252000000001</c:v>
                </c:pt>
                <c:pt idx="471">
                  <c:v>17.939664</c:v>
                </c:pt>
                <c:pt idx="472">
                  <c:v>17.951076</c:v>
                </c:pt>
                <c:pt idx="473">
                  <c:v>17.962488</c:v>
                </c:pt>
                <c:pt idx="474">
                  <c:v>17.9739</c:v>
                </c:pt>
                <c:pt idx="475">
                  <c:v>17.985312</c:v>
                </c:pt>
                <c:pt idx="476">
                  <c:v>17.996724</c:v>
                </c:pt>
                <c:pt idx="477">
                  <c:v>18.008136</c:v>
                </c:pt>
                <c:pt idx="478">
                  <c:v>18.019548</c:v>
                </c:pt>
                <c:pt idx="479">
                  <c:v>18.03096</c:v>
                </c:pt>
                <c:pt idx="480">
                  <c:v>18.042372</c:v>
                </c:pt>
                <c:pt idx="481">
                  <c:v>18.053784</c:v>
                </c:pt>
                <c:pt idx="482">
                  <c:v>18.065196</c:v>
                </c:pt>
                <c:pt idx="483">
                  <c:v>18.076608</c:v>
                </c:pt>
                <c:pt idx="484">
                  <c:v>18.08802</c:v>
                </c:pt>
                <c:pt idx="485">
                  <c:v>18.099432</c:v>
                </c:pt>
                <c:pt idx="486">
                  <c:v>18.110844</c:v>
                </c:pt>
                <c:pt idx="487">
                  <c:v>18.122256</c:v>
                </c:pt>
                <c:pt idx="488">
                  <c:v>18.133668</c:v>
                </c:pt>
                <c:pt idx="489">
                  <c:v>18.14508</c:v>
                </c:pt>
                <c:pt idx="490">
                  <c:v>18.156492</c:v>
                </c:pt>
                <c:pt idx="491">
                  <c:v>18.167904</c:v>
                </c:pt>
                <c:pt idx="492">
                  <c:v>18.179316</c:v>
                </c:pt>
                <c:pt idx="493">
                  <c:v>18.190728</c:v>
                </c:pt>
                <c:pt idx="494">
                  <c:v>18.20214</c:v>
                </c:pt>
                <c:pt idx="495">
                  <c:v>18.213552</c:v>
                </c:pt>
                <c:pt idx="496">
                  <c:v>18.224964</c:v>
                </c:pt>
                <c:pt idx="497">
                  <c:v>18.236376</c:v>
                </c:pt>
                <c:pt idx="498">
                  <c:v>18.247788</c:v>
                </c:pt>
                <c:pt idx="499">
                  <c:v>18.2592</c:v>
                </c:pt>
                <c:pt idx="500">
                  <c:v>18.270612</c:v>
                </c:pt>
                <c:pt idx="501">
                  <c:v>18.282024</c:v>
                </c:pt>
                <c:pt idx="502">
                  <c:v>18.293436</c:v>
                </c:pt>
                <c:pt idx="503">
                  <c:v>18.304848</c:v>
                </c:pt>
                <c:pt idx="504">
                  <c:v>18.31626</c:v>
                </c:pt>
                <c:pt idx="505">
                  <c:v>18.327672</c:v>
                </c:pt>
                <c:pt idx="506">
                  <c:v>18.339084</c:v>
                </c:pt>
                <c:pt idx="507">
                  <c:v>18.350496</c:v>
                </c:pt>
                <c:pt idx="508">
                  <c:v>18.361908</c:v>
                </c:pt>
                <c:pt idx="509">
                  <c:v>18.37332</c:v>
                </c:pt>
                <c:pt idx="510">
                  <c:v>18.384732</c:v>
                </c:pt>
                <c:pt idx="511">
                  <c:v>18.396144</c:v>
                </c:pt>
                <c:pt idx="512">
                  <c:v>18.407556</c:v>
                </c:pt>
                <c:pt idx="513">
                  <c:v>18.418968</c:v>
                </c:pt>
                <c:pt idx="514">
                  <c:v>18.43038</c:v>
                </c:pt>
                <c:pt idx="515">
                  <c:v>18.441792</c:v>
                </c:pt>
                <c:pt idx="516">
                  <c:v>18.453203999999999</c:v>
                </c:pt>
                <c:pt idx="517">
                  <c:v>18.464615999999999</c:v>
                </c:pt>
                <c:pt idx="518">
                  <c:v>18.476027999999999</c:v>
                </c:pt>
                <c:pt idx="519">
                  <c:v>18.487439999999999</c:v>
                </c:pt>
                <c:pt idx="520">
                  <c:v>18.498851999999999</c:v>
                </c:pt>
                <c:pt idx="521">
                  <c:v>18.510263999999999</c:v>
                </c:pt>
                <c:pt idx="522">
                  <c:v>18.521675999999999</c:v>
                </c:pt>
                <c:pt idx="523">
                  <c:v>18.533087999999999</c:v>
                </c:pt>
                <c:pt idx="524">
                  <c:v>18.544499999999999</c:v>
                </c:pt>
                <c:pt idx="525">
                  <c:v>18.555911999999999</c:v>
                </c:pt>
                <c:pt idx="526">
                  <c:v>18.567323999999999</c:v>
                </c:pt>
                <c:pt idx="527">
                  <c:v>18.578735999999999</c:v>
                </c:pt>
                <c:pt idx="528">
                  <c:v>18.590147999999999</c:v>
                </c:pt>
                <c:pt idx="529">
                  <c:v>18.601559999999999</c:v>
                </c:pt>
                <c:pt idx="530">
                  <c:v>18.612971999999999</c:v>
                </c:pt>
                <c:pt idx="531">
                  <c:v>18.624383999999999</c:v>
                </c:pt>
                <c:pt idx="532">
                  <c:v>18.635795999999999</c:v>
                </c:pt>
                <c:pt idx="533">
                  <c:v>18.647207999999999</c:v>
                </c:pt>
                <c:pt idx="534">
                  <c:v>18.658619999999999</c:v>
                </c:pt>
                <c:pt idx="535">
                  <c:v>18.670031999999999</c:v>
                </c:pt>
                <c:pt idx="536">
                  <c:v>18.681443999999999</c:v>
                </c:pt>
                <c:pt idx="537">
                  <c:v>18.692855999999999</c:v>
                </c:pt>
                <c:pt idx="538">
                  <c:v>18.704267999999999</c:v>
                </c:pt>
                <c:pt idx="539">
                  <c:v>18.715679999999999</c:v>
                </c:pt>
                <c:pt idx="540">
                  <c:v>18.727091999999999</c:v>
                </c:pt>
                <c:pt idx="541">
                  <c:v>18.738503999999999</c:v>
                </c:pt>
                <c:pt idx="542">
                  <c:v>18.749915999999999</c:v>
                </c:pt>
                <c:pt idx="543">
                  <c:v>18.761327999999999</c:v>
                </c:pt>
                <c:pt idx="544">
                  <c:v>18.772739999999999</c:v>
                </c:pt>
                <c:pt idx="545">
                  <c:v>18.784151999999999</c:v>
                </c:pt>
                <c:pt idx="546">
                  <c:v>18.795563999999999</c:v>
                </c:pt>
                <c:pt idx="547">
                  <c:v>18.806975999999999</c:v>
                </c:pt>
                <c:pt idx="548">
                  <c:v>18.818387999999999</c:v>
                </c:pt>
                <c:pt idx="549">
                  <c:v>18.829799999999999</c:v>
                </c:pt>
                <c:pt idx="550">
                  <c:v>18.841211999999999</c:v>
                </c:pt>
                <c:pt idx="551">
                  <c:v>18.852623999999999</c:v>
                </c:pt>
                <c:pt idx="552">
                  <c:v>18.864035999999999</c:v>
                </c:pt>
                <c:pt idx="553">
                  <c:v>18.875447999999999</c:v>
                </c:pt>
                <c:pt idx="554">
                  <c:v>18.886859999999999</c:v>
                </c:pt>
                <c:pt idx="555">
                  <c:v>18.898271999999999</c:v>
                </c:pt>
                <c:pt idx="556">
                  <c:v>18.909683999999999</c:v>
                </c:pt>
                <c:pt idx="557">
                  <c:v>18.921095999999999</c:v>
                </c:pt>
                <c:pt idx="558">
                  <c:v>18.932507999999999</c:v>
                </c:pt>
                <c:pt idx="559">
                  <c:v>18.943919999999999</c:v>
                </c:pt>
                <c:pt idx="560">
                  <c:v>18.955331999999999</c:v>
                </c:pt>
                <c:pt idx="561">
                  <c:v>18.966743999999998</c:v>
                </c:pt>
                <c:pt idx="562">
                  <c:v>18.978155999999998</c:v>
                </c:pt>
                <c:pt idx="563">
                  <c:v>18.989567999999998</c:v>
                </c:pt>
                <c:pt idx="564">
                  <c:v>19.000979999999998</c:v>
                </c:pt>
                <c:pt idx="565">
                  <c:v>19.012391999999998</c:v>
                </c:pt>
                <c:pt idx="566">
                  <c:v>19.023803999999998</c:v>
                </c:pt>
                <c:pt idx="567">
                  <c:v>19.035215999999998</c:v>
                </c:pt>
                <c:pt idx="568">
                  <c:v>19.046627999999998</c:v>
                </c:pt>
                <c:pt idx="569">
                  <c:v>19.058039999999998</c:v>
                </c:pt>
                <c:pt idx="570">
                  <c:v>19.069451999999998</c:v>
                </c:pt>
                <c:pt idx="571">
                  <c:v>19.080863999999998</c:v>
                </c:pt>
                <c:pt idx="572">
                  <c:v>19.092275999999998</c:v>
                </c:pt>
                <c:pt idx="573">
                  <c:v>19.103687999999998</c:v>
                </c:pt>
                <c:pt idx="574">
                  <c:v>19.115100000000002</c:v>
                </c:pt>
                <c:pt idx="575">
                  <c:v>19.126512000000002</c:v>
                </c:pt>
                <c:pt idx="576">
                  <c:v>19.137924000000002</c:v>
                </c:pt>
                <c:pt idx="577">
                  <c:v>19.149336000000002</c:v>
                </c:pt>
                <c:pt idx="578">
                  <c:v>19.160748000000002</c:v>
                </c:pt>
                <c:pt idx="579">
                  <c:v>19.172160000000002</c:v>
                </c:pt>
                <c:pt idx="580">
                  <c:v>19.183572000000002</c:v>
                </c:pt>
                <c:pt idx="581">
                  <c:v>19.194984000000002</c:v>
                </c:pt>
                <c:pt idx="582">
                  <c:v>19.206396000000002</c:v>
                </c:pt>
                <c:pt idx="583">
                  <c:v>19.217808000000002</c:v>
                </c:pt>
                <c:pt idx="584">
                  <c:v>19.229220000000002</c:v>
                </c:pt>
                <c:pt idx="585">
                  <c:v>19.240632000000002</c:v>
                </c:pt>
                <c:pt idx="586">
                  <c:v>19.252044000000001</c:v>
                </c:pt>
                <c:pt idx="587">
                  <c:v>19.263456000000001</c:v>
                </c:pt>
                <c:pt idx="588">
                  <c:v>19.274868000000001</c:v>
                </c:pt>
                <c:pt idx="589">
                  <c:v>19.286280000000001</c:v>
                </c:pt>
                <c:pt idx="590">
                  <c:v>19.297692000000001</c:v>
                </c:pt>
                <c:pt idx="591">
                  <c:v>19.309104000000001</c:v>
                </c:pt>
                <c:pt idx="592">
                  <c:v>19.320516000000001</c:v>
                </c:pt>
                <c:pt idx="593">
                  <c:v>19.331928000000001</c:v>
                </c:pt>
                <c:pt idx="594">
                  <c:v>19.343340000000001</c:v>
                </c:pt>
                <c:pt idx="595">
                  <c:v>19.354752000000001</c:v>
                </c:pt>
                <c:pt idx="596">
                  <c:v>19.366164000000001</c:v>
                </c:pt>
                <c:pt idx="597">
                  <c:v>19.377576000000001</c:v>
                </c:pt>
                <c:pt idx="598">
                  <c:v>19.388988000000001</c:v>
                </c:pt>
                <c:pt idx="599">
                  <c:v>19.400400000000001</c:v>
                </c:pt>
                <c:pt idx="600">
                  <c:v>19.411812000000001</c:v>
                </c:pt>
                <c:pt idx="601">
                  <c:v>19.423224000000001</c:v>
                </c:pt>
                <c:pt idx="602">
                  <c:v>19.434636000000001</c:v>
                </c:pt>
                <c:pt idx="603">
                  <c:v>19.446048000000001</c:v>
                </c:pt>
                <c:pt idx="604">
                  <c:v>19.457460000000001</c:v>
                </c:pt>
                <c:pt idx="605">
                  <c:v>19.468872000000001</c:v>
                </c:pt>
                <c:pt idx="606">
                  <c:v>19.480284000000001</c:v>
                </c:pt>
                <c:pt idx="607">
                  <c:v>19.491696000000001</c:v>
                </c:pt>
                <c:pt idx="608">
                  <c:v>19.503108000000001</c:v>
                </c:pt>
                <c:pt idx="609">
                  <c:v>19.514520000000001</c:v>
                </c:pt>
                <c:pt idx="610">
                  <c:v>19.525932000000001</c:v>
                </c:pt>
                <c:pt idx="611">
                  <c:v>19.537344000000001</c:v>
                </c:pt>
                <c:pt idx="612">
                  <c:v>19.548756000000001</c:v>
                </c:pt>
                <c:pt idx="613">
                  <c:v>19.560168000000001</c:v>
                </c:pt>
                <c:pt idx="614">
                  <c:v>19.571580000000001</c:v>
                </c:pt>
                <c:pt idx="615">
                  <c:v>19.582992000000001</c:v>
                </c:pt>
                <c:pt idx="616">
                  <c:v>19.594404000000001</c:v>
                </c:pt>
                <c:pt idx="617">
                  <c:v>19.605816000000001</c:v>
                </c:pt>
                <c:pt idx="618">
                  <c:v>19.617228000000001</c:v>
                </c:pt>
                <c:pt idx="619">
                  <c:v>19.628640000000001</c:v>
                </c:pt>
                <c:pt idx="620">
                  <c:v>19.640052000000001</c:v>
                </c:pt>
                <c:pt idx="621">
                  <c:v>19.651464000000001</c:v>
                </c:pt>
                <c:pt idx="622">
                  <c:v>19.662876000000001</c:v>
                </c:pt>
                <c:pt idx="623">
                  <c:v>19.674288000000001</c:v>
                </c:pt>
                <c:pt idx="624">
                  <c:v>19.685700000000001</c:v>
                </c:pt>
                <c:pt idx="625">
                  <c:v>19.697112000000001</c:v>
                </c:pt>
                <c:pt idx="626">
                  <c:v>19.708524000000001</c:v>
                </c:pt>
                <c:pt idx="627">
                  <c:v>19.719936000000001</c:v>
                </c:pt>
                <c:pt idx="628">
                  <c:v>19.731348000000001</c:v>
                </c:pt>
                <c:pt idx="629">
                  <c:v>19.742760000000001</c:v>
                </c:pt>
                <c:pt idx="630">
                  <c:v>19.754172000000001</c:v>
                </c:pt>
                <c:pt idx="631">
                  <c:v>19.765584</c:v>
                </c:pt>
                <c:pt idx="632">
                  <c:v>19.776996</c:v>
                </c:pt>
                <c:pt idx="633">
                  <c:v>19.788408</c:v>
                </c:pt>
                <c:pt idx="634">
                  <c:v>19.79982</c:v>
                </c:pt>
                <c:pt idx="635">
                  <c:v>19.811232</c:v>
                </c:pt>
                <c:pt idx="636">
                  <c:v>19.822644</c:v>
                </c:pt>
                <c:pt idx="637">
                  <c:v>19.834056</c:v>
                </c:pt>
                <c:pt idx="638">
                  <c:v>19.845468</c:v>
                </c:pt>
                <c:pt idx="639">
                  <c:v>19.85688</c:v>
                </c:pt>
                <c:pt idx="640">
                  <c:v>19.868292</c:v>
                </c:pt>
                <c:pt idx="641">
                  <c:v>19.879704</c:v>
                </c:pt>
                <c:pt idx="642">
                  <c:v>19.891116</c:v>
                </c:pt>
                <c:pt idx="643">
                  <c:v>19.902528</c:v>
                </c:pt>
                <c:pt idx="644">
                  <c:v>19.91394</c:v>
                </c:pt>
                <c:pt idx="645">
                  <c:v>19.925352</c:v>
                </c:pt>
                <c:pt idx="646">
                  <c:v>19.936764</c:v>
                </c:pt>
                <c:pt idx="647">
                  <c:v>19.948176</c:v>
                </c:pt>
                <c:pt idx="648">
                  <c:v>19.959588</c:v>
                </c:pt>
                <c:pt idx="649">
                  <c:v>19.971</c:v>
                </c:pt>
                <c:pt idx="650">
                  <c:v>19.982412</c:v>
                </c:pt>
                <c:pt idx="651">
                  <c:v>19.993824</c:v>
                </c:pt>
                <c:pt idx="652">
                  <c:v>20.005236</c:v>
                </c:pt>
                <c:pt idx="653">
                  <c:v>20.016648</c:v>
                </c:pt>
                <c:pt idx="654">
                  <c:v>20.02806</c:v>
                </c:pt>
                <c:pt idx="655">
                  <c:v>20.039472</c:v>
                </c:pt>
                <c:pt idx="656">
                  <c:v>20.050884</c:v>
                </c:pt>
                <c:pt idx="657">
                  <c:v>20.062296</c:v>
                </c:pt>
                <c:pt idx="658">
                  <c:v>20.073708</c:v>
                </c:pt>
                <c:pt idx="659">
                  <c:v>20.08512</c:v>
                </c:pt>
                <c:pt idx="660">
                  <c:v>20.096532</c:v>
                </c:pt>
                <c:pt idx="661">
                  <c:v>20.107944</c:v>
                </c:pt>
                <c:pt idx="662">
                  <c:v>20.119356</c:v>
                </c:pt>
                <c:pt idx="663">
                  <c:v>20.130768</c:v>
                </c:pt>
                <c:pt idx="664">
                  <c:v>20.14218</c:v>
                </c:pt>
                <c:pt idx="665">
                  <c:v>20.153592</c:v>
                </c:pt>
                <c:pt idx="666">
                  <c:v>20.165004</c:v>
                </c:pt>
                <c:pt idx="667">
                  <c:v>20.176416</c:v>
                </c:pt>
                <c:pt idx="668">
                  <c:v>20.187828</c:v>
                </c:pt>
                <c:pt idx="669">
                  <c:v>20.19924</c:v>
                </c:pt>
                <c:pt idx="670">
                  <c:v>20.210652</c:v>
                </c:pt>
                <c:pt idx="671">
                  <c:v>20.222064</c:v>
                </c:pt>
                <c:pt idx="672">
                  <c:v>20.233476</c:v>
                </c:pt>
                <c:pt idx="673">
                  <c:v>20.244888</c:v>
                </c:pt>
                <c:pt idx="674">
                  <c:v>20.2563</c:v>
                </c:pt>
                <c:pt idx="675">
                  <c:v>20.267712</c:v>
                </c:pt>
                <c:pt idx="676">
                  <c:v>20.279123999999999</c:v>
                </c:pt>
                <c:pt idx="677">
                  <c:v>20.290535999999999</c:v>
                </c:pt>
                <c:pt idx="678">
                  <c:v>20.301947999999999</c:v>
                </c:pt>
                <c:pt idx="679">
                  <c:v>20.313359999999999</c:v>
                </c:pt>
                <c:pt idx="680">
                  <c:v>20.324771999999999</c:v>
                </c:pt>
                <c:pt idx="681">
                  <c:v>20.336183999999999</c:v>
                </c:pt>
                <c:pt idx="682">
                  <c:v>20.347595999999999</c:v>
                </c:pt>
                <c:pt idx="683">
                  <c:v>20.359007999999999</c:v>
                </c:pt>
                <c:pt idx="684">
                  <c:v>20.370419999999999</c:v>
                </c:pt>
                <c:pt idx="685">
                  <c:v>20.381831999999999</c:v>
                </c:pt>
                <c:pt idx="686">
                  <c:v>20.393243999999999</c:v>
                </c:pt>
                <c:pt idx="687">
                  <c:v>20.404655999999999</c:v>
                </c:pt>
                <c:pt idx="688">
                  <c:v>20.416067999999999</c:v>
                </c:pt>
                <c:pt idx="689">
                  <c:v>20.427479999999999</c:v>
                </c:pt>
                <c:pt idx="690">
                  <c:v>20.438891999999999</c:v>
                </c:pt>
                <c:pt idx="691">
                  <c:v>20.450303999999999</c:v>
                </c:pt>
                <c:pt idx="692">
                  <c:v>20.461715999999999</c:v>
                </c:pt>
                <c:pt idx="693">
                  <c:v>20.473127999999999</c:v>
                </c:pt>
                <c:pt idx="694">
                  <c:v>20.484539999999999</c:v>
                </c:pt>
                <c:pt idx="695">
                  <c:v>20.495951999999999</c:v>
                </c:pt>
                <c:pt idx="696">
                  <c:v>20.507363999999999</c:v>
                </c:pt>
                <c:pt idx="697">
                  <c:v>20.518775999999999</c:v>
                </c:pt>
                <c:pt idx="698">
                  <c:v>20.530187999999999</c:v>
                </c:pt>
                <c:pt idx="699">
                  <c:v>20.541599999999999</c:v>
                </c:pt>
                <c:pt idx="700">
                  <c:v>20.553011999999999</c:v>
                </c:pt>
                <c:pt idx="701">
                  <c:v>20.564423999999999</c:v>
                </c:pt>
                <c:pt idx="702">
                  <c:v>20.575835999999999</c:v>
                </c:pt>
                <c:pt idx="703">
                  <c:v>20.587247999999999</c:v>
                </c:pt>
                <c:pt idx="704">
                  <c:v>20.598659999999999</c:v>
                </c:pt>
                <c:pt idx="705">
                  <c:v>20.610071999999999</c:v>
                </c:pt>
                <c:pt idx="706">
                  <c:v>20.621483999999999</c:v>
                </c:pt>
                <c:pt idx="707">
                  <c:v>20.632895999999999</c:v>
                </c:pt>
                <c:pt idx="708">
                  <c:v>20.644307999999999</c:v>
                </c:pt>
                <c:pt idx="709">
                  <c:v>20.655719999999999</c:v>
                </c:pt>
                <c:pt idx="710">
                  <c:v>20.667131999999999</c:v>
                </c:pt>
                <c:pt idx="711">
                  <c:v>20.678543999999999</c:v>
                </c:pt>
                <c:pt idx="712">
                  <c:v>20.689955999999999</c:v>
                </c:pt>
                <c:pt idx="713">
                  <c:v>20.701367999999999</c:v>
                </c:pt>
                <c:pt idx="714">
                  <c:v>20.712779999999999</c:v>
                </c:pt>
                <c:pt idx="715">
                  <c:v>20.724191999999999</c:v>
                </c:pt>
                <c:pt idx="716">
                  <c:v>20.735603999999999</c:v>
                </c:pt>
                <c:pt idx="717">
                  <c:v>20.747015999999999</c:v>
                </c:pt>
                <c:pt idx="718">
                  <c:v>20.758427999999999</c:v>
                </c:pt>
                <c:pt idx="719">
                  <c:v>20.769839999999999</c:v>
                </c:pt>
                <c:pt idx="720">
                  <c:v>20.781251999999999</c:v>
                </c:pt>
                <c:pt idx="721">
                  <c:v>20.792663999999998</c:v>
                </c:pt>
                <c:pt idx="722">
                  <c:v>20.804075999999998</c:v>
                </c:pt>
                <c:pt idx="723">
                  <c:v>20.815487999999998</c:v>
                </c:pt>
                <c:pt idx="724">
                  <c:v>20.826899999999998</c:v>
                </c:pt>
                <c:pt idx="725">
                  <c:v>20.838311999999998</c:v>
                </c:pt>
                <c:pt idx="726">
                  <c:v>20.849723999999998</c:v>
                </c:pt>
                <c:pt idx="727">
                  <c:v>20.861135999999998</c:v>
                </c:pt>
                <c:pt idx="728">
                  <c:v>20.872547999999998</c:v>
                </c:pt>
                <c:pt idx="729">
                  <c:v>20.883959999999998</c:v>
                </c:pt>
                <c:pt idx="730">
                  <c:v>20.895371999999998</c:v>
                </c:pt>
                <c:pt idx="731">
                  <c:v>20.906783999999998</c:v>
                </c:pt>
                <c:pt idx="732">
                  <c:v>20.918195999999998</c:v>
                </c:pt>
                <c:pt idx="733">
                  <c:v>20.929608000000002</c:v>
                </c:pt>
                <c:pt idx="734">
                  <c:v>20.941020000000002</c:v>
                </c:pt>
                <c:pt idx="735">
                  <c:v>20.952432000000002</c:v>
                </c:pt>
                <c:pt idx="736">
                  <c:v>20.963844000000002</c:v>
                </c:pt>
                <c:pt idx="737">
                  <c:v>20.975256000000002</c:v>
                </c:pt>
                <c:pt idx="738">
                  <c:v>20.986668000000002</c:v>
                </c:pt>
                <c:pt idx="739">
                  <c:v>20.998080000000002</c:v>
                </c:pt>
                <c:pt idx="740">
                  <c:v>21.009492000000002</c:v>
                </c:pt>
                <c:pt idx="741">
                  <c:v>21.020904000000002</c:v>
                </c:pt>
                <c:pt idx="742">
                  <c:v>21.032316000000002</c:v>
                </c:pt>
                <c:pt idx="743">
                  <c:v>21.043728000000002</c:v>
                </c:pt>
                <c:pt idx="744">
                  <c:v>21.055140000000002</c:v>
                </c:pt>
                <c:pt idx="745">
                  <c:v>21.066552000000001</c:v>
                </c:pt>
                <c:pt idx="746">
                  <c:v>21.077964000000001</c:v>
                </c:pt>
                <c:pt idx="747">
                  <c:v>21.089376000000001</c:v>
                </c:pt>
                <c:pt idx="748">
                  <c:v>21.100788000000001</c:v>
                </c:pt>
                <c:pt idx="749">
                  <c:v>21.112200000000001</c:v>
                </c:pt>
                <c:pt idx="750">
                  <c:v>21.123612000000001</c:v>
                </c:pt>
                <c:pt idx="751">
                  <c:v>21.135024000000001</c:v>
                </c:pt>
                <c:pt idx="752">
                  <c:v>21.146436000000001</c:v>
                </c:pt>
                <c:pt idx="753">
                  <c:v>21.157848000000001</c:v>
                </c:pt>
                <c:pt idx="754">
                  <c:v>21.169260000000001</c:v>
                </c:pt>
                <c:pt idx="755">
                  <c:v>21.180672000000001</c:v>
                </c:pt>
                <c:pt idx="756">
                  <c:v>21.192084000000001</c:v>
                </c:pt>
                <c:pt idx="757">
                  <c:v>21.203496000000001</c:v>
                </c:pt>
                <c:pt idx="758">
                  <c:v>21.214908000000001</c:v>
                </c:pt>
                <c:pt idx="759">
                  <c:v>21.226320000000001</c:v>
                </c:pt>
                <c:pt idx="760">
                  <c:v>21.237732000000001</c:v>
                </c:pt>
                <c:pt idx="761">
                  <c:v>21.249144000000001</c:v>
                </c:pt>
                <c:pt idx="762">
                  <c:v>21.260556000000001</c:v>
                </c:pt>
                <c:pt idx="763">
                  <c:v>21.271968000000001</c:v>
                </c:pt>
                <c:pt idx="764">
                  <c:v>21.283380000000001</c:v>
                </c:pt>
                <c:pt idx="765">
                  <c:v>21.294792000000001</c:v>
                </c:pt>
                <c:pt idx="766">
                  <c:v>21.306204000000001</c:v>
                </c:pt>
                <c:pt idx="767">
                  <c:v>21.317616000000001</c:v>
                </c:pt>
                <c:pt idx="768">
                  <c:v>21.329028000000001</c:v>
                </c:pt>
                <c:pt idx="769">
                  <c:v>21.340440000000001</c:v>
                </c:pt>
                <c:pt idx="770">
                  <c:v>21.351852000000001</c:v>
                </c:pt>
                <c:pt idx="771">
                  <c:v>21.363264000000001</c:v>
                </c:pt>
                <c:pt idx="772">
                  <c:v>21.374676000000001</c:v>
                </c:pt>
                <c:pt idx="773">
                  <c:v>21.386088000000001</c:v>
                </c:pt>
                <c:pt idx="774">
                  <c:v>21.397500000000001</c:v>
                </c:pt>
                <c:pt idx="775">
                  <c:v>21.408912000000001</c:v>
                </c:pt>
                <c:pt idx="776">
                  <c:v>21.420324000000001</c:v>
                </c:pt>
                <c:pt idx="777">
                  <c:v>21.431736000000001</c:v>
                </c:pt>
                <c:pt idx="778">
                  <c:v>21.443148000000001</c:v>
                </c:pt>
                <c:pt idx="779">
                  <c:v>21.454560000000001</c:v>
                </c:pt>
                <c:pt idx="780">
                  <c:v>21.465972000000001</c:v>
                </c:pt>
                <c:pt idx="781">
                  <c:v>21.477384000000001</c:v>
                </c:pt>
                <c:pt idx="782">
                  <c:v>21.488796000000001</c:v>
                </c:pt>
                <c:pt idx="783">
                  <c:v>21.500208000000001</c:v>
                </c:pt>
                <c:pt idx="784">
                  <c:v>21.511620000000001</c:v>
                </c:pt>
                <c:pt idx="785">
                  <c:v>21.523032000000001</c:v>
                </c:pt>
                <c:pt idx="786">
                  <c:v>21.534444000000001</c:v>
                </c:pt>
                <c:pt idx="787">
                  <c:v>21.545856000000001</c:v>
                </c:pt>
              </c:numCache>
            </c:numRef>
          </c:xVal>
          <c:yVal>
            <c:numRef>
              <c:f>[breath_spoof.csv]breath_spoof!$D:$D</c:f>
              <c:numCache>
                <c:formatCode>General</c:formatCode>
                <c:ptCount val="1048576"/>
                <c:pt idx="0">
                  <c:v>1.28134374591404</c:v>
                </c:pt>
                <c:pt idx="1">
                  <c:v>1.2826427470911701</c:v>
                </c:pt>
                <c:pt idx="2">
                  <c:v>1.28459458934265</c:v>
                </c:pt>
                <c:pt idx="3">
                  <c:v>1.2865217327348299</c:v>
                </c:pt>
                <c:pt idx="4">
                  <c:v>1.28768460610809</c:v>
                </c:pt>
                <c:pt idx="5">
                  <c:v>1.28762007898956</c:v>
                </c:pt>
                <c:pt idx="6">
                  <c:v>1.28638730956589</c:v>
                </c:pt>
                <c:pt idx="7">
                  <c:v>1.2845591203335001</c:v>
                </c:pt>
                <c:pt idx="8">
                  <c:v>1.2829259403715301</c:v>
                </c:pt>
                <c:pt idx="9">
                  <c:v>1.28212290564761</c:v>
                </c:pt>
                <c:pt idx="10">
                  <c:v>1.2823687341643299</c:v>
                </c:pt>
                <c:pt idx="11">
                  <c:v>1.2834614976644201</c:v>
                </c:pt>
                <c:pt idx="12">
                  <c:v>1.28488962944454</c:v>
                </c:pt>
                <c:pt idx="13">
                  <c:v>1.2858961194590199</c:v>
                </c:pt>
                <c:pt idx="14">
                  <c:v>1.2854397230280199</c:v>
                </c:pt>
                <c:pt idx="15">
                  <c:v>1.28221721444961</c:v>
                </c:pt>
                <c:pt idx="16">
                  <c:v>1.27495834184714</c:v>
                </c:pt>
                <c:pt idx="17">
                  <c:v>1.2629762607416399</c:v>
                </c:pt>
                <c:pt idx="18">
                  <c:v>1.2467026195492601</c:v>
                </c:pt>
                <c:pt idx="19">
                  <c:v>1.22780660800811</c:v>
                </c:pt>
                <c:pt idx="20">
                  <c:v>1.2087439307313199</c:v>
                </c:pt>
                <c:pt idx="21">
                  <c:v>1.19192883116621</c:v>
                </c:pt>
                <c:pt idx="22">
                  <c:v>1.17895325250598</c:v>
                </c:pt>
                <c:pt idx="23">
                  <c:v>1.1702133718458301</c:v>
                </c:pt>
                <c:pt idx="24">
                  <c:v>1.1650599068802401</c:v>
                </c:pt>
                <c:pt idx="25">
                  <c:v>1.16231011743346</c:v>
                </c:pt>
                <c:pt idx="26">
                  <c:v>1.1608450666855401</c:v>
                </c:pt>
                <c:pt idx="27">
                  <c:v>1.15999822623793</c:v>
                </c:pt>
                <c:pt idx="28">
                  <c:v>1.15964656987754</c:v>
                </c:pt>
                <c:pt idx="29">
                  <c:v>1.15998334715123</c:v>
                </c:pt>
                <c:pt idx="30">
                  <c:v>1.1611666132899501</c:v>
                </c:pt>
                <c:pt idx="31">
                  <c:v>1.1630663886563699</c:v>
                </c:pt>
                <c:pt idx="32">
                  <c:v>1.16522846170349</c:v>
                </c:pt>
                <c:pt idx="33">
                  <c:v>1.16703369437273</c:v>
                </c:pt>
                <c:pt idx="34">
                  <c:v>1.1678924939417199</c:v>
                </c:pt>
                <c:pt idx="35">
                  <c:v>1.16741786952718</c:v>
                </c:pt>
                <c:pt idx="36">
                  <c:v>1.16553288113929</c:v>
                </c:pt>
                <c:pt idx="37">
                  <c:v>1.1625345183609499</c:v>
                </c:pt>
                <c:pt idx="38">
                  <c:v>1.1590859561193201</c:v>
                </c:pt>
                <c:pt idx="39">
                  <c:v>1.1560592908293099</c:v>
                </c:pt>
                <c:pt idx="40">
                  <c:v>1.1542201650285799</c:v>
                </c:pt>
                <c:pt idx="41">
                  <c:v>1.1538689306447001</c:v>
                </c:pt>
                <c:pt idx="42">
                  <c:v>1.1546550595749601</c:v>
                </c:pt>
                <c:pt idx="43">
                  <c:v>1.15569761182685</c:v>
                </c:pt>
                <c:pt idx="44">
                  <c:v>1.1560050460695599</c:v>
                </c:pt>
                <c:pt idx="45">
                  <c:v>1.1549759252435801</c:v>
                </c:pt>
                <c:pt idx="46">
                  <c:v>1.15266834063025</c:v>
                </c:pt>
                <c:pt idx="47">
                  <c:v>1.14971774688912</c:v>
                </c:pt>
                <c:pt idx="48">
                  <c:v>1.146959118112</c:v>
                </c:pt>
                <c:pt idx="49">
                  <c:v>1.1449974395076601</c:v>
                </c:pt>
                <c:pt idx="50">
                  <c:v>1.14394256268359</c:v>
                </c:pt>
                <c:pt idx="51">
                  <c:v>1.1433809667335</c:v>
                </c:pt>
                <c:pt idx="52">
                  <c:v>1.1425579461884601</c:v>
                </c:pt>
                <c:pt idx="53">
                  <c:v>1.1406186730718599</c:v>
                </c:pt>
                <c:pt idx="54">
                  <c:v>1.1369149711022899</c:v>
                </c:pt>
                <c:pt idx="55">
                  <c:v>1.1312795789151899</c:v>
                </c:pt>
                <c:pt idx="56">
                  <c:v>1.12418442771991</c:v>
                </c:pt>
                <c:pt idx="57">
                  <c:v>1.1166370605259099</c:v>
                </c:pt>
                <c:pt idx="58">
                  <c:v>1.10980405360193</c:v>
                </c:pt>
                <c:pt idx="59">
                  <c:v>1.1045639013478701</c:v>
                </c:pt>
                <c:pt idx="60">
                  <c:v>1.1012187004612599</c:v>
                </c:pt>
                <c:pt idx="61">
                  <c:v>1.0995433532793599</c:v>
                </c:pt>
                <c:pt idx="62">
                  <c:v>1.0990410318002599</c:v>
                </c:pt>
                <c:pt idx="63">
                  <c:v>1.0991664817861899</c:v>
                </c:pt>
                <c:pt idx="64">
                  <c:v>1.09940285743014</c:v>
                </c:pt>
                <c:pt idx="65">
                  <c:v>1.0992405175990501</c:v>
                </c:pt>
                <c:pt idx="66">
                  <c:v>1.0981921787203699</c:v>
                </c:pt>
                <c:pt idx="67">
                  <c:v>1.09594095266652</c:v>
                </c:pt>
                <c:pt idx="68">
                  <c:v>1.0925015170866601</c:v>
                </c:pt>
                <c:pt idx="69">
                  <c:v>1.08826390480496</c:v>
                </c:pt>
                <c:pt idx="70">
                  <c:v>1.0838746714711001</c:v>
                </c:pt>
                <c:pt idx="71">
                  <c:v>1.08004759782546</c:v>
                </c:pt>
                <c:pt idx="72">
                  <c:v>1.0774170684084301</c:v>
                </c:pt>
                <c:pt idx="73">
                  <c:v>1.0764725159047399</c:v>
                </c:pt>
                <c:pt idx="74">
                  <c:v>1.0775092827471999</c:v>
                </c:pt>
                <c:pt idx="75">
                  <c:v>1.08056991809714</c:v>
                </c:pt>
                <c:pt idx="76">
                  <c:v>1.0853952900299699</c:v>
                </c:pt>
                <c:pt idx="77">
                  <c:v>1.0914837614036601</c:v>
                </c:pt>
                <c:pt idx="78">
                  <c:v>1.0982645173071599</c:v>
                </c:pt>
                <c:pt idx="79">
                  <c:v>1.1052653408998601</c:v>
                </c:pt>
                <c:pt idx="80">
                  <c:v>1.1121625300914999</c:v>
                </c:pt>
                <c:pt idx="81">
                  <c:v>1.1186649322553699</c:v>
                </c:pt>
                <c:pt idx="82">
                  <c:v>1.12437964478705</c:v>
                </c:pt>
                <c:pt idx="83">
                  <c:v>1.12883248221966</c:v>
                </c:pt>
                <c:pt idx="84">
                  <c:v>1.1316183088057701</c:v>
                </c:pt>
                <c:pt idx="85">
                  <c:v>1.1325780245209001</c:v>
                </c:pt>
                <c:pt idx="86">
                  <c:v>1.13180611587985</c:v>
                </c:pt>
                <c:pt idx="87">
                  <c:v>1.1295292279432101</c:v>
                </c:pt>
                <c:pt idx="88">
                  <c:v>1.12597608434186</c:v>
                </c:pt>
                <c:pt idx="89">
                  <c:v>1.1213895672811001</c:v>
                </c:pt>
                <c:pt idx="90">
                  <c:v>1.11613721446127</c:v>
                </c:pt>
                <c:pt idx="91">
                  <c:v>1.1107982389362101</c:v>
                </c:pt>
                <c:pt idx="92">
                  <c:v>1.1060893288326501</c:v>
                </c:pt>
                <c:pt idx="93">
                  <c:v>1.10264596587871</c:v>
                </c:pt>
                <c:pt idx="94">
                  <c:v>1.1008064312352599</c:v>
                </c:pt>
                <c:pt idx="95">
                  <c:v>1.1005377740581199</c:v>
                </c:pt>
                <c:pt idx="96">
                  <c:v>1.10158591604458</c:v>
                </c:pt>
                <c:pt idx="97">
                  <c:v>1.1037579500183301</c:v>
                </c:pt>
                <c:pt idx="98">
                  <c:v>1.10721378436119</c:v>
                </c:pt>
                <c:pt idx="99">
                  <c:v>1.11256107508012</c:v>
                </c:pt>
                <c:pt idx="100">
                  <c:v>1.12065850681628</c:v>
                </c:pt>
                <c:pt idx="101">
                  <c:v>1.13214754992219</c:v>
                </c:pt>
                <c:pt idx="102">
                  <c:v>1.1469341945720199</c:v>
                </c:pt>
                <c:pt idx="103">
                  <c:v>1.163941673316</c:v>
                </c:pt>
                <c:pt idx="104">
                  <c:v>1.1813188092451701</c:v>
                </c:pt>
                <c:pt idx="105">
                  <c:v>1.19704589915021</c:v>
                </c:pt>
                <c:pt idx="106">
                  <c:v>1.20962757675893</c:v>
                </c:pt>
                <c:pt idx="107">
                  <c:v>1.21851046555229</c:v>
                </c:pt>
                <c:pt idx="108">
                  <c:v>1.2240543983643399</c:v>
                </c:pt>
                <c:pt idx="109">
                  <c:v>1.2272040089529399</c:v>
                </c:pt>
                <c:pt idx="110">
                  <c:v>1.2290439087968099</c:v>
                </c:pt>
                <c:pt idx="111">
                  <c:v>1.2304505108904999</c:v>
                </c:pt>
                <c:pt idx="112">
                  <c:v>1.2318968896123099</c:v>
                </c:pt>
                <c:pt idx="113">
                  <c:v>1.2334155235237201</c:v>
                </c:pt>
                <c:pt idx="114">
                  <c:v>1.23472664406771</c:v>
                </c:pt>
                <c:pt idx="115">
                  <c:v>1.2355091316990401</c:v>
                </c:pt>
                <c:pt idx="116">
                  <c:v>1.2356933979251601</c:v>
                </c:pt>
                <c:pt idx="117">
                  <c:v>1.2356266702940399</c:v>
                </c:pt>
                <c:pt idx="118">
                  <c:v>1.2359802593759099</c:v>
                </c:pt>
                <c:pt idx="119">
                  <c:v>1.2374224628177399</c:v>
                </c:pt>
                <c:pt idx="120">
                  <c:v>1.24027509487562</c:v>
                </c:pt>
                <c:pt idx="121">
                  <c:v>1.24435207354355</c:v>
                </c:pt>
                <c:pt idx="122">
                  <c:v>1.24910864383231</c:v>
                </c:pt>
                <c:pt idx="123">
                  <c:v>1.2539386074115499</c:v>
                </c:pt>
                <c:pt idx="124">
                  <c:v>1.2584578449986701</c:v>
                </c:pt>
                <c:pt idx="125">
                  <c:v>1.26258778462715</c:v>
                </c:pt>
                <c:pt idx="126">
                  <c:v>1.26651301137724</c:v>
                </c:pt>
                <c:pt idx="127">
                  <c:v>1.27057387962715</c:v>
                </c:pt>
                <c:pt idx="128">
                  <c:v>1.2751777446300301</c:v>
                </c:pt>
                <c:pt idx="129">
                  <c:v>1.2806695058139299</c:v>
                </c:pt>
                <c:pt idx="130">
                  <c:v>1.2871539280790001</c:v>
                </c:pt>
                <c:pt idx="131">
                  <c:v>1.2943360551555401</c:v>
                </c:pt>
                <c:pt idx="132">
                  <c:v>1.30152758354741</c:v>
                </c:pt>
                <c:pt idx="133">
                  <c:v>1.30790681140618</c:v>
                </c:pt>
                <c:pt idx="134">
                  <c:v>1.31287118226868</c:v>
                </c:pt>
                <c:pt idx="135">
                  <c:v>1.3162892225965801</c:v>
                </c:pt>
                <c:pt idx="136">
                  <c:v>1.3184871163660401</c:v>
                </c:pt>
                <c:pt idx="137">
                  <c:v>1.3200343883312899</c:v>
                </c:pt>
                <c:pt idx="138">
                  <c:v>1.3214976943500301</c:v>
                </c:pt>
                <c:pt idx="139">
                  <c:v>1.3232770376460401</c:v>
                </c:pt>
                <c:pt idx="140">
                  <c:v>1.3255722427746</c:v>
                </c:pt>
                <c:pt idx="141">
                  <c:v>1.32840293719568</c:v>
                </c:pt>
                <c:pt idx="142">
                  <c:v>1.33163226267435</c:v>
                </c:pt>
                <c:pt idx="143">
                  <c:v>1.335007923407</c:v>
                </c:pt>
                <c:pt idx="144">
                  <c:v>1.3382153078722501</c:v>
                </c:pt>
                <c:pt idx="145">
                  <c:v>1.34093552145619</c:v>
                </c:pt>
                <c:pt idx="146">
                  <c:v>1.3429108627417501</c:v>
                </c:pt>
                <c:pt idx="147">
                  <c:v>1.34398589028685</c:v>
                </c:pt>
                <c:pt idx="148">
                  <c:v>1.34415776016229</c:v>
                </c:pt>
                <c:pt idx="149">
                  <c:v>1.3435923927364699</c:v>
                </c:pt>
                <c:pt idx="150">
                  <c:v>1.34257154033616</c:v>
                </c:pt>
                <c:pt idx="151">
                  <c:v>1.3413628840984</c:v>
                </c:pt>
                <c:pt idx="152">
                  <c:v>1.3400866841891499</c:v>
                </c:pt>
                <c:pt idx="153">
                  <c:v>1.33869772894435</c:v>
                </c:pt>
                <c:pt idx="154">
                  <c:v>1.3371277442457701</c:v>
                </c:pt>
                <c:pt idx="155">
                  <c:v>1.3354732690595199</c:v>
                </c:pt>
                <c:pt idx="156">
                  <c:v>1.3340616695059</c:v>
                </c:pt>
                <c:pt idx="157">
                  <c:v>1.3332972331800099</c:v>
                </c:pt>
                <c:pt idx="158">
                  <c:v>1.3333709036908801</c:v>
                </c:pt>
                <c:pt idx="159">
                  <c:v>1.3340904531586399</c:v>
                </c:pt>
                <c:pt idx="160">
                  <c:v>1.3350013961409199</c:v>
                </c:pt>
                <c:pt idx="161">
                  <c:v>1.33574367501728</c:v>
                </c:pt>
                <c:pt idx="162">
                  <c:v>1.3363566530429201</c:v>
                </c:pt>
                <c:pt idx="163">
                  <c:v>1.3372469086382699</c:v>
                </c:pt>
                <c:pt idx="164">
                  <c:v>1.33880704705553</c:v>
                </c:pt>
                <c:pt idx="165">
                  <c:v>1.34094310508563</c:v>
                </c:pt>
                <c:pt idx="166">
                  <c:v>1.34293023414229</c:v>
                </c:pt>
                <c:pt idx="167">
                  <c:v>1.3437526737698999</c:v>
                </c:pt>
                <c:pt idx="168">
                  <c:v>1.34271682299998</c:v>
                </c:pt>
                <c:pt idx="169">
                  <c:v>1.33995434468133</c:v>
                </c:pt>
                <c:pt idx="170">
                  <c:v>1.3364692438591299</c:v>
                </c:pt>
                <c:pt idx="171">
                  <c:v>1.3336838016239001</c:v>
                </c:pt>
                <c:pt idx="172">
                  <c:v>1.3327876204064399</c:v>
                </c:pt>
                <c:pt idx="173">
                  <c:v>1.3342590800166001</c:v>
                </c:pt>
                <c:pt idx="174">
                  <c:v>1.3377493445925099</c:v>
                </c:pt>
                <c:pt idx="175">
                  <c:v>1.3423410052253499</c:v>
                </c:pt>
                <c:pt idx="176">
                  <c:v>1.34695192675238</c:v>
                </c:pt>
                <c:pt idx="177">
                  <c:v>1.35070857526708</c:v>
                </c:pt>
                <c:pt idx="178">
                  <c:v>1.3531560935543201</c:v>
                </c:pt>
                <c:pt idx="179">
                  <c:v>1.3542644520945399</c:v>
                </c:pt>
                <c:pt idx="180">
                  <c:v>1.3543035628145701</c:v>
                </c:pt>
                <c:pt idx="181">
                  <c:v>1.35365020213621</c:v>
                </c:pt>
                <c:pt idx="182">
                  <c:v>1.35261398462927</c:v>
                </c:pt>
                <c:pt idx="183">
                  <c:v>1.3513544985945101</c:v>
                </c:pt>
                <c:pt idx="184">
                  <c:v>1.34989332364379</c:v>
                </c:pt>
                <c:pt idx="185">
                  <c:v>1.34819402414404</c:v>
                </c:pt>
                <c:pt idx="186">
                  <c:v>1.3462167909809499</c:v>
                </c:pt>
                <c:pt idx="187">
                  <c:v>1.34389979501424</c:v>
                </c:pt>
                <c:pt idx="188">
                  <c:v>1.3411038773267201</c:v>
                </c:pt>
                <c:pt idx="189">
                  <c:v>1.3376014079526299</c:v>
                </c:pt>
                <c:pt idx="190">
                  <c:v>1.3331869821850699</c:v>
                </c:pt>
                <c:pt idx="191">
                  <c:v>1.3278844429016301</c:v>
                </c:pt>
                <c:pt idx="192">
                  <c:v>1.3221213818772899</c:v>
                </c:pt>
                <c:pt idx="193">
                  <c:v>1.31672417186031</c:v>
                </c:pt>
                <c:pt idx="194">
                  <c:v>1.31264391673104</c:v>
                </c:pt>
                <c:pt idx="195">
                  <c:v>1.31055526692087</c:v>
                </c:pt>
                <c:pt idx="196">
                  <c:v>1.3105608718150401</c:v>
                </c:pt>
                <c:pt idx="197">
                  <c:v>1.3121630035740199</c:v>
                </c:pt>
                <c:pt idx="198">
                  <c:v>1.3144941623594</c:v>
                </c:pt>
                <c:pt idx="199">
                  <c:v>1.3166468053581299</c:v>
                </c:pt>
                <c:pt idx="200">
                  <c:v>1.31790153359436</c:v>
                </c:pt>
                <c:pt idx="201">
                  <c:v>1.31782995462978</c:v>
                </c:pt>
                <c:pt idx="202">
                  <c:v>1.3162826125899101</c:v>
                </c:pt>
                <c:pt idx="203">
                  <c:v>1.3133416826782101</c:v>
                </c:pt>
                <c:pt idx="204">
                  <c:v>1.3092756208879801</c:v>
                </c:pt>
                <c:pt idx="205">
                  <c:v>1.3044413479644701</c:v>
                </c:pt>
                <c:pt idx="206">
                  <c:v>1.29919079518884</c:v>
                </c:pt>
                <c:pt idx="207">
                  <c:v>1.29377241821067</c:v>
                </c:pt>
                <c:pt idx="208">
                  <c:v>1.2882475084996099</c:v>
                </c:pt>
                <c:pt idx="209">
                  <c:v>1.2824909691414501</c:v>
                </c:pt>
                <c:pt idx="210">
                  <c:v>1.2762718606518699</c:v>
                </c:pt>
                <c:pt idx="211">
                  <c:v>1.2694107925768501</c:v>
                </c:pt>
                <c:pt idx="212">
                  <c:v>1.26192344809761</c:v>
                </c:pt>
                <c:pt idx="213">
                  <c:v>1.2540137971287399</c:v>
                </c:pt>
                <c:pt idx="214">
                  <c:v>1.2459109535869</c:v>
                </c:pt>
                <c:pt idx="215">
                  <c:v>1.2376469470771401</c:v>
                </c:pt>
                <c:pt idx="216">
                  <c:v>1.2289740114208401</c:v>
                </c:pt>
                <c:pt idx="217">
                  <c:v>1.2195120791924301</c:v>
                </c:pt>
                <c:pt idx="218">
                  <c:v>1.2090506927939899</c:v>
                </c:pt>
                <c:pt idx="219">
                  <c:v>1.19780370331442</c:v>
                </c:pt>
                <c:pt idx="220">
                  <c:v>1.1864380242749799</c:v>
                </c:pt>
                <c:pt idx="221">
                  <c:v>1.17584404196112</c:v>
                </c:pt>
                <c:pt idx="222">
                  <c:v>1.1667836759107899</c:v>
                </c:pt>
                <c:pt idx="223">
                  <c:v>1.1595926350903001</c:v>
                </c:pt>
                <c:pt idx="224">
                  <c:v>1.1540989719474399</c:v>
                </c:pt>
                <c:pt idx="225">
                  <c:v>1.1497739189551299</c:v>
                </c:pt>
                <c:pt idx="226">
                  <c:v>1.1460178509969201</c:v>
                </c:pt>
                <c:pt idx="227">
                  <c:v>1.1424249949625001</c:v>
                </c:pt>
                <c:pt idx="228">
                  <c:v>1.1388908952441099</c:v>
                </c:pt>
                <c:pt idx="229">
                  <c:v>1.13552284181508</c:v>
                </c:pt>
                <c:pt idx="230">
                  <c:v>1.13244406807902</c:v>
                </c:pt>
                <c:pt idx="231">
                  <c:v>1.1295930244621399</c:v>
                </c:pt>
                <c:pt idx="232">
                  <c:v>1.12664077901821</c:v>
                </c:pt>
                <c:pt idx="233">
                  <c:v>1.12307409146707</c:v>
                </c:pt>
                <c:pt idx="234">
                  <c:v>1.1183752913948</c:v>
                </c:pt>
                <c:pt idx="235">
                  <c:v>1.1122501348873399</c:v>
                </c:pt>
                <c:pt idx="236">
                  <c:v>1.1048247558508799</c:v>
                </c:pt>
                <c:pt idx="237">
                  <c:v>1.0967231581526899</c:v>
                </c:pt>
                <c:pt idx="238">
                  <c:v>1.08898058885159</c:v>
                </c:pt>
                <c:pt idx="239">
                  <c:v>1.0827412112651</c:v>
                </c:pt>
                <c:pt idx="240">
                  <c:v>1.0788284853974801</c:v>
                </c:pt>
                <c:pt idx="241">
                  <c:v>1.07740243368396</c:v>
                </c:pt>
                <c:pt idx="242">
                  <c:v>1.0779239607000199</c:v>
                </c:pt>
                <c:pt idx="243">
                  <c:v>1.0794437309395</c:v>
                </c:pt>
                <c:pt idx="244">
                  <c:v>1.0810365831181099</c:v>
                </c:pt>
                <c:pt idx="245">
                  <c:v>1.0821116018767301</c:v>
                </c:pt>
                <c:pt idx="246">
                  <c:v>1.0824781813741</c:v>
                </c:pt>
                <c:pt idx="247">
                  <c:v>1.0822354011377999</c:v>
                </c:pt>
                <c:pt idx="248">
                  <c:v>1.08164292448621</c:v>
                </c:pt>
                <c:pt idx="249">
                  <c:v>1.08103375771662</c:v>
                </c:pt>
                <c:pt idx="250">
                  <c:v>1.0807384781451801</c:v>
                </c:pt>
                <c:pt idx="251">
                  <c:v>1.08099538556288</c:v>
                </c:pt>
                <c:pt idx="252">
                  <c:v>1.0818771295459</c:v>
                </c:pt>
                <c:pt idx="253">
                  <c:v>1.0832864362930299</c:v>
                </c:pt>
                <c:pt idx="254">
                  <c:v>1.08502013540527</c:v>
                </c:pt>
                <c:pt idx="255">
                  <c:v>1.0868216564964099</c:v>
                </c:pt>
                <c:pt idx="256">
                  <c:v>1.0884005565920301</c:v>
                </c:pt>
                <c:pt idx="257">
                  <c:v>1.08943886670959</c:v>
                </c:pt>
                <c:pt idx="258">
                  <c:v>1.08964554421603</c:v>
                </c:pt>
                <c:pt idx="259">
                  <c:v>1.0888803340637001</c:v>
                </c:pt>
                <c:pt idx="260">
                  <c:v>1.08728567942203</c:v>
                </c:pt>
                <c:pt idx="261">
                  <c:v>1.08534688619245</c:v>
                </c:pt>
                <c:pt idx="262">
                  <c:v>1.0838379042897901</c:v>
                </c:pt>
                <c:pt idx="263">
                  <c:v>1.08362696997204</c:v>
                </c:pt>
                <c:pt idx="264">
                  <c:v>1.08542940417907</c:v>
                </c:pt>
                <c:pt idx="265">
                  <c:v>1.08958581585278</c:v>
                </c:pt>
                <c:pt idx="266">
                  <c:v>1.09592737806625</c:v>
                </c:pt>
                <c:pt idx="267">
                  <c:v>1.10376029758398</c:v>
                </c:pt>
                <c:pt idx="268">
                  <c:v>1.11198338121993</c:v>
                </c:pt>
                <c:pt idx="269">
                  <c:v>1.11933807202077</c:v>
                </c:pt>
                <c:pt idx="270">
                  <c:v>1.1247559916882801</c:v>
                </c:pt>
                <c:pt idx="271">
                  <c:v>1.1277199949635901</c:v>
                </c:pt>
                <c:pt idx="272">
                  <c:v>1.1284570369923499</c:v>
                </c:pt>
                <c:pt idx="273">
                  <c:v>1.1278396413143299</c:v>
                </c:pt>
                <c:pt idx="274">
                  <c:v>1.1269888901818901</c:v>
                </c:pt>
                <c:pt idx="275">
                  <c:v>1.1267949955496599</c:v>
                </c:pt>
                <c:pt idx="276">
                  <c:v>1.1276127659175199</c:v>
                </c:pt>
                <c:pt idx="277">
                  <c:v>1.12926422765002</c:v>
                </c:pt>
                <c:pt idx="278">
                  <c:v>1.1312911742963501</c:v>
                </c:pt>
                <c:pt idx="279">
                  <c:v>1.1332586464565</c:v>
                </c:pt>
                <c:pt idx="280">
                  <c:v>1.1349648386111499</c:v>
                </c:pt>
                <c:pt idx="281">
                  <c:v>1.13651562493212</c:v>
                </c:pt>
                <c:pt idx="282">
                  <c:v>1.1382511912104201</c:v>
                </c:pt>
                <c:pt idx="283">
                  <c:v>1.1405565088557099</c:v>
                </c:pt>
                <c:pt idx="284">
                  <c:v>1.1436234289055101</c:v>
                </c:pt>
                <c:pt idx="285">
                  <c:v>1.14731783283561</c:v>
                </c:pt>
                <c:pt idx="286">
                  <c:v>1.15126366827793</c:v>
                </c:pt>
                <c:pt idx="287">
                  <c:v>1.15512424669314</c:v>
                </c:pt>
                <c:pt idx="288">
                  <c:v>1.1588830493406701</c:v>
                </c:pt>
                <c:pt idx="289">
                  <c:v>1.1628541702347499</c:v>
                </c:pt>
                <c:pt idx="290">
                  <c:v>1.16740632470322</c:v>
                </c:pt>
                <c:pt idx="291">
                  <c:v>1.1726109446461599</c:v>
                </c:pt>
                <c:pt idx="292">
                  <c:v>1.1781092418351</c:v>
                </c:pt>
                <c:pt idx="293">
                  <c:v>1.1832776065774999</c:v>
                </c:pt>
                <c:pt idx="294">
                  <c:v>1.18755858471561</c:v>
                </c:pt>
                <c:pt idx="295">
                  <c:v>1.19070241308103</c:v>
                </c:pt>
                <c:pt idx="296">
                  <c:v>1.1927907257017101</c:v>
                </c:pt>
                <c:pt idx="297">
                  <c:v>1.1941131755677199</c:v>
                </c:pt>
                <c:pt idx="298">
                  <c:v>1.19501793767616</c:v>
                </c:pt>
                <c:pt idx="299">
                  <c:v>1.1958328020267801</c:v>
                </c:pt>
                <c:pt idx="300">
                  <c:v>1.1968159610793401</c:v>
                </c:pt>
                <c:pt idx="301">
                  <c:v>1.1981159705971001</c:v>
                </c:pt>
                <c:pt idx="302">
                  <c:v>1.1997656737105999</c:v>
                </c:pt>
                <c:pt idx="303">
                  <c:v>1.2016963581003499</c:v>
                </c:pt>
                <c:pt idx="304">
                  <c:v>1.20380967790449</c:v>
                </c:pt>
                <c:pt idx="305">
                  <c:v>1.2060440858968799</c:v>
                </c:pt>
                <c:pt idx="306">
                  <c:v>1.20840142855282</c:v>
                </c:pt>
                <c:pt idx="307">
                  <c:v>1.21095269992309</c:v>
                </c:pt>
                <c:pt idx="308">
                  <c:v>1.2138234894502</c:v>
                </c:pt>
                <c:pt idx="309">
                  <c:v>1.2171420017711301</c:v>
                </c:pt>
                <c:pt idx="310">
                  <c:v>1.2209288797409199</c:v>
                </c:pt>
                <c:pt idx="311">
                  <c:v>1.2249963798561401</c:v>
                </c:pt>
                <c:pt idx="312">
                  <c:v>1.2289437430402901</c:v>
                </c:pt>
                <c:pt idx="313">
                  <c:v>1.23234445920487</c:v>
                </c:pt>
                <c:pt idx="314">
                  <c:v>1.23501761766676</c:v>
                </c:pt>
                <c:pt idx="315">
                  <c:v>1.23718231007931</c:v>
                </c:pt>
                <c:pt idx="316">
                  <c:v>1.23932975845425</c:v>
                </c:pt>
                <c:pt idx="317">
                  <c:v>1.2418987536508701</c:v>
                </c:pt>
                <c:pt idx="318">
                  <c:v>1.2449716826073001</c:v>
                </c:pt>
                <c:pt idx="319">
                  <c:v>1.2482388699620699</c:v>
                </c:pt>
                <c:pt idx="320">
                  <c:v>1.2512080580965499</c:v>
                </c:pt>
                <c:pt idx="321">
                  <c:v>1.2534978464184201</c:v>
                </c:pt>
                <c:pt idx="322">
                  <c:v>1.25498754407913</c:v>
                </c:pt>
                <c:pt idx="323">
                  <c:v>1.25580518269927</c:v>
                </c:pt>
                <c:pt idx="324">
                  <c:v>1.2562069520071499</c:v>
                </c:pt>
                <c:pt idx="325">
                  <c:v>1.25650807523881</c:v>
                </c:pt>
                <c:pt idx="326">
                  <c:v>1.25703052594569</c:v>
                </c:pt>
                <c:pt idx="327">
                  <c:v>1.25804874193966</c:v>
                </c:pt>
                <c:pt idx="328">
                  <c:v>1.2597387628289201</c:v>
                </c:pt>
                <c:pt idx="329">
                  <c:v>1.2621495971154899</c:v>
                </c:pt>
                <c:pt idx="330">
                  <c:v>1.26525783477461</c:v>
                </c:pt>
                <c:pt idx="331">
                  <c:v>1.2690235930431299</c:v>
                </c:pt>
                <c:pt idx="332">
                  <c:v>1.27338404284125</c:v>
                </c:pt>
                <c:pt idx="333">
                  <c:v>1.2781277163765901</c:v>
                </c:pt>
                <c:pt idx="334">
                  <c:v>1.2828006876550599</c:v>
                </c:pt>
                <c:pt idx="335">
                  <c:v>1.2867623344808601</c:v>
                </c:pt>
                <c:pt idx="336">
                  <c:v>1.2894343961352599</c:v>
                </c:pt>
                <c:pt idx="337">
                  <c:v>1.2906055026216401</c:v>
                </c:pt>
                <c:pt idx="338">
                  <c:v>1.2905608679510301</c:v>
                </c:pt>
                <c:pt idx="339">
                  <c:v>1.2899719596441599</c:v>
                </c:pt>
                <c:pt idx="340">
                  <c:v>1.28961752445042</c:v>
                </c:pt>
                <c:pt idx="341">
                  <c:v>1.2901273883205899</c:v>
                </c:pt>
                <c:pt idx="342">
                  <c:v>1.29185663260447</c:v>
                </c:pt>
                <c:pt idx="343">
                  <c:v>1.29489221708017</c:v>
                </c:pt>
                <c:pt idx="344">
                  <c:v>1.29907891427268</c:v>
                </c:pt>
                <c:pt idx="345">
                  <c:v>1.30405022065827</c:v>
                </c:pt>
                <c:pt idx="346">
                  <c:v>1.3092569297027701</c:v>
                </c:pt>
                <c:pt idx="347">
                  <c:v>1.31409517473062</c:v>
                </c:pt>
                <c:pt idx="348">
                  <c:v>1.3180895499090499</c:v>
                </c:pt>
                <c:pt idx="349">
                  <c:v>1.3210551007482501</c:v>
                </c:pt>
                <c:pt idx="350">
                  <c:v>1.3231074232171101</c:v>
                </c:pt>
                <c:pt idx="351">
                  <c:v>1.32452847711677</c:v>
                </c:pt>
                <c:pt idx="352">
                  <c:v>1.3255705514318099</c:v>
                </c:pt>
                <c:pt idx="353">
                  <c:v>1.3263225826156599</c:v>
                </c:pt>
                <c:pt idx="354">
                  <c:v>1.3267363308684501</c:v>
                </c:pt>
                <c:pt idx="355">
                  <c:v>1.32676204058977</c:v>
                </c:pt>
                <c:pt idx="356">
                  <c:v>1.3265196172645299</c:v>
                </c:pt>
                <c:pt idx="357">
                  <c:v>1.3263333554626799</c:v>
                </c:pt>
                <c:pt idx="358">
                  <c:v>1.3266423238284499</c:v>
                </c:pt>
                <c:pt idx="359">
                  <c:v>1.3277970952790501</c:v>
                </c:pt>
                <c:pt idx="360">
                  <c:v>1.3299109284458701</c:v>
                </c:pt>
                <c:pt idx="361">
                  <c:v>1.3328321286508999</c:v>
                </c:pt>
                <c:pt idx="362">
                  <c:v>1.3362212344723201</c:v>
                </c:pt>
                <c:pt idx="363">
                  <c:v>1.3396835861782499</c:v>
                </c:pt>
                <c:pt idx="364">
                  <c:v>1.3428683753525801</c:v>
                </c:pt>
                <c:pt idx="365">
                  <c:v>1.3454949080291501</c:v>
                </c:pt>
                <c:pt idx="366">
                  <c:v>1.3473425825582499</c:v>
                </c:pt>
                <c:pt idx="367">
                  <c:v>1.3482317450515899</c:v>
                </c:pt>
                <c:pt idx="368">
                  <c:v>1.34803840801171</c:v>
                </c:pt>
                <c:pt idx="369">
                  <c:v>1.3467505985956201</c:v>
                </c:pt>
                <c:pt idx="370">
                  <c:v>1.3445581170152501</c:v>
                </c:pt>
                <c:pt idx="371">
                  <c:v>1.3419035666279899</c:v>
                </c:pt>
                <c:pt idx="372">
                  <c:v>1.33943926836834</c:v>
                </c:pt>
                <c:pt idx="373">
                  <c:v>1.33786433111448</c:v>
                </c:pt>
                <c:pt idx="374">
                  <c:v>1.33771576606871</c:v>
                </c:pt>
                <c:pt idx="375">
                  <c:v>1.33918171698057</c:v>
                </c:pt>
                <c:pt idx="376">
                  <c:v>1.3420471709439299</c:v>
                </c:pt>
                <c:pt idx="377">
                  <c:v>1.3457640789021601</c:v>
                </c:pt>
                <c:pt idx="378">
                  <c:v>1.3496047305174701</c:v>
                </c:pt>
                <c:pt idx="379">
                  <c:v>1.3528648830198899</c:v>
                </c:pt>
                <c:pt idx="380">
                  <c:v>1.3550359573536901</c:v>
                </c:pt>
                <c:pt idx="381">
                  <c:v>1.35595070075919</c:v>
                </c:pt>
                <c:pt idx="382">
                  <c:v>1.3558332769867201</c:v>
                </c:pt>
                <c:pt idx="383">
                  <c:v>1.3552037476120899</c:v>
                </c:pt>
                <c:pt idx="384">
                  <c:v>1.35466679931788</c:v>
                </c:pt>
                <c:pt idx="385">
                  <c:v>1.3546642881112401</c:v>
                </c:pt>
                <c:pt idx="386">
                  <c:v>1.3553201054808699</c:v>
                </c:pt>
                <c:pt idx="387">
                  <c:v>1.35647838543641</c:v>
                </c:pt>
                <c:pt idx="388">
                  <c:v>1.35785597951499</c:v>
                </c:pt>
                <c:pt idx="389">
                  <c:v>1.35923129248008</c:v>
                </c:pt>
                <c:pt idx="390">
                  <c:v>1.3605331730225401</c:v>
                </c:pt>
                <c:pt idx="391">
                  <c:v>1.3618173888534</c:v>
                </c:pt>
                <c:pt idx="392">
                  <c:v>1.36321016470068</c:v>
                </c:pt>
                <c:pt idx="393">
                  <c:v>1.36488121474692</c:v>
                </c:pt>
                <c:pt idx="394">
                  <c:v>1.3670334186964599</c:v>
                </c:pt>
                <c:pt idx="395">
                  <c:v>1.3698330216268499</c:v>
                </c:pt>
                <c:pt idx="396">
                  <c:v>1.37325382209599</c:v>
                </c:pt>
                <c:pt idx="397">
                  <c:v>1.37692527533377</c:v>
                </c:pt>
                <c:pt idx="398">
                  <c:v>1.3801306640979101</c:v>
                </c:pt>
                <c:pt idx="399">
                  <c:v>1.38199384496555</c:v>
                </c:pt>
                <c:pt idx="400">
                  <c:v>1.3818185716817399</c:v>
                </c:pt>
                <c:pt idx="401">
                  <c:v>1.3793329719784599</c:v>
                </c:pt>
                <c:pt idx="402">
                  <c:v>1.3747059806144</c:v>
                </c:pt>
                <c:pt idx="403">
                  <c:v>1.3683261876719199</c:v>
                </c:pt>
                <c:pt idx="404">
                  <c:v>1.36049164001667</c:v>
                </c:pt>
                <c:pt idx="405">
                  <c:v>1.35129707070448</c:v>
                </c:pt>
                <c:pt idx="406">
                  <c:v>1.34074324857069</c:v>
                </c:pt>
                <c:pt idx="407">
                  <c:v>1.32906682091457</c:v>
                </c:pt>
                <c:pt idx="408">
                  <c:v>1.3170147397401899</c:v>
                </c:pt>
                <c:pt idx="409">
                  <c:v>1.3058440229736299</c:v>
                </c:pt>
                <c:pt idx="410">
                  <c:v>1.2969545256396</c:v>
                </c:pt>
                <c:pt idx="411">
                  <c:v>1.29132210636311</c:v>
                </c:pt>
                <c:pt idx="412">
                  <c:v>1.28903247176038</c:v>
                </c:pt>
                <c:pt idx="413">
                  <c:v>1.28924987519594</c:v>
                </c:pt>
                <c:pt idx="414">
                  <c:v>1.29060047204165</c:v>
                </c:pt>
                <c:pt idx="415">
                  <c:v>1.2918216142543599</c:v>
                </c:pt>
                <c:pt idx="416">
                  <c:v>1.2922452639562401</c:v>
                </c:pt>
                <c:pt idx="417">
                  <c:v>1.291903566485</c:v>
                </c:pt>
                <c:pt idx="418">
                  <c:v>1.2912521446252501</c:v>
                </c:pt>
                <c:pt idx="419">
                  <c:v>1.2907576690258999</c:v>
                </c:pt>
                <c:pt idx="420">
                  <c:v>1.29062211922445</c:v>
                </c:pt>
                <c:pt idx="421">
                  <c:v>1.2907508163449399</c:v>
                </c:pt>
                <c:pt idx="422">
                  <c:v>1.2908919664069101</c:v>
                </c:pt>
                <c:pt idx="423">
                  <c:v>1.29083159567974</c:v>
                </c:pt>
                <c:pt idx="424">
                  <c:v>1.29051353985976</c:v>
                </c:pt>
                <c:pt idx="425">
                  <c:v>1.29000059446042</c:v>
                </c:pt>
                <c:pt idx="426">
                  <c:v>1.2893508873838699</c:v>
                </c:pt>
                <c:pt idx="427">
                  <c:v>1.2884917651969601</c:v>
                </c:pt>
                <c:pt idx="428">
                  <c:v>1.2872559125640799</c:v>
                </c:pt>
                <c:pt idx="429">
                  <c:v>1.28556942401547</c:v>
                </c:pt>
                <c:pt idx="430">
                  <c:v>1.2836540739022799</c:v>
                </c:pt>
                <c:pt idx="431">
                  <c:v>1.2820277588134199</c:v>
                </c:pt>
                <c:pt idx="432">
                  <c:v>1.28120524818311</c:v>
                </c:pt>
                <c:pt idx="433">
                  <c:v>1.2812639242914201</c:v>
                </c:pt>
                <c:pt idx="434">
                  <c:v>1.2815455495805299</c:v>
                </c:pt>
                <c:pt idx="435">
                  <c:v>1.2807105687486</c:v>
                </c:pt>
                <c:pt idx="436">
                  <c:v>1.2771372513783801</c:v>
                </c:pt>
                <c:pt idx="437">
                  <c:v>1.2694777660785801</c:v>
                </c:pt>
                <c:pt idx="438">
                  <c:v>1.25714918336208</c:v>
                </c:pt>
                <c:pt idx="439">
                  <c:v>1.24063815481845</c:v>
                </c:pt>
                <c:pt idx="440">
                  <c:v>1.2214732332293401</c:v>
                </c:pt>
                <c:pt idx="441">
                  <c:v>1.2018702328147901</c:v>
                </c:pt>
                <c:pt idx="442">
                  <c:v>1.1841039953075101</c:v>
                </c:pt>
                <c:pt idx="443">
                  <c:v>1.1698342979425</c:v>
                </c:pt>
                <c:pt idx="444">
                  <c:v>1.1597254638115699</c:v>
                </c:pt>
                <c:pt idx="445">
                  <c:v>1.15350131832201</c:v>
                </c:pt>
                <c:pt idx="446">
                  <c:v>1.1503551464405299</c:v>
                </c:pt>
                <c:pt idx="447">
                  <c:v>1.14941191785666</c:v>
                </c:pt>
                <c:pt idx="448">
                  <c:v>1.1499574301704301</c:v>
                </c:pt>
                <c:pt idx="449">
                  <c:v>1.15140861519449</c:v>
                </c:pt>
                <c:pt idx="450">
                  <c:v>1.15318651526947</c:v>
                </c:pt>
                <c:pt idx="451">
                  <c:v>1.15467618139544</c:v>
                </c:pt>
                <c:pt idx="452">
                  <c:v>1.1553536967889799</c:v>
                </c:pt>
                <c:pt idx="453">
                  <c:v>1.1549287535772299</c:v>
                </c:pt>
                <c:pt idx="454">
                  <c:v>1.15338252501233</c:v>
                </c:pt>
                <c:pt idx="455">
                  <c:v>1.1508706821964301</c:v>
                </c:pt>
                <c:pt idx="456">
                  <c:v>1.1476105208090199</c:v>
                </c:pt>
                <c:pt idx="457">
                  <c:v>1.1438574658429299</c:v>
                </c:pt>
                <c:pt idx="458">
                  <c:v>1.13998813181584</c:v>
                </c:pt>
                <c:pt idx="459">
                  <c:v>1.1365745781641401</c:v>
                </c:pt>
                <c:pt idx="460">
                  <c:v>1.1343237799507799</c:v>
                </c:pt>
                <c:pt idx="461">
                  <c:v>1.1338569145680299</c:v>
                </c:pt>
                <c:pt idx="462">
                  <c:v>1.13544209315413</c:v>
                </c:pt>
                <c:pt idx="463">
                  <c:v>1.13881959947631</c:v>
                </c:pt>
                <c:pt idx="464">
                  <c:v>1.14323386243561</c:v>
                </c:pt>
                <c:pt idx="465">
                  <c:v>1.14765890396777</c:v>
                </c:pt>
                <c:pt idx="466">
                  <c:v>1.15114125240112</c:v>
                </c:pt>
                <c:pt idx="467">
                  <c:v>1.1530805908378601</c:v>
                </c:pt>
                <c:pt idx="468">
                  <c:v>1.1533737511929101</c:v>
                </c:pt>
                <c:pt idx="469">
                  <c:v>1.15232336688128</c:v>
                </c:pt>
                <c:pt idx="470">
                  <c:v>1.15039350877956</c:v>
                </c:pt>
                <c:pt idx="471">
                  <c:v>1.1479115182961801</c:v>
                </c:pt>
                <c:pt idx="472">
                  <c:v>1.14485945128825</c:v>
                </c:pt>
                <c:pt idx="473">
                  <c:v>1.1408778401220501</c:v>
                </c:pt>
                <c:pt idx="474">
                  <c:v>1.13548643957634</c:v>
                </c:pt>
                <c:pt idx="475">
                  <c:v>1.1284359597951401</c:v>
                </c:pt>
                <c:pt idx="476">
                  <c:v>1.1200215199461701</c:v>
                </c:pt>
                <c:pt idx="477">
                  <c:v>1.1111311213445201</c:v>
                </c:pt>
                <c:pt idx="478">
                  <c:v>1.1029849548236099</c:v>
                </c:pt>
                <c:pt idx="479">
                  <c:v>1.09664635207062</c:v>
                </c:pt>
                <c:pt idx="480">
                  <c:v>1.09258590036861</c:v>
                </c:pt>
                <c:pt idx="481">
                  <c:v>1.0905511293526799</c:v>
                </c:pt>
                <c:pt idx="482">
                  <c:v>1.0898020620414499</c:v>
                </c:pt>
                <c:pt idx="483">
                  <c:v>1.0895432708206301</c:v>
                </c:pt>
                <c:pt idx="484">
                  <c:v>1.0892600536652299</c:v>
                </c:pt>
                <c:pt idx="485">
                  <c:v>1.0887745745219499</c:v>
                </c:pt>
                <c:pt idx="486">
                  <c:v>1.0880781847136001</c:v>
                </c:pt>
                <c:pt idx="487">
                  <c:v>1.08712774987278</c:v>
                </c:pt>
                <c:pt idx="488">
                  <c:v>1.08581068502611</c:v>
                </c:pt>
                <c:pt idx="489">
                  <c:v>1.0840535942606999</c:v>
                </c:pt>
                <c:pt idx="490">
                  <c:v>1.0819269888901299</c:v>
                </c:pt>
                <c:pt idx="491">
                  <c:v>1.0796144233418199</c:v>
                </c:pt>
                <c:pt idx="492">
                  <c:v>1.07732313629915</c:v>
                </c:pt>
                <c:pt idx="493">
                  <c:v>1.0752542265265499</c:v>
                </c:pt>
                <c:pt idx="494">
                  <c:v>1.0737011408052699</c:v>
                </c:pt>
                <c:pt idx="495">
                  <c:v>1.0731599768262401</c:v>
                </c:pt>
                <c:pt idx="496">
                  <c:v>1.0742370487617601</c:v>
                </c:pt>
                <c:pt idx="497">
                  <c:v>1.0773388722811701</c:v>
                </c:pt>
                <c:pt idx="498">
                  <c:v>1.08235681989722</c:v>
                </c:pt>
                <c:pt idx="499">
                  <c:v>1.08863040649592</c:v>
                </c:pt>
                <c:pt idx="500">
                  <c:v>1.09525458902557</c:v>
                </c:pt>
                <c:pt idx="501">
                  <c:v>1.1015323543428199</c:v>
                </c:pt>
                <c:pt idx="502">
                  <c:v>1.1072549177378199</c:v>
                </c:pt>
                <c:pt idx="503">
                  <c:v>1.11261751561667</c:v>
                </c:pt>
                <c:pt idx="504">
                  <c:v>1.1178992457290799</c:v>
                </c:pt>
                <c:pt idx="505">
                  <c:v>1.1231216653906799</c:v>
                </c:pt>
                <c:pt idx="506">
                  <c:v>1.1279418568052</c:v>
                </c:pt>
                <c:pt idx="507">
                  <c:v>1.13178119322274</c:v>
                </c:pt>
                <c:pt idx="508">
                  <c:v>1.13407513775647</c:v>
                </c:pt>
                <c:pt idx="509">
                  <c:v>1.1345202068737199</c:v>
                </c:pt>
                <c:pt idx="510">
                  <c:v>1.1331930935541401</c:v>
                </c:pt>
                <c:pt idx="511">
                  <c:v>1.13051194795515</c:v>
                </c:pt>
                <c:pt idx="512">
                  <c:v>1.1270864308833599</c:v>
                </c:pt>
                <c:pt idx="513">
                  <c:v>1.1235098790073099</c:v>
                </c:pt>
                <c:pt idx="514">
                  <c:v>1.1202515104156601</c:v>
                </c:pt>
                <c:pt idx="515">
                  <c:v>1.1176618261473299</c:v>
                </c:pt>
                <c:pt idx="516">
                  <c:v>1.1160255092240501</c:v>
                </c:pt>
                <c:pt idx="517">
                  <c:v>1.11555486454635</c:v>
                </c:pt>
                <c:pt idx="518">
                  <c:v>1.1162914563647399</c:v>
                </c:pt>
                <c:pt idx="519">
                  <c:v>1.1180214007554401</c:v>
                </c:pt>
                <c:pt idx="520">
                  <c:v>1.1203092731902999</c:v>
                </c:pt>
                <c:pt idx="521">
                  <c:v>1.1226759366027399</c:v>
                </c:pt>
                <c:pt idx="522">
                  <c:v>1.1247407655009201</c:v>
                </c:pt>
                <c:pt idx="523">
                  <c:v>1.12625398646904</c:v>
                </c:pt>
                <c:pt idx="524">
                  <c:v>1.12703390837202</c:v>
                </c:pt>
                <c:pt idx="525">
                  <c:v>1.12699572931409</c:v>
                </c:pt>
                <c:pt idx="526">
                  <c:v>1.1263409153366299</c:v>
                </c:pt>
                <c:pt idx="527">
                  <c:v>1.12582074909005</c:v>
                </c:pt>
                <c:pt idx="528">
                  <c:v>1.1268391642009501</c:v>
                </c:pt>
                <c:pt idx="529">
                  <c:v>1.13115462870755</c:v>
                </c:pt>
                <c:pt idx="530">
                  <c:v>1.1402523129765201</c:v>
                </c:pt>
                <c:pt idx="531">
                  <c:v>1.15460517436652</c:v>
                </c:pt>
                <c:pt idx="532">
                  <c:v>1.17327136069228</c:v>
                </c:pt>
                <c:pt idx="533">
                  <c:v>1.19408316518268</c:v>
                </c:pt>
                <c:pt idx="534">
                  <c:v>1.21433875550258</c:v>
                </c:pt>
                <c:pt idx="535">
                  <c:v>1.23165864887568</c:v>
                </c:pt>
                <c:pt idx="536">
                  <c:v>1.2445919736958699</c:v>
                </c:pt>
                <c:pt idx="537">
                  <c:v>1.2527763317465099</c:v>
                </c:pt>
                <c:pt idx="538">
                  <c:v>1.2567042329163001</c:v>
                </c:pt>
                <c:pt idx="539">
                  <c:v>1.2573204995631999</c:v>
                </c:pt>
                <c:pt idx="540">
                  <c:v>1.25564898362558</c:v>
                </c:pt>
                <c:pt idx="541">
                  <c:v>1.2525687635065901</c:v>
                </c:pt>
                <c:pt idx="542">
                  <c:v>1.24877647468655</c:v>
                </c:pt>
                <c:pt idx="543">
                  <c:v>1.24489873514699</c:v>
                </c:pt>
                <c:pt idx="544">
                  <c:v>1.24163019223184</c:v>
                </c:pt>
                <c:pt idx="545">
                  <c:v>1.2397482564567299</c:v>
                </c:pt>
                <c:pt idx="546">
                  <c:v>1.2399704191944101</c:v>
                </c:pt>
                <c:pt idx="547">
                  <c:v>1.2427332957616699</c:v>
                </c:pt>
                <c:pt idx="548">
                  <c:v>1.24807920708614</c:v>
                </c:pt>
                <c:pt idx="549">
                  <c:v>1.2557442510622501</c:v>
                </c:pt>
                <c:pt idx="550">
                  <c:v>1.2653477540728799</c:v>
                </c:pt>
                <c:pt idx="551">
                  <c:v>1.27650427137711</c:v>
                </c:pt>
                <c:pt idx="552">
                  <c:v>1.2887595820357101</c:v>
                </c:pt>
                <c:pt idx="553">
                  <c:v>1.30144273823497</c:v>
                </c:pt>
                <c:pt idx="554">
                  <c:v>1.3136540805003301</c:v>
                </c:pt>
                <c:pt idx="555">
                  <c:v>1.3244476066489701</c:v>
                </c:pt>
                <c:pt idx="556">
                  <c:v>1.3331325332979</c:v>
                </c:pt>
                <c:pt idx="557">
                  <c:v>1.3394609703256599</c:v>
                </c:pt>
                <c:pt idx="558">
                  <c:v>1.34357896375492</c:v>
                </c:pt>
                <c:pt idx="559">
                  <c:v>1.3457822236312</c:v>
                </c:pt>
                <c:pt idx="560">
                  <c:v>1.34626314457407</c:v>
                </c:pt>
                <c:pt idx="561">
                  <c:v>1.3450079203408201</c:v>
                </c:pt>
                <c:pt idx="562">
                  <c:v>1.34192766324819</c:v>
                </c:pt>
                <c:pt idx="563">
                  <c:v>1.3371262368774</c:v>
                </c:pt>
                <c:pt idx="564">
                  <c:v>1.3311042469229899</c:v>
                </c:pt>
                <c:pt idx="565">
                  <c:v>1.3247549768506299</c:v>
                </c:pt>
                <c:pt idx="566">
                  <c:v>1.3191318606545901</c:v>
                </c:pt>
                <c:pt idx="567">
                  <c:v>1.31508559676272</c:v>
                </c:pt>
                <c:pt idx="568">
                  <c:v>1.31298412389658</c:v>
                </c:pt>
                <c:pt idx="569">
                  <c:v>1.3126395093910399</c:v>
                </c:pt>
                <c:pt idx="570">
                  <c:v>1.31344898094482</c:v>
                </c:pt>
                <c:pt idx="571">
                  <c:v>1.3146385689967299</c:v>
                </c:pt>
                <c:pt idx="572">
                  <c:v>1.3154990315013899</c:v>
                </c:pt>
                <c:pt idx="573">
                  <c:v>1.3154678836672</c:v>
                </c:pt>
                <c:pt idx="574">
                  <c:v>1.3141649638642501</c:v>
                </c:pt>
                <c:pt idx="575">
                  <c:v>1.3113809041398199</c:v>
                </c:pt>
                <c:pt idx="576">
                  <c:v>1.3071331100113399</c:v>
                </c:pt>
                <c:pt idx="577">
                  <c:v>1.3017428497532799</c:v>
                </c:pt>
                <c:pt idx="578">
                  <c:v>1.2958691438829399</c:v>
                </c:pt>
                <c:pt idx="579">
                  <c:v>1.2904124312778</c:v>
                </c:pt>
                <c:pt idx="580">
                  <c:v>1.28629617934014</c:v>
                </c:pt>
                <c:pt idx="581">
                  <c:v>1.2842147185400801</c:v>
                </c:pt>
                <c:pt idx="582">
                  <c:v>1.28445076440594</c:v>
                </c:pt>
                <c:pt idx="583">
                  <c:v>1.2868294714889199</c:v>
                </c:pt>
                <c:pt idx="584">
                  <c:v>1.2908036379247401</c:v>
                </c:pt>
                <c:pt idx="585">
                  <c:v>1.29562098086868</c:v>
                </c:pt>
                <c:pt idx="586">
                  <c:v>1.3005262760551499</c:v>
                </c:pt>
                <c:pt idx="587">
                  <c:v>1.304921580339</c:v>
                </c:pt>
                <c:pt idx="588">
                  <c:v>1.3084341642549999</c:v>
                </c:pt>
                <c:pt idx="589">
                  <c:v>1.3108781807335299</c:v>
                </c:pt>
                <c:pt idx="590">
                  <c:v>1.3121522120912901</c:v>
                </c:pt>
                <c:pt idx="591">
                  <c:v>1.31214473395978</c:v>
                </c:pt>
                <c:pt idx="592">
                  <c:v>1.31075798427316</c:v>
                </c:pt>
                <c:pt idx="593">
                  <c:v>1.3080116740030301</c:v>
                </c:pt>
                <c:pt idx="594">
                  <c:v>1.3041638641227</c:v>
                </c:pt>
                <c:pt idx="595">
                  <c:v>1.29971921398813</c:v>
                </c:pt>
                <c:pt idx="596">
                  <c:v>1.2953141105271699</c:v>
                </c:pt>
                <c:pt idx="597">
                  <c:v>1.29155148939742</c:v>
                </c:pt>
                <c:pt idx="598">
                  <c:v>1.28888329306591</c:v>
                </c:pt>
                <c:pt idx="599">
                  <c:v>1.28754681206612</c:v>
                </c:pt>
                <c:pt idx="600">
                  <c:v>1.2875473728551099</c:v>
                </c:pt>
                <c:pt idx="601">
                  <c:v>1.28866370410636</c:v>
                </c:pt>
                <c:pt idx="602">
                  <c:v>1.2905118963465201</c:v>
                </c:pt>
                <c:pt idx="603">
                  <c:v>1.2926790653435101</c:v>
                </c:pt>
                <c:pt idx="604">
                  <c:v>1.2948887681086001</c:v>
                </c:pt>
                <c:pt idx="605">
                  <c:v>1.29706968285488</c:v>
                </c:pt>
                <c:pt idx="606">
                  <c:v>1.29928305621859</c:v>
                </c:pt>
                <c:pt idx="607">
                  <c:v>1.3015573457941101</c:v>
                </c:pt>
                <c:pt idx="608">
                  <c:v>1.3037710928931201</c:v>
                </c:pt>
                <c:pt idx="609">
                  <c:v>1.3056716698203099</c:v>
                </c:pt>
                <c:pt idx="610">
                  <c:v>1.30697642239196</c:v>
                </c:pt>
                <c:pt idx="611">
                  <c:v>1.3074803827696</c:v>
                </c:pt>
                <c:pt idx="612">
                  <c:v>1.30710145904396</c:v>
                </c:pt>
                <c:pt idx="613">
                  <c:v>1.3059124698634701</c:v>
                </c:pt>
                <c:pt idx="614">
                  <c:v>1.3041622861203599</c:v>
                </c:pt>
                <c:pt idx="615">
                  <c:v>1.30227995336336</c:v>
                </c:pt>
                <c:pt idx="616">
                  <c:v>1.3007999280681199</c:v>
                </c:pt>
                <c:pt idx="617">
                  <c:v>1.3002167795086499</c:v>
                </c:pt>
                <c:pt idx="618">
                  <c:v>1.3008559535300299</c:v>
                </c:pt>
                <c:pt idx="619">
                  <c:v>1.3028152628138501</c:v>
                </c:pt>
                <c:pt idx="620">
                  <c:v>1.3060462887522299</c:v>
                </c:pt>
                <c:pt idx="621">
                  <c:v>1.3104469993986301</c:v>
                </c:pt>
                <c:pt idx="622">
                  <c:v>1.31590443026892</c:v>
                </c:pt>
                <c:pt idx="623">
                  <c:v>1.3222352568662501</c:v>
                </c:pt>
                <c:pt idx="624">
                  <c:v>1.3290696773697199</c:v>
                </c:pt>
                <c:pt idx="625">
                  <c:v>1.3358099473542</c:v>
                </c:pt>
                <c:pt idx="626">
                  <c:v>1.3416925417613901</c:v>
                </c:pt>
                <c:pt idx="627">
                  <c:v>1.3459695969629499</c:v>
                </c:pt>
                <c:pt idx="628">
                  <c:v>1.3481075321167399</c:v>
                </c:pt>
                <c:pt idx="629">
                  <c:v>1.3479431787009</c:v>
                </c:pt>
                <c:pt idx="630">
                  <c:v>1.34572972748697</c:v>
                </c:pt>
                <c:pt idx="631">
                  <c:v>1.3420642776659799</c:v>
                </c:pt>
                <c:pt idx="632">
                  <c:v>1.3377002558151101</c:v>
                </c:pt>
                <c:pt idx="633">
                  <c:v>1.3332862229259801</c:v>
                </c:pt>
                <c:pt idx="634">
                  <c:v>1.3291238736497499</c:v>
                </c:pt>
                <c:pt idx="635">
                  <c:v>1.32508528194173</c:v>
                </c:pt>
                <c:pt idx="636">
                  <c:v>1.3207526708484201</c:v>
                </c:pt>
                <c:pt idx="637">
                  <c:v>1.31571782564192</c:v>
                </c:pt>
                <c:pt idx="638">
                  <c:v>1.30982274896676</c:v>
                </c:pt>
                <c:pt idx="639">
                  <c:v>1.30317734477963</c:v>
                </c:pt>
                <c:pt idx="640">
                  <c:v>1.2959968054469799</c:v>
                </c:pt>
                <c:pt idx="641">
                  <c:v>1.2884319885765001</c:v>
                </c:pt>
                <c:pt idx="642">
                  <c:v>1.2805491197137999</c:v>
                </c:pt>
                <c:pt idx="643">
                  <c:v>1.27245403394541</c:v>
                </c:pt>
                <c:pt idx="644">
                  <c:v>1.2643954873640599</c:v>
                </c:pt>
                <c:pt idx="645">
                  <c:v>1.25670750743925</c:v>
                </c:pt>
                <c:pt idx="646">
                  <c:v>1.2496637336118901</c:v>
                </c:pt>
                <c:pt idx="647">
                  <c:v>1.2433464905276701</c:v>
                </c:pt>
                <c:pt idx="648">
                  <c:v>1.2376159458304701</c:v>
                </c:pt>
                <c:pt idx="649">
                  <c:v>1.23217401842456</c:v>
                </c:pt>
                <c:pt idx="650">
                  <c:v>1.22665466598937</c:v>
                </c:pt>
                <c:pt idx="651">
                  <c:v>1.2206914048292301</c:v>
                </c:pt>
                <c:pt idx="652">
                  <c:v>1.21398568512075</c:v>
                </c:pt>
                <c:pt idx="653">
                  <c:v>1.2063401737920201</c:v>
                </c:pt>
                <c:pt idx="654">
                  <c:v>1.1976426079260001</c:v>
                </c:pt>
                <c:pt idx="655">
                  <c:v>1.1878449526611901</c:v>
                </c:pt>
                <c:pt idx="656">
                  <c:v>1.1769548338318001</c:v>
                </c:pt>
                <c:pt idx="657">
                  <c:v>1.16512696668736</c:v>
                </c:pt>
                <c:pt idx="658">
                  <c:v>1.1527662397206999</c:v>
                </c:pt>
                <c:pt idx="659">
                  <c:v>1.14054860780222</c:v>
                </c:pt>
                <c:pt idx="660">
                  <c:v>1.12928310421617</c:v>
                </c:pt>
                <c:pt idx="661">
                  <c:v>1.11967950111475</c:v>
                </c:pt>
                <c:pt idx="662">
                  <c:v>1.1121787644227701</c:v>
                </c:pt>
                <c:pt idx="663">
                  <c:v>1.1069357431067399</c:v>
                </c:pt>
                <c:pt idx="664">
                  <c:v>1.1039139838995999</c:v>
                </c:pt>
                <c:pt idx="665">
                  <c:v>1.1029293567879599</c:v>
                </c:pt>
                <c:pt idx="666">
                  <c:v>1.1035823197932599</c:v>
                </c:pt>
                <c:pt idx="667">
                  <c:v>1.1051524082429001</c:v>
                </c:pt>
                <c:pt idx="668">
                  <c:v>1.1065917035895101</c:v>
                </c:pt>
                <c:pt idx="669">
                  <c:v>1.10674967037521</c:v>
                </c:pt>
                <c:pt idx="670">
                  <c:v>1.10474042107502</c:v>
                </c:pt>
                <c:pt idx="671">
                  <c:v>1.1002874788546999</c:v>
                </c:pt>
                <c:pt idx="672">
                  <c:v>1.09387332445623</c:v>
                </c:pt>
                <c:pt idx="673">
                  <c:v>1.08664592931904</c:v>
                </c:pt>
                <c:pt idx="674">
                  <c:v>1.0800815923467699</c:v>
                </c:pt>
                <c:pt idx="675">
                  <c:v>1.07552426474504</c:v>
                </c:pt>
                <c:pt idx="676">
                  <c:v>1.0737890745813601</c:v>
                </c:pt>
                <c:pt idx="677">
                  <c:v>1.07493984975997</c:v>
                </c:pt>
                <c:pt idx="678">
                  <c:v>1.0783799293355301</c:v>
                </c:pt>
                <c:pt idx="679">
                  <c:v>1.0831641576666999</c:v>
                </c:pt>
                <c:pt idx="680">
                  <c:v>1.0883667415140399</c:v>
                </c:pt>
                <c:pt idx="681">
                  <c:v>1.0933320634124499</c:v>
                </c:pt>
                <c:pt idx="682">
                  <c:v>1.0976846836571901</c:v>
                </c:pt>
                <c:pt idx="683">
                  <c:v>1.10119546947433</c:v>
                </c:pt>
                <c:pt idx="684">
                  <c:v>1.1036316475116901</c:v>
                </c:pt>
                <c:pt idx="685">
                  <c:v>1.10470998345122</c:v>
                </c:pt>
                <c:pt idx="686">
                  <c:v>1.10420563074598</c:v>
                </c:pt>
                <c:pt idx="687">
                  <c:v>1.10209142551206</c:v>
                </c:pt>
                <c:pt idx="688">
                  <c:v>1.09867713643339</c:v>
                </c:pt>
                <c:pt idx="689">
                  <c:v>1.0946540695786</c:v>
                </c:pt>
                <c:pt idx="690">
                  <c:v>1.0910142873519</c:v>
                </c:pt>
                <c:pt idx="691">
                  <c:v>1.0888021716626199</c:v>
                </c:pt>
                <c:pt idx="692">
                  <c:v>1.08872341814431</c:v>
                </c:pt>
                <c:pt idx="693">
                  <c:v>1.0908127040477</c:v>
                </c:pt>
                <c:pt idx="694">
                  <c:v>1.0943753991737399</c:v>
                </c:pt>
                <c:pt idx="695">
                  <c:v>1.09829390427794</c:v>
                </c:pt>
                <c:pt idx="696">
                  <c:v>1.10154121280162</c:v>
                </c:pt>
                <c:pt idx="697">
                  <c:v>1.10360371363201</c:v>
                </c:pt>
                <c:pt idx="698">
                  <c:v>1.1045940159299901</c:v>
                </c:pt>
                <c:pt idx="699">
                  <c:v>1.10507096950168</c:v>
                </c:pt>
                <c:pt idx="700">
                  <c:v>1.1057308527960601</c:v>
                </c:pt>
                <c:pt idx="701">
                  <c:v>1.10713636576775</c:v>
                </c:pt>
                <c:pt idx="702">
                  <c:v>1.1095972982540401</c:v>
                </c:pt>
                <c:pt idx="703">
                  <c:v>1.1131356219916799</c:v>
                </c:pt>
                <c:pt idx="704">
                  <c:v>1.1175506020331201</c:v>
                </c:pt>
                <c:pt idx="705">
                  <c:v>1.1225068132909299</c:v>
                </c:pt>
                <c:pt idx="706">
                  <c:v>1.1276548189315101</c:v>
                </c:pt>
                <c:pt idx="707">
                  <c:v>1.13272026437314</c:v>
                </c:pt>
                <c:pt idx="708">
                  <c:v>1.13753230274525</c:v>
                </c:pt>
                <c:pt idx="709">
                  <c:v>1.14197853425886</c:v>
                </c:pt>
                <c:pt idx="710">
                  <c:v>1.14594159894015</c:v>
                </c:pt>
                <c:pt idx="711">
                  <c:v>1.1492679226584299</c:v>
                </c:pt>
                <c:pt idx="712">
                  <c:v>1.1518700949799501</c:v>
                </c:pt>
                <c:pt idx="713">
                  <c:v>1.1538411922418399</c:v>
                </c:pt>
                <c:pt idx="714">
                  <c:v>1.15553856106297</c:v>
                </c:pt>
                <c:pt idx="715">
                  <c:v>1.1575070958004401</c:v>
                </c:pt>
                <c:pt idx="716">
                  <c:v>1.16027470566782</c:v>
                </c:pt>
                <c:pt idx="717">
                  <c:v>1.1641525301778199</c:v>
                </c:pt>
                <c:pt idx="718">
                  <c:v>1.16913556061696</c:v>
                </c:pt>
                <c:pt idx="719">
                  <c:v>1.1749493680137499</c:v>
                </c:pt>
                <c:pt idx="720">
                  <c:v>1.1811700531665299</c:v>
                </c:pt>
                <c:pt idx="721">
                  <c:v>1.1872977131086799</c:v>
                </c:pt>
                <c:pt idx="722">
                  <c:v>1.19275330729736</c:v>
                </c:pt>
                <c:pt idx="723">
                  <c:v>1.1969135264063699</c:v>
                </c:pt>
                <c:pt idx="724">
                  <c:v>1.1992510181538101</c:v>
                </c:pt>
                <c:pt idx="725">
                  <c:v>1.1996075456912001</c:v>
                </c:pt>
                <c:pt idx="726">
                  <c:v>1.1984015472785099</c:v>
                </c:pt>
                <c:pt idx="727">
                  <c:v>1.19660033993231</c:v>
                </c:pt>
                <c:pt idx="728">
                  <c:v>1.1954234293205901</c:v>
                </c:pt>
                <c:pt idx="729">
                  <c:v>1.1958955872428401</c:v>
                </c:pt>
                <c:pt idx="730">
                  <c:v>1.1985015075084799</c:v>
                </c:pt>
                <c:pt idx="731">
                  <c:v>1.2030680213789999</c:v>
                </c:pt>
                <c:pt idx="732">
                  <c:v>1.2089053785738699</c:v>
                </c:pt>
                <c:pt idx="733">
                  <c:v>1.21508736274204</c:v>
                </c:pt>
                <c:pt idx="734">
                  <c:v>1.22077959424291</c:v>
                </c:pt>
                <c:pt idx="735">
                  <c:v>1.2254735796862299</c:v>
                </c:pt>
                <c:pt idx="736">
                  <c:v>1.2290701805589499</c:v>
                </c:pt>
                <c:pt idx="737">
                  <c:v>1.23178312912431</c:v>
                </c:pt>
                <c:pt idx="738">
                  <c:v>1.23395341361712</c:v>
                </c:pt>
                <c:pt idx="739">
                  <c:v>1.23586249310611</c:v>
                </c:pt>
                <c:pt idx="740">
                  <c:v>1.2376518947644699</c:v>
                </c:pt>
                <c:pt idx="741">
                  <c:v>1.2393579291216901</c:v>
                </c:pt>
                <c:pt idx="742">
                  <c:v>1.2410113473597799</c:v>
                </c:pt>
                <c:pt idx="743">
                  <c:v>1.2427132338040401</c:v>
                </c:pt>
                <c:pt idx="744">
                  <c:v>1.2446465875639601</c:v>
                </c:pt>
                <c:pt idx="745">
                  <c:v>1.2470092334318701</c:v>
                </c:pt>
                <c:pt idx="746">
                  <c:v>1.2499311854344901</c:v>
                </c:pt>
                <c:pt idx="747">
                  <c:v>1.2534104634133001</c:v>
                </c:pt>
                <c:pt idx="748">
                  <c:v>1.2572714961129701</c:v>
                </c:pt>
                <c:pt idx="749">
                  <c:v>1.26117154976524</c:v>
                </c:pt>
                <c:pt idx="750">
                  <c:v>1.26463075570453</c:v>
                </c:pt>
                <c:pt idx="751">
                  <c:v>1.26718019268486</c:v>
                </c:pt>
                <c:pt idx="752">
                  <c:v>1.26855723552702</c:v>
                </c:pt>
                <c:pt idx="753">
                  <c:v>1.2689081649266201</c:v>
                </c:pt>
                <c:pt idx="754">
                  <c:v>1.2688399708346501</c:v>
                </c:pt>
                <c:pt idx="755">
                  <c:v>1.2692331248741799</c:v>
                </c:pt>
                <c:pt idx="756">
                  <c:v>1.2708656945513701</c:v>
                </c:pt>
                <c:pt idx="757">
                  <c:v>1.2740497633671799</c:v>
                </c:pt>
                <c:pt idx="758">
                  <c:v>1.27845023262479</c:v>
                </c:pt>
                <c:pt idx="759">
                  <c:v>1.2832066612745301</c:v>
                </c:pt>
                <c:pt idx="760">
                  <c:v>1.28730995124821</c:v>
                </c:pt>
                <c:pt idx="761">
                  <c:v>1.29005681277847</c:v>
                </c:pt>
                <c:pt idx="762">
                  <c:v>1.29135203697169</c:v>
                </c:pt>
                <c:pt idx="763">
                  <c:v>1.2916993727503301</c:v>
                </c:pt>
                <c:pt idx="764">
                  <c:v>1.2918848331261601</c:v>
                </c:pt>
                <c:pt idx="765">
                  <c:v>1.29252404744296</c:v>
                </c:pt>
                <c:pt idx="766">
                  <c:v>1.2937385203812</c:v>
                </c:pt>
                <c:pt idx="767">
                  <c:v>1.29513733209104</c:v>
                </c:pt>
                <c:pt idx="768">
                  <c:v>1.2960934407397</c:v>
                </c:pt>
                <c:pt idx="769">
                  <c:v>1.29610755707723</c:v>
                </c:pt>
                <c:pt idx="770">
                  <c:v>1.29504626292126</c:v>
                </c:pt>
                <c:pt idx="771">
                  <c:v>1.2931760611999501</c:v>
                </c:pt>
                <c:pt idx="772">
                  <c:v>1.2910453889954101</c:v>
                </c:pt>
                <c:pt idx="773">
                  <c:v>1.2893376003396999</c:v>
                </c:pt>
                <c:pt idx="774">
                  <c:v>1.2887331711291099</c:v>
                </c:pt>
                <c:pt idx="775">
                  <c:v>1.28974823632018</c:v>
                </c:pt>
                <c:pt idx="776">
                  <c:v>1.2925285665752599</c:v>
                </c:pt>
                <c:pt idx="777">
                  <c:v>1.2967377436729901</c:v>
                </c:pt>
                <c:pt idx="778">
                  <c:v>1.30160310292572</c:v>
                </c:pt>
                <c:pt idx="779">
                  <c:v>1.30619674615936</c:v>
                </c:pt>
                <c:pt idx="780">
                  <c:v>1.3098221636421401</c:v>
                </c:pt>
                <c:pt idx="781">
                  <c:v>1.31227573753344</c:v>
                </c:pt>
                <c:pt idx="782">
                  <c:v>1.3138482405960601</c:v>
                </c:pt>
                <c:pt idx="783">
                  <c:v>1.3151006213173499</c:v>
                </c:pt>
                <c:pt idx="784">
                  <c:v>1.31656256558187</c:v>
                </c:pt>
                <c:pt idx="785">
                  <c:v>1.3185238226168401</c:v>
                </c:pt>
                <c:pt idx="786">
                  <c:v>1.3209671925889299</c:v>
                </c:pt>
                <c:pt idx="787">
                  <c:v>1.32362288836678</c:v>
                </c:pt>
              </c:numCache>
            </c:numRef>
          </c:yVal>
          <c:smooth val="1"/>
          <c:extLst>
            <c:ext xmlns:c16="http://schemas.microsoft.com/office/drawing/2014/chart" uri="{C3380CC4-5D6E-409C-BE32-E72D297353CC}">
              <c16:uniqueId val="{00000001-56D8-7E4F-A2EE-6E60320BBC49}"/>
            </c:ext>
          </c:extLst>
        </c:ser>
        <c:dLbls>
          <c:showLegendKey val="0"/>
          <c:showVal val="0"/>
          <c:showCatName val="0"/>
          <c:showSerName val="0"/>
          <c:showPercent val="0"/>
          <c:showBubbleSize val="0"/>
        </c:dLbls>
        <c:axId val="2140092111"/>
        <c:axId val="2140093679"/>
      </c:scatterChart>
      <c:valAx>
        <c:axId val="2140092111"/>
        <c:scaling>
          <c:orientation val="minMax"/>
          <c:max val="22"/>
          <c:min val="1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500" b="0" i="0" u="none" strike="noStrike" kern="1200" baseline="0">
                    <a:solidFill>
                      <a:schemeClr val="tx1"/>
                    </a:solidFill>
                    <a:latin typeface="+mn-lt"/>
                    <a:ea typeface="+mn-ea"/>
                    <a:cs typeface="+mn-cs"/>
                  </a:defRPr>
                </a:pPr>
                <a:r>
                  <a:rPr lang="en-US" sz="2500"/>
                  <a:t>Time (Seconds)</a:t>
                </a:r>
              </a:p>
            </c:rich>
          </c:tx>
          <c:layout>
            <c:manualLayout>
              <c:xMode val="edge"/>
              <c:yMode val="edge"/>
              <c:x val="0.45762903066201105"/>
              <c:y val="0.80195948982675136"/>
            </c:manualLayout>
          </c:layout>
          <c:overlay val="0"/>
          <c:spPr>
            <a:noFill/>
            <a:ln>
              <a:noFill/>
            </a:ln>
            <a:effectLst/>
          </c:spPr>
          <c:txPr>
            <a:bodyPr rot="0" spcFirstLastPara="1" vertOverflow="ellipsis" vert="horz" wrap="square" anchor="ctr" anchorCtr="1"/>
            <a:lstStyle/>
            <a:p>
              <a:pPr>
                <a:defRPr sz="25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2140093679"/>
        <c:crosses val="autoZero"/>
        <c:crossBetween val="midCat"/>
      </c:valAx>
      <c:valAx>
        <c:axId val="2140093679"/>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500" b="0" i="0" u="none" strike="noStrike" kern="1200" baseline="0">
                    <a:solidFill>
                      <a:schemeClr val="tx1"/>
                    </a:solidFill>
                    <a:latin typeface="+mn-lt"/>
                    <a:ea typeface="+mn-ea"/>
                    <a:cs typeface="+mn-cs"/>
                  </a:defRPr>
                </a:pPr>
                <a:r>
                  <a:rPr lang="en-US" sz="2500"/>
                  <a:t>Phase</a:t>
                </a:r>
                <a:r>
                  <a:rPr lang="en-US" sz="2500" baseline="0"/>
                  <a:t> (Radians)</a:t>
                </a:r>
                <a:endParaRPr lang="en-US" sz="2500"/>
              </a:p>
            </c:rich>
          </c:tx>
          <c:overlay val="0"/>
          <c:spPr>
            <a:noFill/>
            <a:ln>
              <a:noFill/>
            </a:ln>
            <a:effectLst/>
          </c:spPr>
          <c:txPr>
            <a:bodyPr rot="-5400000" spcFirstLastPara="1" vertOverflow="ellipsis" vert="horz" wrap="square" anchor="ctr" anchorCtr="1"/>
            <a:lstStyle/>
            <a:p>
              <a:pPr>
                <a:defRPr sz="25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2140092111"/>
        <c:crosses val="autoZero"/>
        <c:crossBetween val="midCat"/>
      </c:valAx>
      <c:spPr>
        <a:noFill/>
        <a:ln>
          <a:noFill/>
        </a:ln>
        <a:effectLst/>
      </c:spPr>
    </c:plotArea>
    <c:legend>
      <c:legendPos val="b"/>
      <c:layout>
        <c:manualLayout>
          <c:xMode val="edge"/>
          <c:yMode val="edge"/>
          <c:x val="0.42397588317618284"/>
          <c:y val="0.89784753203817935"/>
          <c:w val="0.33441665842039042"/>
          <c:h val="9.729373557424961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8_6DB2F47.xml><?xml version="1.0" encoding="utf-8"?>
<p188:cmLst xmlns:a="http://schemas.openxmlformats.org/drawingml/2006/main" xmlns:r="http://schemas.openxmlformats.org/officeDocument/2006/relationships" xmlns:p188="http://schemas.microsoft.com/office/powerpoint/2018/8/main">
  <p188:cm id="{6DB07683-2BBF-4BAE-BBE9-0FEFDA01FCED}" authorId="{E32A7AA3-58D1-79D8-B0FB-EE36CC84EC9C}" created="2022-08-21T23:04:06.653">
    <pc:sldMkLst xmlns:pc="http://schemas.microsoft.com/office/powerpoint/2013/main/command">
      <pc:docMk/>
      <pc:sldMk cId="115027783" sldId="264"/>
    </pc:sldMkLst>
    <p188:txBody>
      <a:bodyPr/>
      <a:lstStyle/>
      <a:p>
        <a:r>
          <a:rPr lang="en-US"/>
          <a:t>I think we can get rid of the term threat model and replace with 'How does Indoor Radar-tracking work?'</a:t>
        </a:r>
      </a:p>
    </p188:txBody>
  </p188:cm>
  <p188:cm id="{CF2668E8-2D17-4EFD-AC15-83F891E1EA54}" authorId="{E32A7AA3-58D1-79D8-B0FB-EE36CC84EC9C}" created="2022-08-21T23:04:39.528">
    <pc:sldMkLst xmlns:pc="http://schemas.microsoft.com/office/powerpoint/2013/main/command">
      <pc:docMk/>
      <pc:sldMk cId="115027783" sldId="264"/>
    </pc:sldMkLst>
    <p188:txBody>
      <a:bodyPr/>
      <a:lstStyle/>
      <a:p>
        <a:r>
          <a:rPr lang="en-US"/>
          <a:t>Why do the antennas have a separate signal coming out of each of them? They are beamforming.. just show a beam instead of individual signals.</a:t>
        </a:r>
      </a:p>
    </p188:txBody>
  </p188:cm>
</p188:cmLst>
</file>

<file path=ppt/comments/modernComment_10B_79A0061A.xml><?xml version="1.0" encoding="utf-8"?>
<p188:cmLst xmlns:a="http://schemas.openxmlformats.org/drawingml/2006/main" xmlns:r="http://schemas.openxmlformats.org/officeDocument/2006/relationships" xmlns:p188="http://schemas.microsoft.com/office/powerpoint/2018/8/main">
  <p188:cm id="{B5CA32D3-5A8E-4A8D-8390-7F4D854AEAEA}" authorId="{E32A7AA3-58D1-79D8-B0FB-EE36CC84EC9C}" created="2022-08-21T23:08:08.440">
    <pc:sldMkLst xmlns:pc="http://schemas.microsoft.com/office/powerpoint/2013/main/command">
      <pc:docMk/>
      <pc:sldMk cId="2040530458" sldId="267"/>
    </pc:sldMkLst>
    <p188:txBody>
      <a:bodyPr/>
      <a:lstStyle/>
      <a:p>
        <a:r>
          <a:rPr lang="en-US"/>
          <a:t>Perhaps show the distributed version of the smart surface as well</a:t>
        </a:r>
      </a:p>
    </p188:txBody>
  </p188:cm>
</p188:cmLst>
</file>

<file path=ppt/comments/modernComment_10C_6560587.xml><?xml version="1.0" encoding="utf-8"?>
<p188:cmLst xmlns:a="http://schemas.openxmlformats.org/drawingml/2006/main" xmlns:r="http://schemas.openxmlformats.org/officeDocument/2006/relationships" xmlns:p188="http://schemas.microsoft.com/office/powerpoint/2018/8/main">
  <p188:cm id="{609EE86E-5BBC-4ABD-BAED-62F21A5FA122}" authorId="{E32A7AA3-58D1-79D8-B0FB-EE36CC84EC9C}" created="2022-08-21T23:07:08.516">
    <pc:sldMkLst xmlns:pc="http://schemas.microsoft.com/office/powerpoint/2013/main/command">
      <pc:docMk/>
      <pc:sldMk cId="106300807" sldId="268"/>
    </pc:sldMkLst>
    <p188:txBody>
      <a:bodyPr/>
      <a:lstStyle/>
      <a:p>
        <a:r>
          <a:rPr lang="en-US"/>
          <a:t>Needs to show an animation of things happening at a time. We can also perhaps show the antennas as disaggregated and spread across the wall.</a:t>
        </a:r>
      </a:p>
    </p188:txBody>
  </p188:cm>
</p188:cmLst>
</file>

<file path=ppt/comments/modernComment_112_9E99396D.xml><?xml version="1.0" encoding="utf-8"?>
<p188:cmLst xmlns:a="http://schemas.openxmlformats.org/drawingml/2006/main" xmlns:r="http://schemas.openxmlformats.org/officeDocument/2006/relationships" xmlns:p188="http://schemas.microsoft.com/office/powerpoint/2018/8/main">
  <p188:cm id="{CC7A58FF-634B-F74D-9C80-3EDC614BBE63}" authorId="{E32A7AA3-58D1-79D8-B0FB-EE36CC84EC9C}" created="2022-08-14T23:01:40.869">
    <ac:deMkLst xmlns:ac="http://schemas.microsoft.com/office/drawing/2013/main/command">
      <pc:docMk xmlns:pc="http://schemas.microsoft.com/office/powerpoint/2013/main/command"/>
      <pc:sldMk xmlns:pc="http://schemas.microsoft.com/office/powerpoint/2013/main/command" cId="2660841837" sldId="274"/>
      <ac:spMk id="3" creationId="{7ABDA9BB-04D5-5045-97B0-8DC0F7087BD4}"/>
    </ac:deMkLst>
    <p188:txBody>
      <a:bodyPr/>
      <a:lstStyle/>
      <a:p>
        <a:r>
          <a:rPr lang="en-US"/>
          <a:t>I think the script here has to be richer. It needs to say what your solution is (conditional GAN) and intuitively what it does.</a:t>
        </a:r>
      </a:p>
    </p188:txBody>
  </p188:cm>
</p188:cmLst>
</file>

<file path=ppt/comments/modernComment_121_E9E3C135.xml><?xml version="1.0" encoding="utf-8"?>
<p188:cmLst xmlns:a="http://schemas.openxmlformats.org/drawingml/2006/main" xmlns:r="http://schemas.openxmlformats.org/officeDocument/2006/relationships" xmlns:p188="http://schemas.microsoft.com/office/powerpoint/2018/8/main">
  <p188:cm id="{BCCDEA1A-D201-664A-9490-EF4F1826E760}" authorId="{E32A7AA3-58D1-79D8-B0FB-EE36CC84EC9C}" created="2022-08-14T22:59:58.901">
    <ac:deMkLst xmlns:ac="http://schemas.microsoft.com/office/drawing/2013/main/command">
      <pc:docMk xmlns:pc="http://schemas.microsoft.com/office/powerpoint/2013/main/command"/>
      <pc:sldMk xmlns:pc="http://schemas.microsoft.com/office/powerpoint/2013/main/command" cId="3924017461" sldId="289"/>
      <ac:spMk id="2" creationId="{835E10E1-F97E-DD32-3247-D38B32C81829}"/>
    </ac:deMkLst>
    <p188:txBody>
      <a:bodyPr/>
      <a:lstStyle/>
      <a:p>
        <a:r>
          <a:rPr lang="en-US"/>
          <a:t>Instead of saying, ‘To do this, we need to modify the reflected signal’.. say something like ‘Our key insight is that we can change the distance by adding a simple frequency shift, f’.’.. And then say something to the effect, ‘We can add this frequency shift, simply by turning the reflector on and off using a switch’. 
</a:t>
        </a:r>
      </a:p>
    </p188:txBody>
  </p188:cm>
  <p188:cm id="{DA108A33-A618-4277-AE0C-2C9C3699D147}" authorId="{E32A7AA3-58D1-79D8-B0FB-EE36CC84EC9C}" created="2022-08-21T23:06:26.312">
    <pc:sldMkLst xmlns:pc="http://schemas.microsoft.com/office/powerpoint/2013/main/command">
      <pc:docMk/>
      <pc:sldMk cId="3924017461" sldId="289"/>
    </pc:sldMkLst>
    <p188:replyLst>
      <p188:reply id="{CDD85F81-E652-453B-88AF-AC1D52DC8EC1}" authorId="{3B40FD5A-2027-B544-29DD-C7EA16C60ED5}" created="2022-08-21T23:15:38.370">
        <p188:txBody>
          <a:bodyPr/>
          <a:lstStyle/>
          <a:p>
            <a:r>
              <a:rPr lang="en-US"/>
              <a:t>[@Vasisht, Deepak] Did this script for Microsoft, but Bodhi didn't seem to understand it since it goes too quickly from ToF to frequency shift, in  new script with Dinesh's group, I tried to go deep to explain this frequency shift part.</a:t>
            </a:r>
          </a:p>
        </p188:txBody>
      </p188:reply>
      <p188:reply id="{DD7A8E46-5D8B-4C2C-91AB-A7730FD34805}" authorId="{E32A7AA3-58D1-79D8-B0FB-EE36CC84EC9C}" created="2022-08-21T23:23:27.368">
        <p188:txBody>
          <a:bodyPr/>
          <a:lstStyle/>
          <a:p>
            <a:r>
              <a:rPr lang="en-US"/>
              <a:t>[@Shenoy, Jay] okay, so there are three places that you need to go slower over for this to be understandable. First, you should be slow and clear when you say in FMCW, we are measuring distance (on the threat model slide). We do this by measuring the time that a signal takes to go from the radar to the human and back. Because of the specific nature of FMCW, this distance also happens to be related to the frequency shift.
Second, when you talk about the baseline solution on the new slide.. mention clearly, our goal is to sweak this time of flight. We can have a new radar that transmit the same exact signal as the eavesdropper, synchronize with the eavesdropper, and start varying the time of flight.
Then, when you come to this slide, you can clearly explain what is going on in a very succinct manner because you already set the baseline.</a:t>
            </a:r>
          </a:p>
        </p188:txBody>
      </p188:reply>
    </p188:replyLst>
    <p188:txBody>
      <a:bodyPr/>
      <a:lstStyle/>
      <a:p>
        <a:r>
          <a:rPr lang="en-US"/>
          <a:t>Your delivery on this slide is very different from the script.. the flow of information is important to create an aha moment, so check the script out.
Also, as we discussed on slack, we need another slide before this.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7F82E-467C-4554-85B4-6D2747990DDA}" type="datetimeFigureOut">
              <a:t>9/17/22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D8ABD-4FF7-4B35-A4BF-DFF8E7AF7A7D}" type="slidenum">
              <a:t>‹#›</a:t>
            </a:fld>
            <a:endParaRPr lang="en-US"/>
          </a:p>
        </p:txBody>
      </p:sp>
    </p:spTree>
    <p:extLst>
      <p:ext uri="{BB962C8B-B14F-4D97-AF65-F5344CB8AC3E}">
        <p14:creationId xmlns:p14="http://schemas.microsoft.com/office/powerpoint/2010/main" val="146060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a:t>
            </a:fld>
            <a:endParaRPr lang="en-US"/>
          </a:p>
        </p:txBody>
      </p:sp>
    </p:spTree>
    <p:extLst>
      <p:ext uri="{BB962C8B-B14F-4D97-AF65-F5344CB8AC3E}">
        <p14:creationId xmlns:p14="http://schemas.microsoft.com/office/powerpoint/2010/main" val="284226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54F8D-AB53-4CF8-8159-5541234D129B}" type="slidenum">
              <a:rPr lang="en-US" smtClean="0"/>
              <a:t>11</a:t>
            </a:fld>
            <a:endParaRPr lang="en-US"/>
          </a:p>
        </p:txBody>
      </p:sp>
    </p:spTree>
    <p:extLst>
      <p:ext uri="{BB962C8B-B14F-4D97-AF65-F5344CB8AC3E}">
        <p14:creationId xmlns:p14="http://schemas.microsoft.com/office/powerpoint/2010/main" val="9423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12</a:t>
            </a:fld>
            <a:endParaRPr lang="en-US"/>
          </a:p>
        </p:txBody>
      </p:sp>
    </p:spTree>
    <p:extLst>
      <p:ext uri="{BB962C8B-B14F-4D97-AF65-F5344CB8AC3E}">
        <p14:creationId xmlns:p14="http://schemas.microsoft.com/office/powerpoint/2010/main" val="4448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13</a:t>
            </a:fld>
            <a:endParaRPr lang="en-US"/>
          </a:p>
        </p:txBody>
      </p:sp>
    </p:spTree>
    <p:extLst>
      <p:ext uri="{BB962C8B-B14F-4D97-AF65-F5344CB8AC3E}">
        <p14:creationId xmlns:p14="http://schemas.microsoft.com/office/powerpoint/2010/main" val="1835355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14</a:t>
            </a:fld>
            <a:endParaRPr lang="en-US"/>
          </a:p>
        </p:txBody>
      </p:sp>
    </p:spTree>
    <p:extLst>
      <p:ext uri="{BB962C8B-B14F-4D97-AF65-F5344CB8AC3E}">
        <p14:creationId xmlns:p14="http://schemas.microsoft.com/office/powerpoint/2010/main" val="374978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F54F8D-AB53-4CF8-8159-5541234D129B}" type="slidenum">
              <a:rPr lang="en-US" smtClean="0"/>
              <a:t>15</a:t>
            </a:fld>
            <a:endParaRPr lang="en-US"/>
          </a:p>
        </p:txBody>
      </p:sp>
    </p:spTree>
    <p:extLst>
      <p:ext uri="{BB962C8B-B14F-4D97-AF65-F5344CB8AC3E}">
        <p14:creationId xmlns:p14="http://schemas.microsoft.com/office/powerpoint/2010/main" val="3882016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16</a:t>
            </a:fld>
            <a:endParaRPr lang="en-US"/>
          </a:p>
        </p:txBody>
      </p:sp>
    </p:spTree>
    <p:extLst>
      <p:ext uri="{BB962C8B-B14F-4D97-AF65-F5344CB8AC3E}">
        <p14:creationId xmlns:p14="http://schemas.microsoft.com/office/powerpoint/2010/main" val="2320810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17</a:t>
            </a:fld>
            <a:endParaRPr lang="en-US"/>
          </a:p>
        </p:txBody>
      </p:sp>
    </p:spTree>
    <p:extLst>
      <p:ext uri="{BB962C8B-B14F-4D97-AF65-F5344CB8AC3E}">
        <p14:creationId xmlns:p14="http://schemas.microsoft.com/office/powerpoint/2010/main" val="2916733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18</a:t>
            </a:fld>
            <a:endParaRPr lang="en-US"/>
          </a:p>
        </p:txBody>
      </p:sp>
    </p:spTree>
    <p:extLst>
      <p:ext uri="{BB962C8B-B14F-4D97-AF65-F5344CB8AC3E}">
        <p14:creationId xmlns:p14="http://schemas.microsoft.com/office/powerpoint/2010/main" val="1034800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19</a:t>
            </a:fld>
            <a:endParaRPr lang="en-US"/>
          </a:p>
        </p:txBody>
      </p:sp>
    </p:spTree>
    <p:extLst>
      <p:ext uri="{BB962C8B-B14F-4D97-AF65-F5344CB8AC3E}">
        <p14:creationId xmlns:p14="http://schemas.microsoft.com/office/powerpoint/2010/main" val="1396359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21</a:t>
            </a:fld>
            <a:endParaRPr lang="en-US"/>
          </a:p>
        </p:txBody>
      </p:sp>
    </p:spTree>
    <p:extLst>
      <p:ext uri="{BB962C8B-B14F-4D97-AF65-F5344CB8AC3E}">
        <p14:creationId xmlns:p14="http://schemas.microsoft.com/office/powerpoint/2010/main" val="252416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2</a:t>
            </a:fld>
            <a:endParaRPr lang="en-US"/>
          </a:p>
        </p:txBody>
      </p:sp>
    </p:spTree>
    <p:extLst>
      <p:ext uri="{BB962C8B-B14F-4D97-AF65-F5344CB8AC3E}">
        <p14:creationId xmlns:p14="http://schemas.microsoft.com/office/powerpoint/2010/main" val="928402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24</a:t>
            </a:fld>
            <a:endParaRPr lang="en-US"/>
          </a:p>
        </p:txBody>
      </p:sp>
    </p:spTree>
    <p:extLst>
      <p:ext uri="{BB962C8B-B14F-4D97-AF65-F5344CB8AC3E}">
        <p14:creationId xmlns:p14="http://schemas.microsoft.com/office/powerpoint/2010/main" val="1135007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26</a:t>
            </a:fld>
            <a:endParaRPr lang="en-US"/>
          </a:p>
        </p:txBody>
      </p:sp>
    </p:spTree>
    <p:extLst>
      <p:ext uri="{BB962C8B-B14F-4D97-AF65-F5344CB8AC3E}">
        <p14:creationId xmlns:p14="http://schemas.microsoft.com/office/powerpoint/2010/main" val="3334195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3</a:t>
            </a:fld>
            <a:endParaRPr lang="en-US"/>
          </a:p>
        </p:txBody>
      </p:sp>
    </p:spTree>
    <p:extLst>
      <p:ext uri="{BB962C8B-B14F-4D97-AF65-F5344CB8AC3E}">
        <p14:creationId xmlns:p14="http://schemas.microsoft.com/office/powerpoint/2010/main" val="421137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the last few years, wireless sensing has become a tremendous tool in helping us monitor and analyze human motion. These sensors typically work by sending signals over the air and measuring the reflections from humans moving in the environment. What really interesting is that these sensors have become so sophisticated that they can measure even the smallest of human motions, allowing us to use them to gain access into a variety of health metrics based on human motion such as sleep, heartrate, and even emotion. Wireless signals can also travel in NLOS and through walls so all of this sensing can technically even be done even if the sensor is outside your house. </a:t>
            </a:r>
          </a:p>
        </p:txBody>
      </p:sp>
      <p:sp>
        <p:nvSpPr>
          <p:cNvPr id="4" name="Slide Number Placeholder 3"/>
          <p:cNvSpPr>
            <a:spLocks noGrp="1"/>
          </p:cNvSpPr>
          <p:nvPr>
            <p:ph type="sldNum" sz="quarter" idx="5"/>
          </p:nvPr>
        </p:nvSpPr>
        <p:spPr/>
        <p:txBody>
          <a:bodyPr/>
          <a:lstStyle/>
          <a:p>
            <a:fld id="{27FD8ABD-4FF7-4B35-A4BF-DFF8E7AF7A7D}" type="slidenum">
              <a:rPr lang="en-US" smtClean="0"/>
              <a:t>4</a:t>
            </a:fld>
            <a:endParaRPr lang="en-US"/>
          </a:p>
        </p:txBody>
      </p:sp>
    </p:spTree>
    <p:extLst>
      <p:ext uri="{BB962C8B-B14F-4D97-AF65-F5344CB8AC3E}">
        <p14:creationId xmlns:p14="http://schemas.microsoft.com/office/powerpoint/2010/main" val="318152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5</a:t>
            </a:fld>
            <a:endParaRPr lang="en-US"/>
          </a:p>
        </p:txBody>
      </p:sp>
    </p:spTree>
    <p:extLst>
      <p:ext uri="{BB962C8B-B14F-4D97-AF65-F5344CB8AC3E}">
        <p14:creationId xmlns:p14="http://schemas.microsoft.com/office/powerpoint/2010/main" val="4110658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6</a:t>
            </a:fld>
            <a:endParaRPr lang="en-US"/>
          </a:p>
        </p:txBody>
      </p:sp>
    </p:spTree>
    <p:extLst>
      <p:ext uri="{BB962C8B-B14F-4D97-AF65-F5344CB8AC3E}">
        <p14:creationId xmlns:p14="http://schemas.microsoft.com/office/powerpoint/2010/main" val="166850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8</a:t>
            </a:fld>
            <a:endParaRPr lang="en-US"/>
          </a:p>
        </p:txBody>
      </p:sp>
    </p:spTree>
    <p:extLst>
      <p:ext uri="{BB962C8B-B14F-4D97-AF65-F5344CB8AC3E}">
        <p14:creationId xmlns:p14="http://schemas.microsoft.com/office/powerpoint/2010/main" val="3072980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9</a:t>
            </a:fld>
            <a:endParaRPr lang="en-US"/>
          </a:p>
        </p:txBody>
      </p:sp>
    </p:spTree>
    <p:extLst>
      <p:ext uri="{BB962C8B-B14F-4D97-AF65-F5344CB8AC3E}">
        <p14:creationId xmlns:p14="http://schemas.microsoft.com/office/powerpoint/2010/main" val="99787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8ABD-4FF7-4B35-A4BF-DFF8E7AF7A7D}" type="slidenum">
              <a:rPr lang="en-US" smtClean="0"/>
              <a:t>10</a:t>
            </a:fld>
            <a:endParaRPr lang="en-US"/>
          </a:p>
        </p:txBody>
      </p:sp>
    </p:spTree>
    <p:extLst>
      <p:ext uri="{BB962C8B-B14F-4D97-AF65-F5344CB8AC3E}">
        <p14:creationId xmlns:p14="http://schemas.microsoft.com/office/powerpoint/2010/main" val="2315958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1F4C67-B627-C84C-86D3-CF59D846D6FD}"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45229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F4C67-B627-C84C-86D3-CF59D846D6FD}"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92671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F4C67-B627-C84C-86D3-CF59D846D6FD}"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631754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1F4C67-B627-C84C-86D3-CF59D846D6FD}"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18565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1F4C67-B627-C84C-86D3-CF59D846D6FD}" type="datetimeFigureOut">
              <a:rPr lang="en-US" smtClean="0"/>
              <a:t>9/17/22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45030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1F4C67-B627-C84C-86D3-CF59D846D6FD}" type="datetimeFigureOut">
              <a:rPr lang="en-US" smtClean="0"/>
              <a:t>9/17/22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14769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1F4C67-B627-C84C-86D3-CF59D846D6FD}" type="datetimeFigureOut">
              <a:rPr lang="en-US" smtClean="0"/>
              <a:t>9/17/22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58469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1F4C67-B627-C84C-86D3-CF59D846D6FD}" type="datetimeFigureOut">
              <a:rPr lang="en-US" smtClean="0"/>
              <a:t>9/17/22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874608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F4C67-B627-C84C-86D3-CF59D846D6FD}" type="datetimeFigureOut">
              <a:rPr lang="en-US" smtClean="0"/>
              <a:t>9/17/22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69878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1F4C67-B627-C84C-86D3-CF59D846D6FD}" type="datetimeFigureOut">
              <a:rPr lang="en-US" smtClean="0"/>
              <a:t>9/17/22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321940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1F4C67-B627-C84C-86D3-CF59D846D6FD}" type="datetimeFigureOut">
              <a:rPr lang="en-US" smtClean="0"/>
              <a:t>9/17/22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84989B-6BB3-4348-9E99-E374829309D1}" type="slidenum">
              <a:rPr lang="en-US" smtClean="0"/>
              <a:t>‹#›</a:t>
            </a:fld>
            <a:endParaRPr lang="en-US"/>
          </a:p>
        </p:txBody>
      </p:sp>
    </p:spTree>
    <p:extLst>
      <p:ext uri="{BB962C8B-B14F-4D97-AF65-F5344CB8AC3E}">
        <p14:creationId xmlns:p14="http://schemas.microsoft.com/office/powerpoint/2010/main" val="77567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F4C67-B627-C84C-86D3-CF59D846D6FD}" type="datetimeFigureOut">
              <a:rPr lang="en-US" smtClean="0"/>
              <a:t>9/17/22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4989B-6BB3-4348-9E99-E374829309D1}" type="slidenum">
              <a:rPr lang="en-US" smtClean="0"/>
              <a:t>‹#›</a:t>
            </a:fld>
            <a:endParaRPr lang="en-US"/>
          </a:p>
        </p:txBody>
      </p:sp>
    </p:spTree>
    <p:extLst>
      <p:ext uri="{BB962C8B-B14F-4D97-AF65-F5344CB8AC3E}">
        <p14:creationId xmlns:p14="http://schemas.microsoft.com/office/powerpoint/2010/main" val="17982486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18/10/relationships/comments" Target="../comments/modernComment_108_6DB2F47.xml"/><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microsoft.com/office/2018/10/relationships/comments" Target="../comments/modernComment_121_E9E3C135.xml"/><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18/10/relationships/comments" Target="../comments/modernComment_10C_6560587.xml"/><Relationship Id="rId4" Type="http://schemas.openxmlformats.org/officeDocument/2006/relationships/image" Target="../media/image11.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12_9E99396D.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18/10/relationships/comments" Target="../comments/modernComment_10B_79A0061A.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1.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FAD2DA-4A44-CE8F-27CB-3C567C22C465}"/>
              </a:ext>
            </a:extLst>
          </p:cNvPr>
          <p:cNvSpPr>
            <a:spLocks noGrp="1"/>
          </p:cNvSpPr>
          <p:nvPr>
            <p:ph type="title"/>
          </p:nvPr>
        </p:nvSpPr>
        <p:spPr>
          <a:xfrm>
            <a:off x="1524000" y="574576"/>
            <a:ext cx="9144000" cy="2764028"/>
          </a:xfrm>
        </p:spPr>
        <p:txBody>
          <a:bodyPr vert="horz" lIns="91440" tIns="45720" rIns="91440" bIns="45720" rtlCol="0" anchor="ctr">
            <a:normAutofit/>
          </a:bodyPr>
          <a:lstStyle/>
          <a:p>
            <a:pPr algn="ctr"/>
            <a:r>
              <a:rPr lang="en-US" sz="6100" kern="1200" dirty="0">
                <a:solidFill>
                  <a:schemeClr val="tx1"/>
                </a:solidFill>
                <a:latin typeface="+mj-lt"/>
                <a:ea typeface="+mj-ea"/>
                <a:cs typeface="+mj-cs"/>
              </a:rPr>
              <a:t>RF-Protect: Privacy Against Device Free Wireless Sensing</a:t>
            </a:r>
          </a:p>
        </p:txBody>
      </p:sp>
      <p:sp>
        <p:nvSpPr>
          <p:cNvPr id="3" name="Text Placeholder 2">
            <a:extLst>
              <a:ext uri="{FF2B5EF4-FFF2-40B4-BE49-F238E27FC236}">
                <a16:creationId xmlns:a16="http://schemas.microsoft.com/office/drawing/2014/main" id="{8439D221-6895-85F1-4733-E52BE6E34192}"/>
              </a:ext>
            </a:extLst>
          </p:cNvPr>
          <p:cNvSpPr>
            <a:spLocks noGrp="1"/>
          </p:cNvSpPr>
          <p:nvPr>
            <p:ph type="body" idx="1"/>
          </p:nvPr>
        </p:nvSpPr>
        <p:spPr>
          <a:xfrm>
            <a:off x="1966912" y="4401842"/>
            <a:ext cx="8258176" cy="631825"/>
          </a:xfrm>
        </p:spPr>
        <p:txBody>
          <a:bodyPr vert="horz" lIns="91440" tIns="45720" rIns="91440" bIns="45720" rtlCol="0" anchor="ctr">
            <a:noAutofit/>
          </a:bodyPr>
          <a:lstStyle/>
          <a:p>
            <a:pPr algn="ctr"/>
            <a:endParaRPr lang="en-US" sz="700" kern="1200" dirty="0">
              <a:solidFill>
                <a:schemeClr val="tx1"/>
              </a:solidFill>
              <a:latin typeface="+mn-lt"/>
              <a:ea typeface="+mn-ea"/>
              <a:cs typeface="+mn-cs"/>
            </a:endParaRPr>
          </a:p>
          <a:p>
            <a:pPr algn="ctr"/>
            <a:endParaRPr lang="en-US" sz="700" kern="1200" dirty="0">
              <a:solidFill>
                <a:schemeClr val="tx1"/>
              </a:solidFill>
              <a:latin typeface="+mn-lt"/>
              <a:ea typeface="+mn-ea"/>
              <a:cs typeface="+mn-cs"/>
            </a:endParaRPr>
          </a:p>
          <a:p>
            <a:pPr algn="ctr"/>
            <a:r>
              <a:rPr lang="en-US" sz="2200" dirty="0">
                <a:solidFill>
                  <a:schemeClr val="tx1"/>
                </a:solidFill>
              </a:rPr>
              <a:t>Jay</a:t>
            </a:r>
            <a:r>
              <a:rPr lang="en-US" sz="2200" kern="1200" dirty="0">
                <a:solidFill>
                  <a:schemeClr val="tx1"/>
                </a:solidFill>
                <a:latin typeface="+mn-lt"/>
                <a:ea typeface="+mn-ea"/>
                <a:cs typeface="+mn-cs"/>
              </a:rPr>
              <a:t> Shenoy</a:t>
            </a:r>
            <a:endParaRPr lang="en-US" sz="2200" dirty="0">
              <a:solidFill>
                <a:schemeClr val="tx1"/>
              </a:solidFill>
              <a:cs typeface="Calibri"/>
            </a:endParaRPr>
          </a:p>
          <a:p>
            <a:pPr algn="ctr"/>
            <a:r>
              <a:rPr lang="en-US" sz="2200" kern="1200" dirty="0" err="1">
                <a:solidFill>
                  <a:schemeClr val="tx1"/>
                </a:solidFill>
                <a:latin typeface="+mn-lt"/>
                <a:ea typeface="+mn-ea"/>
                <a:cs typeface="+mn-cs"/>
              </a:rPr>
              <a:t>Zikun</a:t>
            </a:r>
            <a:r>
              <a:rPr lang="en-US" sz="2200" kern="1200" dirty="0">
                <a:solidFill>
                  <a:schemeClr val="tx1"/>
                </a:solidFill>
                <a:latin typeface="+mn-lt"/>
                <a:ea typeface="+mn-ea"/>
                <a:cs typeface="+mn-cs"/>
              </a:rPr>
              <a:t> Liu, Bill Tao, Zach </a:t>
            </a:r>
            <a:r>
              <a:rPr lang="en-US" sz="2200" kern="1200" dirty="0" err="1">
                <a:solidFill>
                  <a:schemeClr val="tx1"/>
                </a:solidFill>
                <a:latin typeface="+mn-lt"/>
                <a:ea typeface="+mn-ea"/>
                <a:cs typeface="+mn-cs"/>
              </a:rPr>
              <a:t>Kabelac</a:t>
            </a:r>
            <a:r>
              <a:rPr lang="en-US" sz="2200" kern="1200" dirty="0">
                <a:solidFill>
                  <a:schemeClr val="tx1"/>
                </a:solidFill>
                <a:latin typeface="+mn-lt"/>
                <a:ea typeface="+mn-ea"/>
                <a:cs typeface="+mn-cs"/>
              </a:rPr>
              <a:t>, Deepak </a:t>
            </a:r>
            <a:r>
              <a:rPr lang="en-US" sz="2200" kern="1200" dirty="0" err="1">
                <a:solidFill>
                  <a:schemeClr val="tx1"/>
                </a:solidFill>
                <a:latin typeface="+mn-lt"/>
                <a:ea typeface="+mn-ea"/>
                <a:cs typeface="+mn-cs"/>
              </a:rPr>
              <a:t>Vasisht</a:t>
            </a:r>
            <a:endParaRPr lang="en-US" sz="2200" kern="1200" dirty="0">
              <a:solidFill>
                <a:schemeClr val="tx1"/>
              </a:solidFill>
              <a:latin typeface="+mn-lt"/>
              <a:cs typeface="Calibri"/>
            </a:endParaRPr>
          </a:p>
        </p:txBody>
      </p:sp>
      <p:sp>
        <p:nvSpPr>
          <p:cNvPr id="19"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Graphical user interface, text&#10;&#10;Description automatically generated">
            <a:extLst>
              <a:ext uri="{FF2B5EF4-FFF2-40B4-BE49-F238E27FC236}">
                <a16:creationId xmlns:a16="http://schemas.microsoft.com/office/drawing/2014/main" id="{2D856FC2-0AFC-598A-CCCD-503BA78F1A7B}"/>
              </a:ext>
            </a:extLst>
          </p:cNvPr>
          <p:cNvPicPr>
            <a:picLocks noChangeAspect="1"/>
          </p:cNvPicPr>
          <p:nvPr/>
        </p:nvPicPr>
        <p:blipFill>
          <a:blip r:embed="rId3"/>
          <a:stretch>
            <a:fillRect/>
          </a:stretch>
        </p:blipFill>
        <p:spPr>
          <a:xfrm>
            <a:off x="5246007" y="3537887"/>
            <a:ext cx="1699986" cy="745672"/>
          </a:xfrm>
          <a:prstGeom prst="rect">
            <a:avLst/>
          </a:prstGeom>
        </p:spPr>
      </p:pic>
    </p:spTree>
    <p:extLst>
      <p:ext uri="{BB962C8B-B14F-4D97-AF65-F5344CB8AC3E}">
        <p14:creationId xmlns:p14="http://schemas.microsoft.com/office/powerpoint/2010/main" val="2119170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7CC5-73E4-D147-B45B-F3D0028725F0}"/>
              </a:ext>
            </a:extLst>
          </p:cNvPr>
          <p:cNvSpPr>
            <a:spLocks noGrp="1"/>
          </p:cNvSpPr>
          <p:nvPr>
            <p:ph type="title"/>
          </p:nvPr>
        </p:nvSpPr>
        <p:spPr>
          <a:xfrm>
            <a:off x="346364" y="-142235"/>
            <a:ext cx="11006244" cy="1325563"/>
          </a:xfrm>
        </p:spPr>
        <p:txBody>
          <a:bodyPr/>
          <a:lstStyle/>
          <a:p>
            <a:r>
              <a:rPr lang="en-US">
                <a:solidFill>
                  <a:schemeClr val="accent4"/>
                </a:solidFill>
              </a:rPr>
              <a:t>RF-Protect: </a:t>
            </a:r>
            <a:r>
              <a:rPr lang="en-US"/>
              <a:t>Injecting Ghosts against RF-Tracking</a:t>
            </a:r>
            <a:endParaRPr lang="en-US">
              <a:ea typeface="Calibri Light"/>
              <a:cs typeface="Calibri Light"/>
            </a:endParaRPr>
          </a:p>
        </p:txBody>
      </p:sp>
      <p:pic>
        <p:nvPicPr>
          <p:cNvPr id="4" name="Picture 3">
            <a:extLst>
              <a:ext uri="{FF2B5EF4-FFF2-40B4-BE49-F238E27FC236}">
                <a16:creationId xmlns:a16="http://schemas.microsoft.com/office/drawing/2014/main" id="{8149EDE4-7700-8245-BE0F-692E3182D89B}"/>
              </a:ext>
            </a:extLst>
          </p:cNvPr>
          <p:cNvPicPr>
            <a:picLocks noChangeAspect="1"/>
          </p:cNvPicPr>
          <p:nvPr/>
        </p:nvPicPr>
        <p:blipFill>
          <a:blip r:embed="rId3"/>
          <a:stretch>
            <a:fillRect/>
          </a:stretch>
        </p:blipFill>
        <p:spPr>
          <a:xfrm>
            <a:off x="3994741" y="930965"/>
            <a:ext cx="6210300" cy="3860800"/>
          </a:xfrm>
          <a:prstGeom prst="rect">
            <a:avLst/>
          </a:prstGeom>
        </p:spPr>
      </p:pic>
      <p:cxnSp>
        <p:nvCxnSpPr>
          <p:cNvPr id="6" name="连接符: 曲线 33">
            <a:extLst>
              <a:ext uri="{FF2B5EF4-FFF2-40B4-BE49-F238E27FC236}">
                <a16:creationId xmlns:a16="http://schemas.microsoft.com/office/drawing/2014/main" id="{BA7CDE70-A72D-6C4D-8E2D-8FF8DE0B8120}"/>
              </a:ext>
            </a:extLst>
          </p:cNvPr>
          <p:cNvCxnSpPr>
            <a:cxnSpLocks/>
          </p:cNvCxnSpPr>
          <p:nvPr/>
        </p:nvCxnSpPr>
        <p:spPr>
          <a:xfrm>
            <a:off x="5956010" y="3048587"/>
            <a:ext cx="2788920" cy="1180945"/>
          </a:xfrm>
          <a:prstGeom prst="curvedConnector3">
            <a:avLst/>
          </a:prstGeom>
          <a:ln w="285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 name="任意多边形: 形状 36">
            <a:extLst>
              <a:ext uri="{FF2B5EF4-FFF2-40B4-BE49-F238E27FC236}">
                <a16:creationId xmlns:a16="http://schemas.microsoft.com/office/drawing/2014/main" id="{CAB4C9CB-FD65-704B-9172-0548F4B45555}"/>
              </a:ext>
            </a:extLst>
          </p:cNvPr>
          <p:cNvSpPr/>
          <p:nvPr/>
        </p:nvSpPr>
        <p:spPr>
          <a:xfrm>
            <a:off x="4611842" y="3049956"/>
            <a:ext cx="1353312" cy="1161288"/>
          </a:xfrm>
          <a:custGeom>
            <a:avLst/>
            <a:gdLst>
              <a:gd name="connsiteX0" fmla="*/ 1353312 w 1353312"/>
              <a:gd name="connsiteY0" fmla="*/ 0 h 1161288"/>
              <a:gd name="connsiteX1" fmla="*/ 914400 w 1353312"/>
              <a:gd name="connsiteY1" fmla="*/ 182880 h 1161288"/>
              <a:gd name="connsiteX2" fmla="*/ 493776 w 1353312"/>
              <a:gd name="connsiteY2" fmla="*/ 896112 h 1161288"/>
              <a:gd name="connsiteX3" fmla="*/ 0 w 1353312"/>
              <a:gd name="connsiteY3" fmla="*/ 1161288 h 1161288"/>
              <a:gd name="connsiteX4" fmla="*/ 0 w 1353312"/>
              <a:gd name="connsiteY4" fmla="*/ 1161288 h 116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1161288">
                <a:moveTo>
                  <a:pt x="1353312" y="0"/>
                </a:moveTo>
                <a:cubicBezTo>
                  <a:pt x="1205484" y="16764"/>
                  <a:pt x="1057656" y="33528"/>
                  <a:pt x="914400" y="182880"/>
                </a:cubicBezTo>
                <a:cubicBezTo>
                  <a:pt x="771144" y="332232"/>
                  <a:pt x="646176" y="733044"/>
                  <a:pt x="493776" y="896112"/>
                </a:cubicBezTo>
                <a:cubicBezTo>
                  <a:pt x="341376" y="1059180"/>
                  <a:pt x="0" y="1161288"/>
                  <a:pt x="0" y="1161288"/>
                </a:cubicBezTo>
                <a:lnTo>
                  <a:pt x="0" y="116128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任意多边形: 形状 41">
            <a:extLst>
              <a:ext uri="{FF2B5EF4-FFF2-40B4-BE49-F238E27FC236}">
                <a16:creationId xmlns:a16="http://schemas.microsoft.com/office/drawing/2014/main" id="{839A6C9F-2442-C741-BCCB-B7A8749E2E72}"/>
              </a:ext>
            </a:extLst>
          </p:cNvPr>
          <p:cNvSpPr/>
          <p:nvPr/>
        </p:nvSpPr>
        <p:spPr>
          <a:xfrm>
            <a:off x="6105509" y="1574136"/>
            <a:ext cx="2941504" cy="2214391"/>
          </a:xfrm>
          <a:custGeom>
            <a:avLst/>
            <a:gdLst>
              <a:gd name="connsiteX0" fmla="*/ 0 w 2941504"/>
              <a:gd name="connsiteY0" fmla="*/ 2214391 h 2214391"/>
              <a:gd name="connsiteX1" fmla="*/ 1718631 w 2941504"/>
              <a:gd name="connsiteY1" fmla="*/ 1619480 h 2214391"/>
              <a:gd name="connsiteX2" fmla="*/ 1883884 w 2941504"/>
              <a:gd name="connsiteY2" fmla="*/ 738131 h 2214391"/>
              <a:gd name="connsiteX3" fmla="*/ 2941504 w 2941504"/>
              <a:gd name="connsiteY3" fmla="*/ 0 h 2214391"/>
            </a:gdLst>
            <a:ahLst/>
            <a:cxnLst>
              <a:cxn ang="0">
                <a:pos x="connsiteX0" y="connsiteY0"/>
              </a:cxn>
              <a:cxn ang="0">
                <a:pos x="connsiteX1" y="connsiteY1"/>
              </a:cxn>
              <a:cxn ang="0">
                <a:pos x="connsiteX2" y="connsiteY2"/>
              </a:cxn>
              <a:cxn ang="0">
                <a:pos x="connsiteX3" y="connsiteY3"/>
              </a:cxn>
            </a:cxnLst>
            <a:rect l="l" t="t" r="r" b="b"/>
            <a:pathLst>
              <a:path w="2941504" h="2214391">
                <a:moveTo>
                  <a:pt x="0" y="2214391"/>
                </a:moveTo>
                <a:cubicBezTo>
                  <a:pt x="702325" y="2039957"/>
                  <a:pt x="1404650" y="1865523"/>
                  <a:pt x="1718631" y="1619480"/>
                </a:cubicBezTo>
                <a:cubicBezTo>
                  <a:pt x="2032612" y="1373437"/>
                  <a:pt x="1680072" y="1008044"/>
                  <a:pt x="1883884" y="738131"/>
                </a:cubicBezTo>
                <a:cubicBezTo>
                  <a:pt x="2087696" y="468218"/>
                  <a:pt x="2514600" y="234109"/>
                  <a:pt x="2941504" y="0"/>
                </a:cubicBezTo>
              </a:path>
            </a:pathLst>
          </a:custGeom>
          <a:noFill/>
          <a:ln w="28575">
            <a:prstDash val="lg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任意多边形: 形状 48">
            <a:extLst>
              <a:ext uri="{FF2B5EF4-FFF2-40B4-BE49-F238E27FC236}">
                <a16:creationId xmlns:a16="http://schemas.microsoft.com/office/drawing/2014/main" id="{EC0869DD-5A68-AC4C-AE61-5B7245F068B0}"/>
              </a:ext>
            </a:extLst>
          </p:cNvPr>
          <p:cNvSpPr/>
          <p:nvPr/>
        </p:nvSpPr>
        <p:spPr>
          <a:xfrm>
            <a:off x="4970772" y="1662271"/>
            <a:ext cx="3536415" cy="1652530"/>
          </a:xfrm>
          <a:custGeom>
            <a:avLst/>
            <a:gdLst>
              <a:gd name="connsiteX0" fmla="*/ 3536415 w 3536415"/>
              <a:gd name="connsiteY0" fmla="*/ 1652530 h 1652530"/>
              <a:gd name="connsiteX1" fmla="*/ 1894901 w 3536415"/>
              <a:gd name="connsiteY1" fmla="*/ 1421176 h 1652530"/>
              <a:gd name="connsiteX2" fmla="*/ 903383 w 3536415"/>
              <a:gd name="connsiteY2" fmla="*/ 1189822 h 1652530"/>
              <a:gd name="connsiteX3" fmla="*/ 771181 w 3536415"/>
              <a:gd name="connsiteY3" fmla="*/ 638979 h 1652530"/>
              <a:gd name="connsiteX4" fmla="*/ 0 w 3536415"/>
              <a:gd name="connsiteY4" fmla="*/ 0 h 1652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6415" h="1652530">
                <a:moveTo>
                  <a:pt x="3536415" y="1652530"/>
                </a:moveTo>
                <a:cubicBezTo>
                  <a:pt x="2935077" y="1575412"/>
                  <a:pt x="2333740" y="1498294"/>
                  <a:pt x="1894901" y="1421176"/>
                </a:cubicBezTo>
                <a:cubicBezTo>
                  <a:pt x="1456062" y="1344058"/>
                  <a:pt x="1090669" y="1320188"/>
                  <a:pt x="903383" y="1189822"/>
                </a:cubicBezTo>
                <a:cubicBezTo>
                  <a:pt x="716097" y="1059456"/>
                  <a:pt x="921745" y="837283"/>
                  <a:pt x="771181" y="638979"/>
                </a:cubicBezTo>
                <a:cubicBezTo>
                  <a:pt x="620617" y="440675"/>
                  <a:pt x="310308" y="220337"/>
                  <a:pt x="0" y="0"/>
                </a:cubicBezTo>
              </a:path>
            </a:pathLst>
          </a:custGeom>
          <a:noFill/>
          <a:ln w="28575">
            <a:solidFill>
              <a:schemeClr val="accent6"/>
            </a:solidFill>
            <a:prstDash val="dash"/>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8">
            <a:extLst>
              <a:ext uri="{FF2B5EF4-FFF2-40B4-BE49-F238E27FC236}">
                <a16:creationId xmlns:a16="http://schemas.microsoft.com/office/drawing/2014/main" id="{D05F5904-BD6E-5F4D-B44F-A15F75736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9891" y="2900914"/>
            <a:ext cx="779864" cy="1170939"/>
          </a:xfrm>
          <a:prstGeom prst="rect">
            <a:avLst/>
          </a:prstGeom>
        </p:spPr>
      </p:pic>
      <p:pic>
        <p:nvPicPr>
          <p:cNvPr id="36" name="Picture 35">
            <a:extLst>
              <a:ext uri="{FF2B5EF4-FFF2-40B4-BE49-F238E27FC236}">
                <a16:creationId xmlns:a16="http://schemas.microsoft.com/office/drawing/2014/main" id="{693C6ED9-95FC-784A-AFC7-117212F8D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4606" y="1640121"/>
            <a:ext cx="567635" cy="567635"/>
          </a:xfrm>
          <a:prstGeom prst="rect">
            <a:avLst/>
          </a:prstGeom>
        </p:spPr>
      </p:pic>
      <p:pic>
        <p:nvPicPr>
          <p:cNvPr id="37" name="Picture 36">
            <a:extLst>
              <a:ext uri="{FF2B5EF4-FFF2-40B4-BE49-F238E27FC236}">
                <a16:creationId xmlns:a16="http://schemas.microsoft.com/office/drawing/2014/main" id="{A79A8BE6-801B-294D-A0D8-507137408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928" y="1657821"/>
            <a:ext cx="567635" cy="567635"/>
          </a:xfrm>
          <a:prstGeom prst="rect">
            <a:avLst/>
          </a:prstGeom>
        </p:spPr>
      </p:pic>
      <p:sp>
        <p:nvSpPr>
          <p:cNvPr id="3" name="Rectangle 2">
            <a:extLst>
              <a:ext uri="{FF2B5EF4-FFF2-40B4-BE49-F238E27FC236}">
                <a16:creationId xmlns:a16="http://schemas.microsoft.com/office/drawing/2014/main" id="{76671760-1E9F-844E-9C6B-8B45493C27D8}"/>
              </a:ext>
            </a:extLst>
          </p:cNvPr>
          <p:cNvSpPr/>
          <p:nvPr/>
        </p:nvSpPr>
        <p:spPr>
          <a:xfrm>
            <a:off x="4192361" y="1111146"/>
            <a:ext cx="5769595" cy="35004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635762F-42EE-4B40-B1D5-2BCA39B9BEAC}"/>
              </a:ext>
            </a:extLst>
          </p:cNvPr>
          <p:cNvGrpSpPr/>
          <p:nvPr/>
        </p:nvGrpSpPr>
        <p:grpSpPr>
          <a:xfrm rot="5400000">
            <a:off x="769504" y="2420535"/>
            <a:ext cx="1183934" cy="941189"/>
            <a:chOff x="5163582" y="5034417"/>
            <a:chExt cx="1183934" cy="941189"/>
          </a:xfrm>
        </p:grpSpPr>
        <p:grpSp>
          <p:nvGrpSpPr>
            <p:cNvPr id="28" name="组合 49">
              <a:extLst>
                <a:ext uri="{FF2B5EF4-FFF2-40B4-BE49-F238E27FC236}">
                  <a16:creationId xmlns:a16="http://schemas.microsoft.com/office/drawing/2014/main" id="{093FB78C-B068-3A09-638C-005996FBAC63}"/>
                </a:ext>
              </a:extLst>
            </p:cNvPr>
            <p:cNvGrpSpPr/>
            <p:nvPr/>
          </p:nvGrpSpPr>
          <p:grpSpPr>
            <a:xfrm>
              <a:off x="5163582" y="5034417"/>
              <a:ext cx="1183934" cy="941189"/>
              <a:chOff x="1243521" y="4156977"/>
              <a:chExt cx="1183934" cy="941189"/>
            </a:xfrm>
          </p:grpSpPr>
          <p:sp>
            <p:nvSpPr>
              <p:cNvPr id="12" name="Rectangle 11">
                <a:extLst>
                  <a:ext uri="{FF2B5EF4-FFF2-40B4-BE49-F238E27FC236}">
                    <a16:creationId xmlns:a16="http://schemas.microsoft.com/office/drawing/2014/main" id="{92FFE623-0654-7C37-5B89-0148E5E9EEA1}"/>
                  </a:ext>
                </a:extLst>
              </p:cNvPr>
              <p:cNvSpPr/>
              <p:nvPr/>
            </p:nvSpPr>
            <p:spPr>
              <a:xfrm>
                <a:off x="1243521" y="4412154"/>
                <a:ext cx="1175717" cy="686012"/>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3" name="Group 9">
                <a:extLst>
                  <a:ext uri="{FF2B5EF4-FFF2-40B4-BE49-F238E27FC236}">
                    <a16:creationId xmlns:a16="http://schemas.microsoft.com/office/drawing/2014/main" id="{E035878B-9950-AF33-6674-4075A0396377}"/>
                  </a:ext>
                </a:extLst>
              </p:cNvPr>
              <p:cNvGrpSpPr/>
              <p:nvPr/>
            </p:nvGrpSpPr>
            <p:grpSpPr>
              <a:xfrm>
                <a:off x="1246413" y="4158205"/>
                <a:ext cx="142964" cy="257729"/>
                <a:chOff x="2566279" y="2278058"/>
                <a:chExt cx="142964" cy="327654"/>
              </a:xfrm>
            </p:grpSpPr>
            <p:cxnSp>
              <p:nvCxnSpPr>
                <p:cNvPr id="26" name="Straight Connector 25">
                  <a:extLst>
                    <a:ext uri="{FF2B5EF4-FFF2-40B4-BE49-F238E27FC236}">
                      <a16:creationId xmlns:a16="http://schemas.microsoft.com/office/drawing/2014/main" id="{6407DA86-A17E-C652-EC8B-DA9170067C2C}"/>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52">
                  <a:extLst>
                    <a:ext uri="{FF2B5EF4-FFF2-40B4-BE49-F238E27FC236}">
                      <a16:creationId xmlns:a16="http://schemas.microsoft.com/office/drawing/2014/main" id="{753A7644-13A7-D763-F150-C478375B88F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0">
                <a:extLst>
                  <a:ext uri="{FF2B5EF4-FFF2-40B4-BE49-F238E27FC236}">
                    <a16:creationId xmlns:a16="http://schemas.microsoft.com/office/drawing/2014/main" id="{E84689EE-E233-C246-153E-C43E38316C8D}"/>
                  </a:ext>
                </a:extLst>
              </p:cNvPr>
              <p:cNvGrpSpPr/>
              <p:nvPr/>
            </p:nvGrpSpPr>
            <p:grpSpPr>
              <a:xfrm>
                <a:off x="1512531" y="4164547"/>
                <a:ext cx="142964" cy="257729"/>
                <a:chOff x="2566279" y="2278058"/>
                <a:chExt cx="142964" cy="327654"/>
              </a:xfrm>
            </p:grpSpPr>
            <p:cxnSp>
              <p:nvCxnSpPr>
                <p:cNvPr id="24" name="Straight Connector 23">
                  <a:extLst>
                    <a:ext uri="{FF2B5EF4-FFF2-40B4-BE49-F238E27FC236}">
                      <a16:creationId xmlns:a16="http://schemas.microsoft.com/office/drawing/2014/main" id="{9BF56084-687B-195B-22C9-40B70AD17579}"/>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Isosceles Triangle 56">
                  <a:extLst>
                    <a:ext uri="{FF2B5EF4-FFF2-40B4-BE49-F238E27FC236}">
                      <a16:creationId xmlns:a16="http://schemas.microsoft.com/office/drawing/2014/main" id="{838A21DA-5C89-231A-B46E-AEBDC598B95A}"/>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3CD0665B-833C-45D6-A042-8AF850CB8481}"/>
                  </a:ext>
                </a:extLst>
              </p:cNvPr>
              <p:cNvGrpSpPr/>
              <p:nvPr/>
            </p:nvGrpSpPr>
            <p:grpSpPr>
              <a:xfrm>
                <a:off x="1778648" y="4164547"/>
                <a:ext cx="142964" cy="257729"/>
                <a:chOff x="2566279" y="2278058"/>
                <a:chExt cx="142964" cy="327654"/>
              </a:xfrm>
            </p:grpSpPr>
            <p:cxnSp>
              <p:nvCxnSpPr>
                <p:cNvPr id="22" name="Straight Connector 21">
                  <a:extLst>
                    <a:ext uri="{FF2B5EF4-FFF2-40B4-BE49-F238E27FC236}">
                      <a16:creationId xmlns:a16="http://schemas.microsoft.com/office/drawing/2014/main" id="{E58B30D6-E361-704B-060E-9E650A5D1D19}"/>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Isosceles Triangle 59">
                  <a:extLst>
                    <a:ext uri="{FF2B5EF4-FFF2-40B4-BE49-F238E27FC236}">
                      <a16:creationId xmlns:a16="http://schemas.microsoft.com/office/drawing/2014/main" id="{55AF8548-4379-81D0-7CEC-8B445D0F45E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2">
                <a:extLst>
                  <a:ext uri="{FF2B5EF4-FFF2-40B4-BE49-F238E27FC236}">
                    <a16:creationId xmlns:a16="http://schemas.microsoft.com/office/drawing/2014/main" id="{8F4D6ACF-F748-07D3-EA94-B6900A31AF43}"/>
                  </a:ext>
                </a:extLst>
              </p:cNvPr>
              <p:cNvGrpSpPr/>
              <p:nvPr/>
            </p:nvGrpSpPr>
            <p:grpSpPr>
              <a:xfrm>
                <a:off x="2035272" y="4160589"/>
                <a:ext cx="142964" cy="257729"/>
                <a:chOff x="2566279" y="2278058"/>
                <a:chExt cx="142964" cy="327654"/>
              </a:xfrm>
            </p:grpSpPr>
            <p:cxnSp>
              <p:nvCxnSpPr>
                <p:cNvPr id="20" name="Straight Connector 19">
                  <a:extLst>
                    <a:ext uri="{FF2B5EF4-FFF2-40B4-BE49-F238E27FC236}">
                      <a16:creationId xmlns:a16="http://schemas.microsoft.com/office/drawing/2014/main" id="{EF782E1A-58F5-3E5B-F8FF-7A687A5A1A8F}"/>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Isosceles Triangle 62">
                  <a:extLst>
                    <a:ext uri="{FF2B5EF4-FFF2-40B4-BE49-F238E27FC236}">
                      <a16:creationId xmlns:a16="http://schemas.microsoft.com/office/drawing/2014/main" id="{1FEB5BE9-E67E-0FB0-4F64-5A7654E9DA4E}"/>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3">
                <a:extLst>
                  <a:ext uri="{FF2B5EF4-FFF2-40B4-BE49-F238E27FC236}">
                    <a16:creationId xmlns:a16="http://schemas.microsoft.com/office/drawing/2014/main" id="{4D266244-C2E7-1DB4-62BE-085F6EAA2F04}"/>
                  </a:ext>
                </a:extLst>
              </p:cNvPr>
              <p:cNvGrpSpPr/>
              <p:nvPr/>
            </p:nvGrpSpPr>
            <p:grpSpPr>
              <a:xfrm>
                <a:off x="2284491" y="4156977"/>
                <a:ext cx="142964" cy="257729"/>
                <a:chOff x="2566279" y="2278058"/>
                <a:chExt cx="142964" cy="327654"/>
              </a:xfrm>
            </p:grpSpPr>
            <p:cxnSp>
              <p:nvCxnSpPr>
                <p:cNvPr id="18" name="Straight Connector 17">
                  <a:extLst>
                    <a:ext uri="{FF2B5EF4-FFF2-40B4-BE49-F238E27FC236}">
                      <a16:creationId xmlns:a16="http://schemas.microsoft.com/office/drawing/2014/main" id="{9D629204-5E66-B63C-77DD-152408320A67}"/>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Isosceles Triangle 65">
                  <a:extLst>
                    <a:ext uri="{FF2B5EF4-FFF2-40B4-BE49-F238E27FC236}">
                      <a16:creationId xmlns:a16="http://schemas.microsoft.com/office/drawing/2014/main" id="{D257876B-0344-55A9-D1F1-4BC83E2CB4EE}"/>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5" name="Picture 4" descr="A picture containing text, clipart&#10;&#10;Description automatically generated">
              <a:extLst>
                <a:ext uri="{FF2B5EF4-FFF2-40B4-BE49-F238E27FC236}">
                  <a16:creationId xmlns:a16="http://schemas.microsoft.com/office/drawing/2014/main" id="{21078D7A-337D-BF8E-74BA-095AD9DF3A37}"/>
                </a:ext>
              </a:extLst>
            </p:cNvPr>
            <p:cNvPicPr>
              <a:picLocks noChangeAspect="1"/>
            </p:cNvPicPr>
            <p:nvPr/>
          </p:nvPicPr>
          <p:blipFill>
            <a:blip r:embed="rId6"/>
            <a:stretch>
              <a:fillRect/>
            </a:stretch>
          </p:blipFill>
          <p:spPr>
            <a:xfrm rot="16200000">
              <a:off x="5470153" y="5333664"/>
              <a:ext cx="600078" cy="600078"/>
            </a:xfrm>
            <a:prstGeom prst="rect">
              <a:avLst/>
            </a:prstGeom>
          </p:spPr>
        </p:pic>
      </p:grpSp>
      <p:grpSp>
        <p:nvGrpSpPr>
          <p:cNvPr id="11" name="Group 10">
            <a:extLst>
              <a:ext uri="{FF2B5EF4-FFF2-40B4-BE49-F238E27FC236}">
                <a16:creationId xmlns:a16="http://schemas.microsoft.com/office/drawing/2014/main" id="{FC5DF6EF-305F-E44D-8C2C-0D5D1F381F8F}"/>
              </a:ext>
            </a:extLst>
          </p:cNvPr>
          <p:cNvGrpSpPr/>
          <p:nvPr/>
        </p:nvGrpSpPr>
        <p:grpSpPr>
          <a:xfrm>
            <a:off x="4268868" y="1574135"/>
            <a:ext cx="894320" cy="2497717"/>
            <a:chOff x="9993918" y="2816156"/>
            <a:chExt cx="894320" cy="1741880"/>
          </a:xfrm>
        </p:grpSpPr>
        <p:sp>
          <p:nvSpPr>
            <p:cNvPr id="30" name="Rectangle 122">
              <a:extLst>
                <a:ext uri="{FF2B5EF4-FFF2-40B4-BE49-F238E27FC236}">
                  <a16:creationId xmlns:a16="http://schemas.microsoft.com/office/drawing/2014/main" id="{8B6954FE-BFA4-504E-BC68-AA0D124F457C}"/>
                </a:ext>
              </a:extLst>
            </p:cNvPr>
            <p:cNvSpPr/>
            <p:nvPr/>
          </p:nvSpPr>
          <p:spPr>
            <a:xfrm rot="16200000">
              <a:off x="9802596" y="3472394"/>
              <a:ext cx="1741880" cy="429404"/>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a:solidFill>
                    <a:schemeClr val="tx1"/>
                  </a:solidFill>
                </a:rPr>
                <a:t>RF-Protect</a:t>
              </a:r>
              <a:endParaRPr lang="en-US" sz="2000" b="1">
                <a:solidFill>
                  <a:schemeClr val="tx1"/>
                </a:solidFill>
              </a:endParaRPr>
            </a:p>
          </p:txBody>
        </p:sp>
        <p:cxnSp>
          <p:nvCxnSpPr>
            <p:cNvPr id="31" name="Straight Connector 133">
              <a:extLst>
                <a:ext uri="{FF2B5EF4-FFF2-40B4-BE49-F238E27FC236}">
                  <a16:creationId xmlns:a16="http://schemas.microsoft.com/office/drawing/2014/main" id="{5FE16559-AC19-904D-AB52-FFE94CA8B79E}"/>
                </a:ext>
              </a:extLst>
            </p:cNvPr>
            <p:cNvCxnSpPr/>
            <p:nvPr/>
          </p:nvCxnSpPr>
          <p:spPr>
            <a:xfrm rot="16200000" flipV="1">
              <a:off x="10284781" y="3397105"/>
              <a:ext cx="0" cy="348113"/>
            </a:xfrm>
            <a:prstGeom prst="line">
              <a:avLst/>
            </a:prstGeom>
            <a:solidFill>
              <a:srgbClr val="FF0000"/>
            </a:solidFill>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Isosceles Triangle 59">
              <a:extLst>
                <a:ext uri="{FF2B5EF4-FFF2-40B4-BE49-F238E27FC236}">
                  <a16:creationId xmlns:a16="http://schemas.microsoft.com/office/drawing/2014/main" id="{CF788740-4035-F14C-A8E3-BEC2D5278901}"/>
                </a:ext>
              </a:extLst>
            </p:cNvPr>
            <p:cNvSpPr/>
            <p:nvPr/>
          </p:nvSpPr>
          <p:spPr>
            <a:xfrm rot="16200000" flipV="1">
              <a:off x="10000162" y="3480252"/>
              <a:ext cx="176590" cy="189077"/>
            </a:xfrm>
            <a:prstGeom prst="triangle">
              <a:avLst/>
            </a:prstGeom>
            <a:solidFill>
              <a:schemeClr val="accent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pic>
        <p:nvPicPr>
          <p:cNvPr id="35" name="Picture 114">
            <a:extLst>
              <a:ext uri="{FF2B5EF4-FFF2-40B4-BE49-F238E27FC236}">
                <a16:creationId xmlns:a16="http://schemas.microsoft.com/office/drawing/2014/main" id="{3FE14133-B771-6A48-96C2-60FB551225CA}"/>
              </a:ext>
            </a:extLst>
          </p:cNvPr>
          <p:cNvPicPr>
            <a:picLocks noChangeAspect="1"/>
          </p:cNvPicPr>
          <p:nvPr/>
        </p:nvPicPr>
        <p:blipFill rotWithShape="1">
          <a:blip r:embed="rId7">
            <a:duotone>
              <a:schemeClr val="accent2">
                <a:shade val="45000"/>
                <a:satMod val="135000"/>
              </a:schemeClr>
              <a:prstClr val="white"/>
            </a:duotone>
          </a:blip>
          <a:srcRect l="48357" r="34796" b="-7891"/>
          <a:stretch/>
        </p:blipFill>
        <p:spPr>
          <a:xfrm rot="11681368">
            <a:off x="1945820" y="2497725"/>
            <a:ext cx="782296" cy="426824"/>
          </a:xfrm>
          <a:prstGeom prst="rect">
            <a:avLst/>
          </a:prstGeom>
        </p:spPr>
      </p:pic>
      <p:pic>
        <p:nvPicPr>
          <p:cNvPr id="38" name="Picture 114">
            <a:extLst>
              <a:ext uri="{FF2B5EF4-FFF2-40B4-BE49-F238E27FC236}">
                <a16:creationId xmlns:a16="http://schemas.microsoft.com/office/drawing/2014/main" id="{1F8D4E82-48B1-CD43-8344-61FECDF0C8F2}"/>
              </a:ext>
            </a:extLst>
          </p:cNvPr>
          <p:cNvPicPr>
            <a:picLocks noChangeAspect="1"/>
          </p:cNvPicPr>
          <p:nvPr/>
        </p:nvPicPr>
        <p:blipFill rotWithShape="1">
          <a:blip r:embed="rId7">
            <a:duotone>
              <a:schemeClr val="accent2">
                <a:shade val="45000"/>
                <a:satMod val="135000"/>
              </a:schemeClr>
              <a:prstClr val="white"/>
            </a:duotone>
          </a:blip>
          <a:srcRect l="48357" r="34796" b="-7891"/>
          <a:stretch/>
        </p:blipFill>
        <p:spPr>
          <a:xfrm rot="9649159">
            <a:off x="1982323" y="2900963"/>
            <a:ext cx="782296" cy="426824"/>
          </a:xfrm>
          <a:prstGeom prst="rect">
            <a:avLst/>
          </a:prstGeom>
        </p:spPr>
      </p:pic>
      <p:pic>
        <p:nvPicPr>
          <p:cNvPr id="39" name="Picture 38">
            <a:extLst>
              <a:ext uri="{FF2B5EF4-FFF2-40B4-BE49-F238E27FC236}">
                <a16:creationId xmlns:a16="http://schemas.microsoft.com/office/drawing/2014/main" id="{EF06AC30-6365-4D40-BE7D-16DA948D6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2505" y="2225092"/>
            <a:ext cx="567635" cy="567635"/>
          </a:xfrm>
          <a:prstGeom prst="rect">
            <a:avLst/>
          </a:prstGeom>
        </p:spPr>
      </p:pic>
    </p:spTree>
    <p:extLst>
      <p:ext uri="{BB962C8B-B14F-4D97-AF65-F5344CB8AC3E}">
        <p14:creationId xmlns:p14="http://schemas.microsoft.com/office/powerpoint/2010/main" val="23636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 0 L 0.14466 -0.0294 " pathEditMode="relative" ptsTypes="AA">
                                      <p:cBhvr>
                                        <p:cTn id="14" dur="2000" fill="hold"/>
                                        <p:tgtEl>
                                          <p:spTgt spid="35"/>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L 0.14466 -0.0294 " pathEditMode="relative" ptsTypes="AA">
                                      <p:cBhvr>
                                        <p:cTn id="16" dur="2000" fill="hold"/>
                                        <p:tgtEl>
                                          <p:spTgt spid="38"/>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10800000">
                                      <p:cBhvr>
                                        <p:cTn id="20" dur="500" fill="hold"/>
                                        <p:tgtEl>
                                          <p:spTgt spid="35"/>
                                        </p:tgtEl>
                                        <p:attrNameLst>
                                          <p:attrName>r</p:attrName>
                                        </p:attrNameLst>
                                      </p:cBhvr>
                                    </p:animRot>
                                  </p:childTnLst>
                                </p:cTn>
                              </p:par>
                              <p:par>
                                <p:cTn id="21" presetID="8" presetClass="emph" presetSubtype="0" fill="hold" nodeType="withEffect">
                                  <p:stCondLst>
                                    <p:cond delay="0"/>
                                  </p:stCondLst>
                                  <p:childTnLst>
                                    <p:animRot by="10800000">
                                      <p:cBhvr>
                                        <p:cTn id="22" dur="500" fill="hold"/>
                                        <p:tgtEl>
                                          <p:spTgt spid="38"/>
                                        </p:tgtEl>
                                        <p:attrNameLst>
                                          <p:attrName>r</p:attrName>
                                        </p:attrNameLst>
                                      </p:cBhvr>
                                    </p:animRot>
                                  </p:childTnLst>
                                </p:cTn>
                              </p:par>
                              <p:par>
                                <p:cTn id="23" presetID="14" presetClass="entr" presetSubtype="1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randombar(horizontal)">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14466 -0.0294 L 3.33333E-6 1.11111E-6 " pathEditMode="relative" rAng="0" ptsTypes="AA">
                                      <p:cBhvr>
                                        <p:cTn id="29" dur="2000" fill="hold"/>
                                        <p:tgtEl>
                                          <p:spTgt spid="35"/>
                                        </p:tgtEl>
                                        <p:attrNameLst>
                                          <p:attrName>ppt_x</p:attrName>
                                          <p:attrName>ppt_y</p:attrName>
                                        </p:attrNameLst>
                                      </p:cBhvr>
                                      <p:rCtr x="-7240" y="1458"/>
                                    </p:animMotion>
                                  </p:childTnLst>
                                </p:cTn>
                              </p:par>
                              <p:par>
                                <p:cTn id="30" presetID="0" presetClass="path" presetSubtype="0" accel="50000" decel="50000" fill="hold" nodeType="withEffect">
                                  <p:stCondLst>
                                    <p:cond delay="0"/>
                                  </p:stCondLst>
                                  <p:childTnLst>
                                    <p:animMotion origin="layout" path="M 0.14466 -0.0294 L -4.16667E-7 -4.44444E-6 " pathEditMode="relative" rAng="0" ptsTypes="AA">
                                      <p:cBhvr>
                                        <p:cTn id="31" dur="2000" fill="hold"/>
                                        <p:tgtEl>
                                          <p:spTgt spid="38"/>
                                        </p:tgtEl>
                                        <p:attrNameLst>
                                          <p:attrName>ppt_x</p:attrName>
                                          <p:attrName>ppt_y</p:attrName>
                                        </p:attrNameLst>
                                      </p:cBhvr>
                                      <p:rCtr x="-7266"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398-1E4A-4A97-A6E6-83F9BCFC7905}"/>
              </a:ext>
            </a:extLst>
          </p:cNvPr>
          <p:cNvSpPr>
            <a:spLocks noGrp="1"/>
          </p:cNvSpPr>
          <p:nvPr>
            <p:ph type="title"/>
          </p:nvPr>
        </p:nvSpPr>
        <p:spPr>
          <a:xfrm>
            <a:off x="709989" y="1280735"/>
            <a:ext cx="10729913" cy="1325563"/>
          </a:xfrm>
        </p:spPr>
        <p:txBody>
          <a:bodyPr>
            <a:normAutofit/>
          </a:bodyPr>
          <a:lstStyle/>
          <a:p>
            <a:r>
              <a:rPr lang="en-US" sz="4200">
                <a:solidFill>
                  <a:schemeClr val="accent4"/>
                </a:solidFill>
              </a:rPr>
              <a:t>Q1: </a:t>
            </a:r>
            <a:r>
              <a:rPr lang="en-US" sz="4200">
                <a:solidFill>
                  <a:srgbClr val="FFFFFF"/>
                </a:solidFill>
              </a:rPr>
              <a:t>How do we generate moving reflections?</a:t>
            </a:r>
            <a:endParaRPr lang="en-US" sz="4200"/>
          </a:p>
        </p:txBody>
      </p:sp>
      <p:sp>
        <p:nvSpPr>
          <p:cNvPr id="4" name="Title 1">
            <a:extLst>
              <a:ext uri="{FF2B5EF4-FFF2-40B4-BE49-F238E27FC236}">
                <a16:creationId xmlns:a16="http://schemas.microsoft.com/office/drawing/2014/main" id="{E84EDABD-6D2B-A445-935D-BF3F83CF560F}"/>
              </a:ext>
            </a:extLst>
          </p:cNvPr>
          <p:cNvSpPr txBox="1">
            <a:spLocks/>
          </p:cNvSpPr>
          <p:nvPr/>
        </p:nvSpPr>
        <p:spPr>
          <a:xfrm>
            <a:off x="709989" y="3676272"/>
            <a:ext cx="107299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a:solidFill>
                  <a:schemeClr val="accent4"/>
                </a:solidFill>
              </a:rPr>
              <a:t>Q2: </a:t>
            </a:r>
            <a:r>
              <a:rPr lang="en-US" sz="4200">
                <a:solidFill>
                  <a:srgbClr val="FFFFFF"/>
                </a:solidFill>
              </a:rPr>
              <a:t>How do we make them move like a human?</a:t>
            </a:r>
            <a:endParaRPr lang="en-US" sz="4200"/>
          </a:p>
        </p:txBody>
      </p:sp>
    </p:spTree>
    <p:extLst>
      <p:ext uri="{BB962C8B-B14F-4D97-AF65-F5344CB8AC3E}">
        <p14:creationId xmlns:p14="http://schemas.microsoft.com/office/powerpoint/2010/main" val="138639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6D9C-F09B-48D4-8E06-018792D3DCC4}"/>
              </a:ext>
            </a:extLst>
          </p:cNvPr>
          <p:cNvSpPr>
            <a:spLocks noGrp="1"/>
          </p:cNvSpPr>
          <p:nvPr>
            <p:ph type="title"/>
          </p:nvPr>
        </p:nvSpPr>
        <p:spPr>
          <a:xfrm>
            <a:off x="92413" y="-87741"/>
            <a:ext cx="11731557" cy="1325563"/>
          </a:xfrm>
        </p:spPr>
        <p:txBody>
          <a:bodyPr/>
          <a:lstStyle/>
          <a:p>
            <a:r>
              <a:rPr lang="en-US">
                <a:solidFill>
                  <a:schemeClr val="accent4"/>
                </a:solidFill>
              </a:rPr>
              <a:t>RF-Protect: </a:t>
            </a:r>
            <a:r>
              <a:rPr lang="en-US"/>
              <a:t>How does Indoor Radar-tracking work?</a:t>
            </a:r>
          </a:p>
        </p:txBody>
      </p:sp>
      <p:grpSp>
        <p:nvGrpSpPr>
          <p:cNvPr id="65" name="组合 57">
            <a:extLst>
              <a:ext uri="{FF2B5EF4-FFF2-40B4-BE49-F238E27FC236}">
                <a16:creationId xmlns:a16="http://schemas.microsoft.com/office/drawing/2014/main" id="{C8984A91-0B23-4AD2-A4BD-A7F55CABDFA4}"/>
              </a:ext>
            </a:extLst>
          </p:cNvPr>
          <p:cNvGrpSpPr/>
          <p:nvPr/>
        </p:nvGrpSpPr>
        <p:grpSpPr>
          <a:xfrm>
            <a:off x="8516801" y="4223619"/>
            <a:ext cx="1611856" cy="1182582"/>
            <a:chOff x="983474" y="4156985"/>
            <a:chExt cx="1175717" cy="629803"/>
          </a:xfrm>
        </p:grpSpPr>
        <p:sp>
          <p:nvSpPr>
            <p:cNvPr id="69" name="Rectangle 122">
              <a:extLst>
                <a:ext uri="{FF2B5EF4-FFF2-40B4-BE49-F238E27FC236}">
                  <a16:creationId xmlns:a16="http://schemas.microsoft.com/office/drawing/2014/main" id="{AB118D23-9265-435F-8B46-B5B1E370F024}"/>
                </a:ext>
              </a:extLst>
            </p:cNvPr>
            <p:cNvSpPr/>
            <p:nvPr/>
          </p:nvSpPr>
          <p:spPr>
            <a:xfrm>
              <a:off x="983474" y="4412153"/>
              <a:ext cx="1163602" cy="37463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a:solidFill>
                    <a:srgbClr val="000000"/>
                  </a:solidFill>
                </a:rPr>
                <a:t>Radar</a:t>
              </a:r>
              <a:endParaRPr lang="en-US" sz="2000" b="1">
                <a:solidFill>
                  <a:srgbClr val="000000"/>
                </a:solidFill>
              </a:endParaRPr>
            </a:p>
          </p:txBody>
        </p:sp>
        <p:cxnSp>
          <p:nvCxnSpPr>
            <p:cNvPr id="70" name="Straight Connector 127">
              <a:extLst>
                <a:ext uri="{FF2B5EF4-FFF2-40B4-BE49-F238E27FC236}">
                  <a16:creationId xmlns:a16="http://schemas.microsoft.com/office/drawing/2014/main" id="{3CE186B2-E149-4B80-9B24-F7F2C6C31177}"/>
                </a:ext>
              </a:extLst>
            </p:cNvPr>
            <p:cNvCxnSpPr/>
            <p:nvPr/>
          </p:nvCxnSpPr>
          <p:spPr>
            <a:xfrm flipV="1">
              <a:off x="1063084" y="4230549"/>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1" name="Isosceles Triangle 52">
              <a:extLst>
                <a:ext uri="{FF2B5EF4-FFF2-40B4-BE49-F238E27FC236}">
                  <a16:creationId xmlns:a16="http://schemas.microsoft.com/office/drawing/2014/main" id="{73B7FCC9-5A02-450D-AD11-EF83BD321DF9}"/>
                </a:ext>
              </a:extLst>
            </p:cNvPr>
            <p:cNvSpPr/>
            <p:nvPr/>
          </p:nvSpPr>
          <p:spPr>
            <a:xfrm flipV="1">
              <a:off x="992305" y="4158212"/>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130">
              <a:extLst>
                <a:ext uri="{FF2B5EF4-FFF2-40B4-BE49-F238E27FC236}">
                  <a16:creationId xmlns:a16="http://schemas.microsoft.com/office/drawing/2014/main" id="{E4FE64F9-178E-43C0-88DB-244DB11160FA}"/>
                </a:ext>
              </a:extLst>
            </p:cNvPr>
            <p:cNvCxnSpPr/>
            <p:nvPr/>
          </p:nvCxnSpPr>
          <p:spPr>
            <a:xfrm flipV="1">
              <a:off x="1329202" y="4236891"/>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Isosceles Triangle 56">
              <a:extLst>
                <a:ext uri="{FF2B5EF4-FFF2-40B4-BE49-F238E27FC236}">
                  <a16:creationId xmlns:a16="http://schemas.microsoft.com/office/drawing/2014/main" id="{30C71A69-321A-466B-A9A6-68A4596CEE25}"/>
                </a:ext>
              </a:extLst>
            </p:cNvPr>
            <p:cNvSpPr/>
            <p:nvPr/>
          </p:nvSpPr>
          <p:spPr>
            <a:xfrm flipV="1">
              <a:off x="1258423" y="4164554"/>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Connector 133">
              <a:extLst>
                <a:ext uri="{FF2B5EF4-FFF2-40B4-BE49-F238E27FC236}">
                  <a16:creationId xmlns:a16="http://schemas.microsoft.com/office/drawing/2014/main" id="{4921FBCB-E03F-499B-B0C5-7581FAA261B7}"/>
                </a:ext>
              </a:extLst>
            </p:cNvPr>
            <p:cNvCxnSpPr/>
            <p:nvPr/>
          </p:nvCxnSpPr>
          <p:spPr>
            <a:xfrm flipV="1">
              <a:off x="1596362" y="4226761"/>
              <a:ext cx="0" cy="185393"/>
            </a:xfrm>
            <a:prstGeom prst="line">
              <a:avLst/>
            </a:prstGeom>
            <a:solidFill>
              <a:srgbClr val="FF0000"/>
            </a:solidFill>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Isosceles Triangle 59">
              <a:extLst>
                <a:ext uri="{FF2B5EF4-FFF2-40B4-BE49-F238E27FC236}">
                  <a16:creationId xmlns:a16="http://schemas.microsoft.com/office/drawing/2014/main" id="{00522B6A-B504-4405-8B3E-DC5894CD3DFB}"/>
                </a:ext>
              </a:extLst>
            </p:cNvPr>
            <p:cNvSpPr/>
            <p:nvPr/>
          </p:nvSpPr>
          <p:spPr>
            <a:xfrm flipV="1">
              <a:off x="1529311" y="4164554"/>
              <a:ext cx="128808" cy="100696"/>
            </a:xfrm>
            <a:prstGeom prst="triangl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76" name="Straight Connector 136">
              <a:extLst>
                <a:ext uri="{FF2B5EF4-FFF2-40B4-BE49-F238E27FC236}">
                  <a16:creationId xmlns:a16="http://schemas.microsoft.com/office/drawing/2014/main" id="{16FFB22D-C9B2-4666-A79C-F79E94F2E8B2}"/>
                </a:ext>
              </a:extLst>
            </p:cNvPr>
            <p:cNvCxnSpPr/>
            <p:nvPr/>
          </p:nvCxnSpPr>
          <p:spPr>
            <a:xfrm flipV="1">
              <a:off x="1851943" y="4232934"/>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7" name="Isosceles Triangle 62">
              <a:extLst>
                <a:ext uri="{FF2B5EF4-FFF2-40B4-BE49-F238E27FC236}">
                  <a16:creationId xmlns:a16="http://schemas.microsoft.com/office/drawing/2014/main" id="{9129CE2D-CD56-4373-BA09-50DF6EBDEA0C}"/>
                </a:ext>
              </a:extLst>
            </p:cNvPr>
            <p:cNvSpPr/>
            <p:nvPr/>
          </p:nvSpPr>
          <p:spPr>
            <a:xfrm flipV="1">
              <a:off x="1781164" y="4160597"/>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139">
              <a:extLst>
                <a:ext uri="{FF2B5EF4-FFF2-40B4-BE49-F238E27FC236}">
                  <a16:creationId xmlns:a16="http://schemas.microsoft.com/office/drawing/2014/main" id="{76AFACB4-FA12-411B-BF19-F2CAFB372EE7}"/>
                </a:ext>
              </a:extLst>
            </p:cNvPr>
            <p:cNvCxnSpPr/>
            <p:nvPr/>
          </p:nvCxnSpPr>
          <p:spPr>
            <a:xfrm flipV="1">
              <a:off x="2101162" y="4229322"/>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9" name="Isosceles Triangle 65">
              <a:extLst>
                <a:ext uri="{FF2B5EF4-FFF2-40B4-BE49-F238E27FC236}">
                  <a16:creationId xmlns:a16="http://schemas.microsoft.com/office/drawing/2014/main" id="{00C3A8BB-7260-426B-8907-5878CCD10394}"/>
                </a:ext>
              </a:extLst>
            </p:cNvPr>
            <p:cNvSpPr/>
            <p:nvPr/>
          </p:nvSpPr>
          <p:spPr>
            <a:xfrm flipV="1">
              <a:off x="2030383" y="4156985"/>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8" name="Picture 4" descr="person-icon-white - PeoplesHub">
            <a:extLst>
              <a:ext uri="{FF2B5EF4-FFF2-40B4-BE49-F238E27FC236}">
                <a16:creationId xmlns:a16="http://schemas.microsoft.com/office/drawing/2014/main" id="{507D4946-1731-4212-AB2D-26C3D35C7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8310" y="877250"/>
            <a:ext cx="1331654" cy="1331654"/>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1524D87D-5846-45CE-9911-F53E5369E73E}"/>
              </a:ext>
            </a:extLst>
          </p:cNvPr>
          <p:cNvSpPr txBox="1"/>
          <p:nvPr/>
        </p:nvSpPr>
        <p:spPr>
          <a:xfrm>
            <a:off x="886677" y="967769"/>
            <a:ext cx="6397673" cy="449353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a:solidFill>
                  <a:schemeClr val="accent2">
                    <a:lumMod val="60000"/>
                    <a:lumOff val="40000"/>
                  </a:schemeClr>
                </a:solidFill>
              </a:rPr>
              <a:t>Track 2D Location</a:t>
            </a:r>
          </a:p>
          <a:p>
            <a:pPr marL="800100" lvl="1" indent="-342900">
              <a:buFont typeface="Arial" panose="020B0604020202020204" pitchFamily="34" charset="0"/>
              <a:buChar char="•"/>
            </a:pPr>
            <a:r>
              <a:rPr lang="en-US" sz="2800"/>
              <a:t>FMCW for Distance</a:t>
            </a:r>
          </a:p>
          <a:p>
            <a:pPr marL="800100" lvl="1" indent="-342900">
              <a:buFont typeface="Arial" panose="020B0604020202020204" pitchFamily="34" charset="0"/>
              <a:buChar char="•"/>
            </a:pPr>
            <a:r>
              <a:rPr lang="en-US" sz="2800"/>
              <a:t>Antenna Array for Angle</a:t>
            </a:r>
          </a:p>
          <a:p>
            <a:pPr marL="800100" lvl="1" indent="-342900">
              <a:buFont typeface="Arial" panose="020B0604020202020204" pitchFamily="34" charset="0"/>
              <a:buChar char="•"/>
            </a:pPr>
            <a:r>
              <a:rPr lang="en-US" sz="1600"/>
              <a:t>(</a:t>
            </a:r>
            <a:r>
              <a:rPr lang="en-US" sz="1600" err="1"/>
              <a:t>Adib</a:t>
            </a:r>
            <a:r>
              <a:rPr lang="en-US" sz="1600"/>
              <a:t> et. Al 2013, </a:t>
            </a:r>
            <a:r>
              <a:rPr lang="en-US"/>
              <a:t>TI Awr1642 2020</a:t>
            </a:r>
            <a:r>
              <a:rPr lang="en-US" sz="1600"/>
              <a:t>)</a:t>
            </a:r>
          </a:p>
          <a:p>
            <a:pPr marL="800100" lvl="1" indent="-342900">
              <a:buFont typeface="Arial" panose="020B0604020202020204" pitchFamily="34" charset="0"/>
              <a:buChar char="•"/>
            </a:pPr>
            <a:endParaRPr lang="en-US" sz="3200"/>
          </a:p>
          <a:p>
            <a:pPr marL="342900" indent="-342900">
              <a:buFont typeface="Arial" panose="020B0604020202020204" pitchFamily="34" charset="0"/>
              <a:buChar char="•"/>
            </a:pPr>
            <a:endParaRPr lang="en-US" sz="3200"/>
          </a:p>
          <a:p>
            <a:pPr marL="800100" lvl="1" indent="-342900">
              <a:buFont typeface="Arial" panose="020B0604020202020204" pitchFamily="34" charset="0"/>
              <a:buChar char="•"/>
            </a:pPr>
            <a:endParaRPr lang="en-US" sz="32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endParaRPr lang="en-US"/>
          </a:p>
        </p:txBody>
      </p:sp>
      <p:pic>
        <p:nvPicPr>
          <p:cNvPr id="23" name="Picture 22">
            <a:extLst>
              <a:ext uri="{FF2B5EF4-FFF2-40B4-BE49-F238E27FC236}">
                <a16:creationId xmlns:a16="http://schemas.microsoft.com/office/drawing/2014/main" id="{266C3EDE-BE3C-084C-B7F1-D22DB5C83F4E}"/>
              </a:ext>
            </a:extLst>
          </p:cNvPr>
          <p:cNvPicPr>
            <a:picLocks noChangeAspect="1"/>
          </p:cNvPicPr>
          <p:nvPr/>
        </p:nvPicPr>
        <p:blipFill>
          <a:blip r:embed="rId4"/>
          <a:stretch>
            <a:fillRect/>
          </a:stretch>
        </p:blipFill>
        <p:spPr>
          <a:xfrm>
            <a:off x="10412632" y="4760997"/>
            <a:ext cx="600078" cy="600078"/>
          </a:xfrm>
          <a:prstGeom prst="rect">
            <a:avLst/>
          </a:prstGeom>
        </p:spPr>
      </p:pic>
      <p:cxnSp>
        <p:nvCxnSpPr>
          <p:cNvPr id="5" name="Straight Arrow Connector 4">
            <a:extLst>
              <a:ext uri="{FF2B5EF4-FFF2-40B4-BE49-F238E27FC236}">
                <a16:creationId xmlns:a16="http://schemas.microsoft.com/office/drawing/2014/main" id="{ECEC6836-DCB4-164D-A1B3-A4574E75796A}"/>
              </a:ext>
            </a:extLst>
          </p:cNvPr>
          <p:cNvCxnSpPr>
            <a:cxnSpLocks/>
          </p:cNvCxnSpPr>
          <p:nvPr/>
        </p:nvCxnSpPr>
        <p:spPr>
          <a:xfrm>
            <a:off x="9265119" y="2402541"/>
            <a:ext cx="17930" cy="1057835"/>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C012BBF-B534-FC43-8D14-11B0269C1289}"/>
              </a:ext>
            </a:extLst>
          </p:cNvPr>
          <p:cNvCxnSpPr>
            <a:cxnSpLocks/>
          </p:cNvCxnSpPr>
          <p:nvPr/>
        </p:nvCxnSpPr>
        <p:spPr>
          <a:xfrm flipH="1" flipV="1">
            <a:off x="7978822" y="2484747"/>
            <a:ext cx="1374592" cy="17368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5104E89-FBB1-F74B-88C7-F4D5AF62ACAF}"/>
              </a:ext>
            </a:extLst>
          </p:cNvPr>
          <p:cNvCxnSpPr>
            <a:cxnSpLocks/>
          </p:cNvCxnSpPr>
          <p:nvPr/>
        </p:nvCxnSpPr>
        <p:spPr>
          <a:xfrm flipH="1" flipV="1">
            <a:off x="8473929" y="2226100"/>
            <a:ext cx="879485" cy="1995499"/>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31E0ED4-F195-E043-AEDA-CA84432AA503}"/>
              </a:ext>
            </a:extLst>
          </p:cNvPr>
          <p:cNvCxnSpPr>
            <a:cxnSpLocks/>
            <a:stCxn id="75" idx="3"/>
          </p:cNvCxnSpPr>
          <p:nvPr/>
        </p:nvCxnSpPr>
        <p:spPr>
          <a:xfrm flipH="1" flipV="1">
            <a:off x="9314424" y="2131426"/>
            <a:ext cx="38990" cy="2106406"/>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2A2612B-FCD5-3C43-B550-B6F7E5CDE1FC}"/>
              </a:ext>
            </a:extLst>
          </p:cNvPr>
          <p:cNvCxnSpPr>
            <a:cxnSpLocks/>
          </p:cNvCxnSpPr>
          <p:nvPr/>
        </p:nvCxnSpPr>
        <p:spPr>
          <a:xfrm flipV="1">
            <a:off x="9353414" y="2226102"/>
            <a:ext cx="736114" cy="1995497"/>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41C87A6-D051-BB47-A2F3-F17B9C1CB3CA}"/>
              </a:ext>
            </a:extLst>
          </p:cNvPr>
          <p:cNvCxnSpPr>
            <a:cxnSpLocks/>
          </p:cNvCxnSpPr>
          <p:nvPr/>
        </p:nvCxnSpPr>
        <p:spPr>
          <a:xfrm flipV="1">
            <a:off x="9353414" y="2484746"/>
            <a:ext cx="1207009" cy="1736853"/>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142F7EF-3FE1-3443-A0EC-4E9474912CC4}"/>
              </a:ext>
            </a:extLst>
          </p:cNvPr>
          <p:cNvCxnSpPr>
            <a:cxnSpLocks/>
          </p:cNvCxnSpPr>
          <p:nvPr/>
        </p:nvCxnSpPr>
        <p:spPr>
          <a:xfrm>
            <a:off x="2115620" y="3228251"/>
            <a:ext cx="26992" cy="19076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30E11AC-CDCE-024D-8962-29F8270B597A}"/>
              </a:ext>
            </a:extLst>
          </p:cNvPr>
          <p:cNvCxnSpPr>
            <a:cxnSpLocks/>
          </p:cNvCxnSpPr>
          <p:nvPr/>
        </p:nvCxnSpPr>
        <p:spPr>
          <a:xfrm flipH="1">
            <a:off x="2130533" y="5150155"/>
            <a:ext cx="41868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AC56E33-4E64-DC42-AD32-AC7F375C5638}"/>
              </a:ext>
            </a:extLst>
          </p:cNvPr>
          <p:cNvCxnSpPr>
            <a:cxnSpLocks/>
          </p:cNvCxnSpPr>
          <p:nvPr/>
        </p:nvCxnSpPr>
        <p:spPr>
          <a:xfrm flipH="1">
            <a:off x="2115620" y="3495185"/>
            <a:ext cx="1520482" cy="13320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4D7B304-8506-954A-A89F-970827278E04}"/>
              </a:ext>
            </a:extLst>
          </p:cNvPr>
          <p:cNvCxnSpPr>
            <a:cxnSpLocks/>
          </p:cNvCxnSpPr>
          <p:nvPr/>
        </p:nvCxnSpPr>
        <p:spPr>
          <a:xfrm>
            <a:off x="3636103" y="3495185"/>
            <a:ext cx="0" cy="131151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B6E9FFF-28EA-8E40-9F5D-293632A07CD6}"/>
              </a:ext>
            </a:extLst>
          </p:cNvPr>
          <p:cNvCxnSpPr>
            <a:cxnSpLocks/>
          </p:cNvCxnSpPr>
          <p:nvPr/>
        </p:nvCxnSpPr>
        <p:spPr>
          <a:xfrm flipH="1">
            <a:off x="3636104" y="3474662"/>
            <a:ext cx="1520482" cy="13320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94D7929-B5D3-EE41-953F-A5A52FC6B0D9}"/>
              </a:ext>
            </a:extLst>
          </p:cNvPr>
          <p:cNvCxnSpPr>
            <a:cxnSpLocks/>
          </p:cNvCxnSpPr>
          <p:nvPr/>
        </p:nvCxnSpPr>
        <p:spPr>
          <a:xfrm flipH="1">
            <a:off x="2997058" y="3535901"/>
            <a:ext cx="1520482" cy="133204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12744B5-9983-0F47-B691-9C173482ECDC}"/>
              </a:ext>
            </a:extLst>
          </p:cNvPr>
          <p:cNvCxnSpPr>
            <a:cxnSpLocks/>
          </p:cNvCxnSpPr>
          <p:nvPr/>
        </p:nvCxnSpPr>
        <p:spPr>
          <a:xfrm>
            <a:off x="4517541" y="3535901"/>
            <a:ext cx="0" cy="1311519"/>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DB7BCA1-1544-CC45-8755-91BE9302BAB8}"/>
              </a:ext>
            </a:extLst>
          </p:cNvPr>
          <p:cNvSpPr txBox="1"/>
          <p:nvPr/>
        </p:nvSpPr>
        <p:spPr>
          <a:xfrm>
            <a:off x="3475023" y="5229372"/>
            <a:ext cx="1520484" cy="651049"/>
          </a:xfrm>
          <a:prstGeom prst="rect">
            <a:avLst/>
          </a:prstGeom>
          <a:noFill/>
        </p:spPr>
        <p:txBody>
          <a:bodyPr wrap="square" rtlCol="0">
            <a:spAutoFit/>
          </a:bodyPr>
          <a:lstStyle/>
          <a:p>
            <a:r>
              <a:rPr lang="en-US" sz="3000"/>
              <a:t>Time</a:t>
            </a:r>
          </a:p>
        </p:txBody>
      </p:sp>
      <p:sp>
        <p:nvSpPr>
          <p:cNvPr id="54" name="TextBox 53">
            <a:extLst>
              <a:ext uri="{FF2B5EF4-FFF2-40B4-BE49-F238E27FC236}">
                <a16:creationId xmlns:a16="http://schemas.microsoft.com/office/drawing/2014/main" id="{07EFF8EA-6863-C343-856B-884B138A5D18}"/>
              </a:ext>
            </a:extLst>
          </p:cNvPr>
          <p:cNvSpPr txBox="1"/>
          <p:nvPr/>
        </p:nvSpPr>
        <p:spPr>
          <a:xfrm rot="16200000">
            <a:off x="700356" y="3755615"/>
            <a:ext cx="2148246" cy="640834"/>
          </a:xfrm>
          <a:prstGeom prst="rect">
            <a:avLst/>
          </a:prstGeom>
          <a:noFill/>
        </p:spPr>
        <p:txBody>
          <a:bodyPr wrap="square" rtlCol="0">
            <a:spAutoFit/>
          </a:bodyPr>
          <a:lstStyle/>
          <a:p>
            <a:r>
              <a:rPr lang="en-US" sz="3000"/>
              <a:t>Frequency</a:t>
            </a:r>
          </a:p>
        </p:txBody>
      </p:sp>
      <p:cxnSp>
        <p:nvCxnSpPr>
          <p:cNvPr id="56" name="Straight Connector 55">
            <a:extLst>
              <a:ext uri="{FF2B5EF4-FFF2-40B4-BE49-F238E27FC236}">
                <a16:creationId xmlns:a16="http://schemas.microsoft.com/office/drawing/2014/main" id="{7899DDBF-597B-FB40-9396-AABB9B4291CF}"/>
              </a:ext>
            </a:extLst>
          </p:cNvPr>
          <p:cNvCxnSpPr>
            <a:cxnSpLocks/>
          </p:cNvCxnSpPr>
          <p:nvPr/>
        </p:nvCxnSpPr>
        <p:spPr>
          <a:xfrm>
            <a:off x="2510891" y="4517268"/>
            <a:ext cx="8189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0721215B-F781-0F43-B6EE-EF29CEC9EDC3}"/>
                  </a:ext>
                </a:extLst>
              </p:cNvPr>
              <p:cNvSpPr txBox="1"/>
              <p:nvPr/>
            </p:nvSpPr>
            <p:spPr>
              <a:xfrm>
                <a:off x="2590787" y="4498041"/>
                <a:ext cx="163878" cy="4340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𝑇𝑜𝐹</m:t>
                      </m:r>
                    </m:oMath>
                  </m:oMathPara>
                </a14:m>
                <a:endParaRPr lang="en-US"/>
              </a:p>
            </p:txBody>
          </p:sp>
        </mc:Choice>
        <mc:Fallback xmlns="">
          <p:sp>
            <p:nvSpPr>
              <p:cNvPr id="58" name="TextBox 57">
                <a:extLst>
                  <a:ext uri="{FF2B5EF4-FFF2-40B4-BE49-F238E27FC236}">
                    <a16:creationId xmlns:a16="http://schemas.microsoft.com/office/drawing/2014/main" id="{0721215B-F781-0F43-B6EE-EF29CEC9EDC3}"/>
                  </a:ext>
                </a:extLst>
              </p:cNvPr>
              <p:cNvSpPr txBox="1">
                <a:spLocks noRot="1" noChangeAspect="1" noMove="1" noResize="1" noEditPoints="1" noAdjustHandles="1" noChangeArrowheads="1" noChangeShapeType="1" noTextEdit="1"/>
              </p:cNvSpPr>
              <p:nvPr/>
            </p:nvSpPr>
            <p:spPr>
              <a:xfrm>
                <a:off x="2590787" y="4498041"/>
                <a:ext cx="163878" cy="434033"/>
              </a:xfrm>
              <a:prstGeom prst="rect">
                <a:avLst/>
              </a:prstGeom>
              <a:blipFill>
                <a:blip r:embed="rId6"/>
                <a:stretch>
                  <a:fillRect r="-24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89EEBC3-E17E-2145-86BB-2F98D21E20EC}"/>
                  </a:ext>
                </a:extLst>
              </p:cNvPr>
              <p:cNvSpPr/>
              <p:nvPr/>
            </p:nvSpPr>
            <p:spPr>
              <a:xfrm>
                <a:off x="4491056" y="3711971"/>
                <a:ext cx="3558730" cy="8961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𝐷𝑖𝑠𝑡𝑎𝑛𝑐𝑒</m:t>
                      </m:r>
                      <m:r>
                        <a:rPr lang="en-US" sz="2800" i="1">
                          <a:latin typeface="Cambria Math" panose="02040503050406030204" pitchFamily="18" charset="0"/>
                        </a:rPr>
                        <m:t>=</m:t>
                      </m:r>
                      <m:r>
                        <a:rPr lang="en-US" sz="2800" i="1">
                          <a:latin typeface="Cambria Math" panose="02040503050406030204" pitchFamily="18" charset="0"/>
                        </a:rPr>
                        <m:t>𝐶</m:t>
                      </m:r>
                      <m:r>
                        <a:rPr lang="en-US" sz="2800" i="1">
                          <a:latin typeface="Cambria Math" panose="02040503050406030204" pitchFamily="18" charset="0"/>
                        </a:rPr>
                        <m:t> × </m:t>
                      </m:r>
                      <m:f>
                        <m:fPr>
                          <m:ctrlPr>
                            <a:rPr lang="en-US" sz="2800" i="1">
                              <a:latin typeface="Cambria Math" panose="02040503050406030204" pitchFamily="18" charset="0"/>
                            </a:rPr>
                          </m:ctrlPr>
                        </m:fPr>
                        <m:num>
                          <m:r>
                            <a:rPr lang="en-US" sz="2800" i="1">
                              <a:latin typeface="Cambria Math" panose="02040503050406030204" pitchFamily="18" charset="0"/>
                            </a:rPr>
                            <m:t>𝑇𝑜𝐹</m:t>
                          </m:r>
                        </m:num>
                        <m:den>
                          <m:r>
                            <a:rPr lang="en-US" sz="2800" i="1">
                              <a:latin typeface="Cambria Math" panose="02040503050406030204" pitchFamily="18" charset="0"/>
                            </a:rPr>
                            <m:t>2</m:t>
                          </m:r>
                        </m:den>
                      </m:f>
                    </m:oMath>
                  </m:oMathPara>
                </a14:m>
                <a:endParaRPr lang="en-US" sz="2800"/>
              </a:p>
            </p:txBody>
          </p:sp>
        </mc:Choice>
        <mc:Fallback xmlns="">
          <p:sp>
            <p:nvSpPr>
              <p:cNvPr id="3" name="Rectangle 2">
                <a:extLst>
                  <a:ext uri="{FF2B5EF4-FFF2-40B4-BE49-F238E27FC236}">
                    <a16:creationId xmlns:a16="http://schemas.microsoft.com/office/drawing/2014/main" id="{889EEBC3-E17E-2145-86BB-2F98D21E20EC}"/>
                  </a:ext>
                </a:extLst>
              </p:cNvPr>
              <p:cNvSpPr>
                <a:spLocks noRot="1" noChangeAspect="1" noMove="1" noResize="1" noEditPoints="1" noAdjustHandles="1" noChangeArrowheads="1" noChangeShapeType="1" noTextEdit="1"/>
              </p:cNvSpPr>
              <p:nvPr/>
            </p:nvSpPr>
            <p:spPr>
              <a:xfrm>
                <a:off x="4491056" y="3711971"/>
                <a:ext cx="3558730" cy="89614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50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4">
                                            <p:txEl>
                                              <p:pRg st="0" end="0"/>
                                            </p:txEl>
                                          </p:spTgt>
                                        </p:tgtEl>
                                        <p:attrNameLst>
                                          <p:attrName>style.visibility</p:attrName>
                                        </p:attrNameLst>
                                      </p:cBhvr>
                                      <p:to>
                                        <p:strVal val="visible"/>
                                      </p:to>
                                    </p:set>
                                    <p:anim calcmode="lin" valueType="num">
                                      <p:cBhvr additive="base">
                                        <p:cTn id="7" dur="500"/>
                                        <p:tgtEl>
                                          <p:spTgt spid="8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4">
                                            <p:txEl>
                                              <p:pRg st="1" end="1"/>
                                            </p:txEl>
                                          </p:spTgt>
                                        </p:tgtEl>
                                        <p:attrNameLst>
                                          <p:attrName>style.visibility</p:attrName>
                                        </p:attrNameLst>
                                      </p:cBhvr>
                                      <p:to>
                                        <p:strVal val="visible"/>
                                      </p:to>
                                    </p:set>
                                    <p:anim calcmode="lin" valueType="num">
                                      <p:cBhvr additive="base">
                                        <p:cTn id="13" dur="500"/>
                                        <p:tgtEl>
                                          <p:spTgt spid="8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4">
                                            <p:txEl>
                                              <p:pRg st="1" end="1"/>
                                            </p:tx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p:tgtEl>
                                          <p:spTgt spid="56"/>
                                        </p:tgtEl>
                                        <p:attrNameLst>
                                          <p:attrName>ppt_y</p:attrName>
                                        </p:attrNameLst>
                                      </p:cBhvr>
                                      <p:tavLst>
                                        <p:tav tm="0">
                                          <p:val>
                                            <p:strVal val="#ppt_y+#ppt_h*1.125000"/>
                                          </p:val>
                                        </p:tav>
                                        <p:tav tm="100000">
                                          <p:val>
                                            <p:strVal val="#ppt_y"/>
                                          </p:val>
                                        </p:tav>
                                      </p:tavLst>
                                    </p:anim>
                                    <p:animEffect transition="in" filter="wipe(up)">
                                      <p:cBhvr>
                                        <p:cTn id="38" dur="500"/>
                                        <p:tgtEl>
                                          <p:spTgt spid="56"/>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p:tgtEl>
                                          <p:spTgt spid="58"/>
                                        </p:tgtEl>
                                        <p:attrNameLst>
                                          <p:attrName>ppt_y</p:attrName>
                                        </p:attrNameLst>
                                      </p:cBhvr>
                                      <p:tavLst>
                                        <p:tav tm="0">
                                          <p:val>
                                            <p:strVal val="#ppt_y+#ppt_h*1.125000"/>
                                          </p:val>
                                        </p:tav>
                                        <p:tav tm="100000">
                                          <p:val>
                                            <p:strVal val="#ppt_y"/>
                                          </p:val>
                                        </p:tav>
                                      </p:tavLst>
                                    </p:anim>
                                    <p:animEffect transition="in" filter="wipe(up)">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p:tgtEl>
                                          <p:spTgt spid="5"/>
                                        </p:tgtEl>
                                        <p:attrNameLst>
                                          <p:attrName>ppt_y</p:attrName>
                                        </p:attrNameLst>
                                      </p:cBhvr>
                                      <p:tavLst>
                                        <p:tav tm="0">
                                          <p:val>
                                            <p:strVal val="#ppt_y+#ppt_h*1.125000"/>
                                          </p:val>
                                        </p:tav>
                                        <p:tav tm="100000">
                                          <p:val>
                                            <p:strVal val="#ppt_y"/>
                                          </p:val>
                                        </p:tav>
                                      </p:tavLst>
                                    </p:anim>
                                    <p:animEffect transition="in" filter="wipe(up)">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500"/>
                                        <p:tgtEl>
                                          <p:spTgt spid="3"/>
                                        </p:tgtEl>
                                        <p:attrNameLst>
                                          <p:attrName>ppt_y</p:attrName>
                                        </p:attrNameLst>
                                      </p:cBhvr>
                                      <p:tavLst>
                                        <p:tav tm="0">
                                          <p:val>
                                            <p:strVal val="#ppt_y+#ppt_h*1.125000"/>
                                          </p:val>
                                        </p:tav>
                                        <p:tav tm="100000">
                                          <p:val>
                                            <p:strVal val="#ppt_y"/>
                                          </p:val>
                                        </p:tav>
                                      </p:tavLst>
                                    </p:anim>
                                    <p:animEffect transition="in" filter="wipe(up)">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autoRev="1" fill="hold" nodeType="clickEffect">
                                  <p:stCondLst>
                                    <p:cond delay="0"/>
                                  </p:stCondLst>
                                  <p:childTnLst>
                                    <p:animMotion origin="layout" path="M 0.00157 0.02593 L 0.00899 0.31644 " pathEditMode="relative" rAng="0" ptsTypes="AA">
                                      <p:cBhvr>
                                        <p:cTn id="58" dur="2000" fill="hold"/>
                                        <p:tgtEl>
                                          <p:spTgt spid="1028"/>
                                        </p:tgtEl>
                                        <p:attrNameLst>
                                          <p:attrName>ppt_x</p:attrName>
                                          <p:attrName>ppt_y</p:attrName>
                                        </p:attrNameLst>
                                      </p:cBhvr>
                                      <p:rCtr x="365" y="14514"/>
                                    </p:animMotion>
                                  </p:childTnLst>
                                </p:cTn>
                              </p:par>
                            </p:childTnLst>
                          </p:cTn>
                        </p:par>
                      </p:childTnLst>
                    </p:cTn>
                  </p:par>
                  <p:par>
                    <p:cTn id="59" fill="hold">
                      <p:stCondLst>
                        <p:cond delay="indefinite"/>
                      </p:stCondLst>
                      <p:childTnLst>
                        <p:par>
                          <p:cTn id="60" fill="hold">
                            <p:stCondLst>
                              <p:cond delay="0"/>
                            </p:stCondLst>
                            <p:childTnLst>
                              <p:par>
                                <p:cTn id="61" presetID="12" presetClass="exit" presetSubtype="4" fill="hold" nodeType="clickEffect">
                                  <p:stCondLst>
                                    <p:cond delay="0"/>
                                  </p:stCondLst>
                                  <p:childTnLst>
                                    <p:anim calcmode="lin" valueType="num">
                                      <p:cBhvr additive="base">
                                        <p:cTn id="62" dur="500"/>
                                        <p:tgtEl>
                                          <p:spTgt spid="5"/>
                                        </p:tgtEl>
                                        <p:attrNameLst>
                                          <p:attrName>ppt_y</p:attrName>
                                        </p:attrNameLst>
                                      </p:cBhvr>
                                      <p:tavLst>
                                        <p:tav tm="0">
                                          <p:val>
                                            <p:strVal val="#ppt_y"/>
                                          </p:val>
                                        </p:tav>
                                        <p:tav tm="100000">
                                          <p:val>
                                            <p:strVal val="#ppt_y+#ppt_h*1.125000"/>
                                          </p:val>
                                        </p:tav>
                                      </p:tavLst>
                                    </p:anim>
                                    <p:animEffect transition="out" filter="wipe(down)">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84">
                                            <p:txEl>
                                              <p:pRg st="2" end="2"/>
                                            </p:txEl>
                                          </p:spTgt>
                                        </p:tgtEl>
                                        <p:attrNameLst>
                                          <p:attrName>style.visibility</p:attrName>
                                        </p:attrNameLst>
                                      </p:cBhvr>
                                      <p:to>
                                        <p:strVal val="visible"/>
                                      </p:to>
                                    </p:set>
                                    <p:anim calcmode="lin" valueType="num">
                                      <p:cBhvr additive="base">
                                        <p:cTn id="69" dur="500"/>
                                        <p:tgtEl>
                                          <p:spTgt spid="84">
                                            <p:txEl>
                                              <p:pRg st="2" end="2"/>
                                            </p:txEl>
                                          </p:spTgt>
                                        </p:tgtEl>
                                        <p:attrNameLst>
                                          <p:attrName>ppt_y</p:attrName>
                                        </p:attrNameLst>
                                      </p:cBhvr>
                                      <p:tavLst>
                                        <p:tav tm="0">
                                          <p:val>
                                            <p:strVal val="#ppt_y+#ppt_h*1.125000"/>
                                          </p:val>
                                        </p:tav>
                                        <p:tav tm="100000">
                                          <p:val>
                                            <p:strVal val="#ppt_y"/>
                                          </p:val>
                                        </p:tav>
                                      </p:tavLst>
                                    </p:anim>
                                    <p:animEffect transition="in" filter="wipe(up)">
                                      <p:cBhvr>
                                        <p:cTn id="70" dur="500"/>
                                        <p:tgtEl>
                                          <p:spTgt spid="84">
                                            <p:txEl>
                                              <p:pRg st="2" end="2"/>
                                            </p:txEl>
                                          </p:spTgt>
                                        </p:tgtEl>
                                      </p:cBhvr>
                                    </p:animEffect>
                                  </p:childTnLst>
                                </p:cTn>
                              </p:par>
                              <p:par>
                                <p:cTn id="71" presetID="12" presetClass="entr" presetSubtype="4" fill="hold" nodeType="withEffect">
                                  <p:stCondLst>
                                    <p:cond delay="0"/>
                                  </p:stCondLst>
                                  <p:childTnLst>
                                    <p:set>
                                      <p:cBhvr>
                                        <p:cTn id="72" dur="1" fill="hold">
                                          <p:stCondLst>
                                            <p:cond delay="0"/>
                                          </p:stCondLst>
                                        </p:cTn>
                                        <p:tgtEl>
                                          <p:spTgt spid="84">
                                            <p:txEl>
                                              <p:pRg st="3" end="3"/>
                                            </p:txEl>
                                          </p:spTgt>
                                        </p:tgtEl>
                                        <p:attrNameLst>
                                          <p:attrName>style.visibility</p:attrName>
                                        </p:attrNameLst>
                                      </p:cBhvr>
                                      <p:to>
                                        <p:strVal val="visible"/>
                                      </p:to>
                                    </p:set>
                                    <p:anim calcmode="lin" valueType="num">
                                      <p:cBhvr additive="base">
                                        <p:cTn id="73" dur="500"/>
                                        <p:tgtEl>
                                          <p:spTgt spid="84">
                                            <p:txEl>
                                              <p:pRg st="3" end="3"/>
                                            </p:txEl>
                                          </p:spTgt>
                                        </p:tgtEl>
                                        <p:attrNameLst>
                                          <p:attrName>ppt_y</p:attrName>
                                        </p:attrNameLst>
                                      </p:cBhvr>
                                      <p:tavLst>
                                        <p:tav tm="0">
                                          <p:val>
                                            <p:strVal val="#ppt_y+#ppt_h*1.125000"/>
                                          </p:val>
                                        </p:tav>
                                        <p:tav tm="100000">
                                          <p:val>
                                            <p:strVal val="#ppt_y"/>
                                          </p:val>
                                        </p:tav>
                                      </p:tavLst>
                                    </p:anim>
                                    <p:animEffect transition="in" filter="wipe(up)">
                                      <p:cBhvr>
                                        <p:cTn id="74" dur="500"/>
                                        <p:tgtEl>
                                          <p:spTgt spid="84">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p:tgtEl>
                                          <p:spTgt spid="10"/>
                                        </p:tgtEl>
                                        <p:attrNameLst>
                                          <p:attrName>ppt_y</p:attrName>
                                        </p:attrNameLst>
                                      </p:cBhvr>
                                      <p:tavLst>
                                        <p:tav tm="0">
                                          <p:val>
                                            <p:strVal val="#ppt_y+#ppt_h*1.125000"/>
                                          </p:val>
                                        </p:tav>
                                        <p:tav tm="100000">
                                          <p:val>
                                            <p:strVal val="#ppt_y"/>
                                          </p:val>
                                        </p:tav>
                                      </p:tavLst>
                                    </p:anim>
                                    <p:animEffect transition="in" filter="wipe(up)">
                                      <p:cBhvr>
                                        <p:cTn id="80" dur="500"/>
                                        <p:tgtEl>
                                          <p:spTgt spid="10"/>
                                        </p:tgtEl>
                                      </p:cBhvr>
                                    </p:animEffect>
                                  </p:childTnLst>
                                </p:cTn>
                              </p:par>
                              <p:par>
                                <p:cTn id="81" presetID="1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p:tgtEl>
                                          <p:spTgt spid="32"/>
                                        </p:tgtEl>
                                        <p:attrNameLst>
                                          <p:attrName>ppt_y</p:attrName>
                                        </p:attrNameLst>
                                      </p:cBhvr>
                                      <p:tavLst>
                                        <p:tav tm="0">
                                          <p:val>
                                            <p:strVal val="#ppt_y+#ppt_h*1.125000"/>
                                          </p:val>
                                        </p:tav>
                                        <p:tav tm="100000">
                                          <p:val>
                                            <p:strVal val="#ppt_y"/>
                                          </p:val>
                                        </p:tav>
                                      </p:tavLst>
                                    </p:anim>
                                    <p:animEffect transition="in" filter="wipe(up)">
                                      <p:cBhvr>
                                        <p:cTn id="84" dur="500"/>
                                        <p:tgtEl>
                                          <p:spTgt spid="32"/>
                                        </p:tgtEl>
                                      </p:cBhvr>
                                    </p:animEffect>
                                  </p:childTnLst>
                                </p:cTn>
                              </p:par>
                              <p:par>
                                <p:cTn id="85" presetID="1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additive="base">
                                        <p:cTn id="87" dur="500"/>
                                        <p:tgtEl>
                                          <p:spTgt spid="36"/>
                                        </p:tgtEl>
                                        <p:attrNameLst>
                                          <p:attrName>ppt_y</p:attrName>
                                        </p:attrNameLst>
                                      </p:cBhvr>
                                      <p:tavLst>
                                        <p:tav tm="0">
                                          <p:val>
                                            <p:strVal val="#ppt_y+#ppt_h*1.125000"/>
                                          </p:val>
                                        </p:tav>
                                        <p:tav tm="100000">
                                          <p:val>
                                            <p:strVal val="#ppt_y"/>
                                          </p:val>
                                        </p:tav>
                                      </p:tavLst>
                                    </p:anim>
                                    <p:animEffect transition="in" filter="wipe(up)">
                                      <p:cBhvr>
                                        <p:cTn id="88" dur="500"/>
                                        <p:tgtEl>
                                          <p:spTgt spid="36"/>
                                        </p:tgtEl>
                                      </p:cBhvr>
                                    </p:animEffect>
                                  </p:childTnLst>
                                </p:cTn>
                              </p:par>
                              <p:par>
                                <p:cTn id="89" presetID="12" presetClass="entr" presetSubtype="4"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500"/>
                                        <p:tgtEl>
                                          <p:spTgt spid="39"/>
                                        </p:tgtEl>
                                        <p:attrNameLst>
                                          <p:attrName>ppt_y</p:attrName>
                                        </p:attrNameLst>
                                      </p:cBhvr>
                                      <p:tavLst>
                                        <p:tav tm="0">
                                          <p:val>
                                            <p:strVal val="#ppt_y+#ppt_h*1.125000"/>
                                          </p:val>
                                        </p:tav>
                                        <p:tav tm="100000">
                                          <p:val>
                                            <p:strVal val="#ppt_y"/>
                                          </p:val>
                                        </p:tav>
                                      </p:tavLst>
                                    </p:anim>
                                    <p:animEffect transition="in" filter="wipe(up)">
                                      <p:cBhvr>
                                        <p:cTn id="92" dur="500"/>
                                        <p:tgtEl>
                                          <p:spTgt spid="39"/>
                                        </p:tgtEl>
                                      </p:cBhvr>
                                    </p:animEffect>
                                  </p:childTnLst>
                                </p:cTn>
                              </p:par>
                              <p:par>
                                <p:cTn id="93" presetID="12" presetClass="entr" presetSubtype="4" fill="hold" nodeType="with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500"/>
                                        <p:tgtEl>
                                          <p:spTgt spid="42"/>
                                        </p:tgtEl>
                                        <p:attrNameLst>
                                          <p:attrName>ppt_y</p:attrName>
                                        </p:attrNameLst>
                                      </p:cBhvr>
                                      <p:tavLst>
                                        <p:tav tm="0">
                                          <p:val>
                                            <p:strVal val="#ppt_y+#ppt_h*1.125000"/>
                                          </p:val>
                                        </p:tav>
                                        <p:tav tm="100000">
                                          <p:val>
                                            <p:strVal val="#ppt_y"/>
                                          </p:val>
                                        </p:tav>
                                      </p:tavLst>
                                    </p:anim>
                                    <p:animEffect transition="in" filter="wipe(up)">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autoRev="1" fill="hold" nodeType="clickEffect">
                                  <p:stCondLst>
                                    <p:cond delay="0"/>
                                  </p:stCondLst>
                                  <p:childTnLst>
                                    <p:animMotion origin="layout" path="M 0.00326 0.00023 L 0.10795 0.00023 " pathEditMode="relative" rAng="0" ptsTypes="AA">
                                      <p:cBhvr>
                                        <p:cTn id="100" dur="2000" fill="hold"/>
                                        <p:tgtEl>
                                          <p:spTgt spid="1028"/>
                                        </p:tgtEl>
                                        <p:attrNameLst>
                                          <p:attrName>ppt_x</p:attrName>
                                          <p:attrName>ppt_y</p:attrName>
                                        </p:attrNameLst>
                                      </p:cBhvr>
                                      <p:rCtr x="5234" y="0"/>
                                    </p:animMotion>
                                  </p:childTnLst>
                                </p:cTn>
                              </p:par>
                            </p:childTnLst>
                          </p:cTn>
                        </p:par>
                        <p:par>
                          <p:cTn id="101" fill="hold">
                            <p:stCondLst>
                              <p:cond delay="4000"/>
                            </p:stCondLst>
                            <p:childTnLst>
                              <p:par>
                                <p:cTn id="102" presetID="0" presetClass="path" presetSubtype="0" accel="50000" decel="50000" autoRev="1" fill="hold" nodeType="afterEffect">
                                  <p:stCondLst>
                                    <p:cond delay="0"/>
                                  </p:stCondLst>
                                  <p:childTnLst>
                                    <p:animMotion origin="layout" path="M 0.00326 2.77556E-17 L -0.10377 2.77556E-17 " pathEditMode="relative" rAng="0" ptsTypes="AA">
                                      <p:cBhvr>
                                        <p:cTn id="103" dur="2000" fill="hold"/>
                                        <p:tgtEl>
                                          <p:spTgt spid="1028"/>
                                        </p:tgtEl>
                                        <p:attrNameLst>
                                          <p:attrName>ppt_x</p:attrName>
                                          <p:attrName>ppt_y</p:attrName>
                                        </p:attrNameLst>
                                      </p:cBhvr>
                                      <p:rCtr x="-535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8" grpId="0"/>
      <p:bldP spid="3" grpId="0"/>
    </p:bldLst>
  </p:timing>
  <p:extLst>
    <p:ext uri="{6950BFC3-D8DA-4A85-94F7-54DA5524770B}">
      <p188:commentRel xmlns:p188="http://schemas.microsoft.com/office/powerpoint/2018/8/main" xmlns="" r:id="rId8"/>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10E1-F97E-DD32-3247-D38B32C81829}"/>
              </a:ext>
            </a:extLst>
          </p:cNvPr>
          <p:cNvSpPr>
            <a:spLocks noGrp="1"/>
          </p:cNvSpPr>
          <p:nvPr>
            <p:ph type="title"/>
          </p:nvPr>
        </p:nvSpPr>
        <p:spPr>
          <a:xfrm>
            <a:off x="838200" y="-109008"/>
            <a:ext cx="10515600" cy="1325563"/>
          </a:xfrm>
        </p:spPr>
        <p:txBody>
          <a:bodyPr/>
          <a:lstStyle/>
          <a:p>
            <a:r>
              <a:rPr lang="en-US">
                <a:solidFill>
                  <a:schemeClr val="accent4"/>
                </a:solidFill>
              </a:rPr>
              <a:t>RF-Protect: </a:t>
            </a:r>
            <a:r>
              <a:rPr lang="en-US"/>
              <a:t>Distance Spoofing</a:t>
            </a:r>
          </a:p>
        </p:txBody>
      </p:sp>
      <mc:AlternateContent xmlns:mc="http://schemas.openxmlformats.org/markup-compatibility/2006" xmlns:a14="http://schemas.microsoft.com/office/drawing/2010/main">
        <mc:Choice Requires="a14">
          <p:sp>
            <p:nvSpPr>
              <p:cNvPr id="5" name="Content Placeholder 53">
                <a:extLst>
                  <a:ext uri="{FF2B5EF4-FFF2-40B4-BE49-F238E27FC236}">
                    <a16:creationId xmlns:a16="http://schemas.microsoft.com/office/drawing/2014/main" id="{F34E9D5F-B90C-EF52-8294-E3AD38A1EF49}"/>
                  </a:ext>
                </a:extLst>
              </p:cNvPr>
              <p:cNvSpPr txBox="1">
                <a:spLocks/>
              </p:cNvSpPr>
              <p:nvPr/>
            </p:nvSpPr>
            <p:spPr>
              <a:xfrm>
                <a:off x="1985292" y="206106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en-US" sz="4000" i="1" smtClean="0">
                        <a:latin typeface="Cambria Math" panose="02040503050406030204" pitchFamily="18" charset="0"/>
                      </a:rPr>
                      <m:t>𝐷𝑖𝑠𝑡𝑎𝑛𝑐𝑒</m:t>
                    </m:r>
                    <m:r>
                      <a:rPr lang="en-US" sz="4000" i="1" smtClean="0">
                        <a:latin typeface="Cambria Math" panose="02040503050406030204" pitchFamily="18" charset="0"/>
                      </a:rPr>
                      <m:t>=</m:t>
                    </m:r>
                    <m:r>
                      <a:rPr lang="en-US" sz="4000" i="1" smtClean="0">
                        <a:latin typeface="Cambria Math" panose="02040503050406030204" pitchFamily="18" charset="0"/>
                      </a:rPr>
                      <m:t>𝐶</m:t>
                    </m:r>
                    <m:r>
                      <a:rPr lang="en-US" sz="4000" i="1" smtClean="0">
                        <a:latin typeface="Cambria Math" panose="02040503050406030204" pitchFamily="18" charset="0"/>
                      </a:rPr>
                      <m:t> × </m:t>
                    </m:r>
                    <m:f>
                      <m:fPr>
                        <m:ctrlPr>
                          <a:rPr lang="en-US" sz="4000" i="1" smtClean="0">
                            <a:latin typeface="Cambria Math" panose="02040503050406030204" pitchFamily="18" charset="0"/>
                          </a:rPr>
                        </m:ctrlPr>
                      </m:fPr>
                      <m:num>
                        <m:r>
                          <a:rPr lang="en-US" sz="4000" i="1" smtClean="0">
                            <a:latin typeface="Cambria Math" panose="02040503050406030204" pitchFamily="18" charset="0"/>
                          </a:rPr>
                          <m:t>𝑇𝑜𝐹</m:t>
                        </m:r>
                      </m:num>
                      <m:den>
                        <m:r>
                          <a:rPr lang="en-US" sz="4000" i="1" smtClean="0">
                            <a:latin typeface="Cambria Math" panose="02040503050406030204" pitchFamily="18" charset="0"/>
                          </a:rPr>
                          <m:t>2</m:t>
                        </m:r>
                      </m:den>
                    </m:f>
                    <m:r>
                      <a:rPr lang="en-US" sz="4000" i="1" smtClean="0">
                        <a:latin typeface="Cambria Math" panose="02040503050406030204" pitchFamily="18" charset="0"/>
                      </a:rPr>
                      <m:t>= </m:t>
                    </m:r>
                    <m:r>
                      <a:rPr lang="en-US" sz="4000" i="1" smtClean="0">
                        <a:latin typeface="Cambria Math" panose="02040503050406030204" pitchFamily="18" charset="0"/>
                      </a:rPr>
                      <m:t>𝐶</m:t>
                    </m:r>
                    <m:r>
                      <a:rPr lang="en-US" sz="4000" i="1" smtClean="0">
                        <a:latin typeface="Cambria Math" panose="02040503050406030204" pitchFamily="18" charset="0"/>
                      </a:rPr>
                      <m:t> ×</m:t>
                    </m:r>
                    <m:f>
                      <m:fPr>
                        <m:ctrlPr>
                          <a:rPr lang="en-US" sz="4000" i="1" smtClean="0">
                            <a:latin typeface="Cambria Math" panose="02040503050406030204" pitchFamily="18" charset="0"/>
                          </a:rPr>
                        </m:ctrlPr>
                      </m:fPr>
                      <m:num>
                        <m:r>
                          <m:rPr>
                            <m:sty m:val="p"/>
                          </m:rPr>
                          <a:rPr lang="en-US" sz="4000" smtClean="0">
                            <a:latin typeface="Cambria Math" panose="02040503050406030204" pitchFamily="18" charset="0"/>
                          </a:rPr>
                          <m:t>Δ</m:t>
                        </m:r>
                        <m:r>
                          <a:rPr lang="en-US" sz="4000" i="1" smtClean="0">
                            <a:latin typeface="Cambria Math" panose="02040503050406030204" pitchFamily="18" charset="0"/>
                          </a:rPr>
                          <m:t>𝑓</m:t>
                        </m:r>
                      </m:num>
                      <m:den>
                        <m:r>
                          <a:rPr lang="en-US" sz="4000" i="1" smtClean="0">
                            <a:latin typeface="Cambria Math" panose="02040503050406030204" pitchFamily="18" charset="0"/>
                          </a:rPr>
                          <m:t>2 × </m:t>
                        </m:r>
                        <m:r>
                          <a:rPr lang="en-US" sz="4000" i="1" smtClean="0">
                            <a:latin typeface="Cambria Math" panose="02040503050406030204" pitchFamily="18" charset="0"/>
                          </a:rPr>
                          <m:t>𝑠𝑙𝑜𝑝𝑒</m:t>
                        </m:r>
                      </m:den>
                    </m:f>
                  </m:oMath>
                </a14:m>
                <a:r>
                  <a:rPr lang="en-US" sz="4000"/>
                  <a:t> </a:t>
                </a:r>
              </a:p>
            </p:txBody>
          </p:sp>
        </mc:Choice>
        <mc:Fallback xmlns="">
          <p:sp>
            <p:nvSpPr>
              <p:cNvPr id="5" name="Content Placeholder 53">
                <a:extLst>
                  <a:ext uri="{FF2B5EF4-FFF2-40B4-BE49-F238E27FC236}">
                    <a16:creationId xmlns:a16="http://schemas.microsoft.com/office/drawing/2014/main" id="{F34E9D5F-B90C-EF52-8294-E3AD38A1EF49}"/>
                  </a:ext>
                </a:extLst>
              </p:cNvPr>
              <p:cNvSpPr txBox="1">
                <a:spLocks noRot="1" noChangeAspect="1" noMove="1" noResize="1" noEditPoints="1" noAdjustHandles="1" noChangeArrowheads="1" noChangeShapeType="1" noTextEdit="1"/>
              </p:cNvSpPr>
              <p:nvPr/>
            </p:nvSpPr>
            <p:spPr>
              <a:xfrm>
                <a:off x="1985292" y="2061066"/>
                <a:ext cx="10515600" cy="435133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91CA13-C07C-D173-D00D-FBE3699FF211}"/>
                  </a:ext>
                </a:extLst>
              </p:cNvPr>
              <p:cNvSpPr txBox="1"/>
              <p:nvPr/>
            </p:nvSpPr>
            <p:spPr>
              <a:xfrm>
                <a:off x="9069318" y="2013676"/>
                <a:ext cx="858760" cy="477054"/>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500" b="0" i="1" smtClean="0">
                              <a:solidFill>
                                <a:schemeClr val="accent4"/>
                              </a:solidFill>
                              <a:latin typeface="Cambria Math" panose="02040503050406030204" pitchFamily="18" charset="0"/>
                            </a:rPr>
                          </m:ctrlPr>
                        </m:sSupPr>
                        <m:e>
                          <m:r>
                            <a:rPr lang="en-US" sz="2500" b="0" i="1" smtClean="0">
                              <a:solidFill>
                                <a:schemeClr val="accent4"/>
                              </a:solidFill>
                              <a:latin typeface="Cambria Math" panose="02040503050406030204" pitchFamily="18" charset="0"/>
                            </a:rPr>
                            <m:t>+ </m:t>
                          </m:r>
                          <m:r>
                            <a:rPr lang="en-US" sz="2500" b="0" i="1" smtClean="0">
                              <a:solidFill>
                                <a:schemeClr val="accent4"/>
                              </a:solidFill>
                              <a:latin typeface="Cambria Math" panose="02040503050406030204" pitchFamily="18" charset="0"/>
                            </a:rPr>
                            <m:t>𝑓</m:t>
                          </m:r>
                        </m:e>
                        <m:sup>
                          <m:r>
                            <a:rPr lang="en-US" sz="2500" b="0" i="1" smtClean="0">
                              <a:solidFill>
                                <a:schemeClr val="accent4"/>
                              </a:solidFill>
                              <a:latin typeface="Cambria Math" panose="02040503050406030204" pitchFamily="18" charset="0"/>
                            </a:rPr>
                            <m:t>′</m:t>
                          </m:r>
                        </m:sup>
                      </m:sSup>
                    </m:oMath>
                  </m:oMathPara>
                </a14:m>
                <a:endParaRPr lang="en-US" sz="2500" b="0">
                  <a:solidFill>
                    <a:schemeClr val="accent4"/>
                  </a:solidFill>
                </a:endParaRPr>
              </a:p>
            </p:txBody>
          </p:sp>
        </mc:Choice>
        <mc:Fallback xmlns="">
          <p:sp>
            <p:nvSpPr>
              <p:cNvPr id="7" name="TextBox 6">
                <a:extLst>
                  <a:ext uri="{FF2B5EF4-FFF2-40B4-BE49-F238E27FC236}">
                    <a16:creationId xmlns:a16="http://schemas.microsoft.com/office/drawing/2014/main" id="{1491CA13-C07C-D173-D00D-FBE3699FF211}"/>
                  </a:ext>
                </a:extLst>
              </p:cNvPr>
              <p:cNvSpPr txBox="1">
                <a:spLocks noRot="1" noChangeAspect="1" noMove="1" noResize="1" noEditPoints="1" noAdjustHandles="1" noChangeArrowheads="1" noChangeShapeType="1" noTextEdit="1"/>
              </p:cNvSpPr>
              <p:nvPr/>
            </p:nvSpPr>
            <p:spPr>
              <a:xfrm>
                <a:off x="9069318" y="2013676"/>
                <a:ext cx="858760" cy="477054"/>
              </a:xfrm>
              <a:prstGeom prst="rect">
                <a:avLst/>
              </a:prstGeom>
              <a:blipFill>
                <a:blip r:embed="rId5"/>
                <a:stretch>
                  <a:fillRect b="-16456"/>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97D3D7F8-C4AB-55A6-92E2-D892476FDA41}"/>
              </a:ext>
            </a:extLst>
          </p:cNvPr>
          <p:cNvSpPr txBox="1"/>
          <p:nvPr/>
        </p:nvSpPr>
        <p:spPr>
          <a:xfrm>
            <a:off x="8615219" y="5278669"/>
            <a:ext cx="1766959" cy="553998"/>
          </a:xfrm>
          <a:prstGeom prst="rect">
            <a:avLst/>
          </a:prstGeom>
          <a:solidFill>
            <a:srgbClr val="FF0000"/>
          </a:solidFill>
        </p:spPr>
        <p:txBody>
          <a:bodyPr wrap="none" rtlCol="0">
            <a:spAutoFit/>
          </a:bodyPr>
          <a:lstStyle/>
          <a:p>
            <a:r>
              <a:rPr lang="en-US" sz="3000"/>
              <a:t>RF Switch </a:t>
            </a:r>
          </a:p>
        </p:txBody>
      </p:sp>
      <p:cxnSp>
        <p:nvCxnSpPr>
          <p:cNvPr id="8" name="Straight Connector 7">
            <a:extLst>
              <a:ext uri="{FF2B5EF4-FFF2-40B4-BE49-F238E27FC236}">
                <a16:creationId xmlns:a16="http://schemas.microsoft.com/office/drawing/2014/main" id="{1EC06505-3850-D443-B3ED-E94EC5DD587A}"/>
              </a:ext>
            </a:extLst>
          </p:cNvPr>
          <p:cNvCxnSpPr>
            <a:cxnSpLocks/>
          </p:cNvCxnSpPr>
          <p:nvPr/>
        </p:nvCxnSpPr>
        <p:spPr>
          <a:xfrm>
            <a:off x="1663945" y="3331267"/>
            <a:ext cx="0" cy="1972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2F8DAF-9813-A543-9AF2-F1D145756D18}"/>
              </a:ext>
            </a:extLst>
          </p:cNvPr>
          <p:cNvCxnSpPr>
            <a:cxnSpLocks/>
          </p:cNvCxnSpPr>
          <p:nvPr/>
        </p:nvCxnSpPr>
        <p:spPr>
          <a:xfrm flipH="1">
            <a:off x="1663945" y="5304086"/>
            <a:ext cx="41868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5CCE81-2315-EC48-B521-625B0D8457A7}"/>
              </a:ext>
            </a:extLst>
          </p:cNvPr>
          <p:cNvCxnSpPr>
            <a:cxnSpLocks/>
          </p:cNvCxnSpPr>
          <p:nvPr/>
        </p:nvCxnSpPr>
        <p:spPr>
          <a:xfrm flipH="1">
            <a:off x="1663945" y="3554208"/>
            <a:ext cx="1520482" cy="13320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3C36DE-F779-E140-BAB9-2384A910E1AD}"/>
              </a:ext>
            </a:extLst>
          </p:cNvPr>
          <p:cNvCxnSpPr>
            <a:cxnSpLocks/>
          </p:cNvCxnSpPr>
          <p:nvPr/>
        </p:nvCxnSpPr>
        <p:spPr>
          <a:xfrm>
            <a:off x="3184428" y="3554208"/>
            <a:ext cx="0" cy="1311519"/>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147368-46A4-EA43-AADD-F211FC2FEBD0}"/>
              </a:ext>
            </a:extLst>
          </p:cNvPr>
          <p:cNvCxnSpPr>
            <a:cxnSpLocks/>
          </p:cNvCxnSpPr>
          <p:nvPr/>
        </p:nvCxnSpPr>
        <p:spPr>
          <a:xfrm flipH="1">
            <a:off x="3184429" y="3533685"/>
            <a:ext cx="1520482" cy="133204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20AA4F-8207-0F48-A07C-1D9C36FA3AD7}"/>
              </a:ext>
            </a:extLst>
          </p:cNvPr>
          <p:cNvCxnSpPr>
            <a:cxnSpLocks/>
          </p:cNvCxnSpPr>
          <p:nvPr/>
        </p:nvCxnSpPr>
        <p:spPr>
          <a:xfrm flipH="1">
            <a:off x="2545383" y="3594924"/>
            <a:ext cx="1520482" cy="133204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DEE8A84-B124-424C-B765-19677F466E95}"/>
              </a:ext>
            </a:extLst>
          </p:cNvPr>
          <p:cNvCxnSpPr>
            <a:cxnSpLocks/>
          </p:cNvCxnSpPr>
          <p:nvPr/>
        </p:nvCxnSpPr>
        <p:spPr>
          <a:xfrm>
            <a:off x="4065866" y="3594924"/>
            <a:ext cx="0" cy="1311519"/>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213BF6-C9E1-1042-B049-F4EA4CD71C04}"/>
              </a:ext>
            </a:extLst>
          </p:cNvPr>
          <p:cNvCxnSpPr>
            <a:cxnSpLocks/>
          </p:cNvCxnSpPr>
          <p:nvPr/>
        </p:nvCxnSpPr>
        <p:spPr>
          <a:xfrm flipH="1">
            <a:off x="4065867" y="3574402"/>
            <a:ext cx="1520482" cy="133204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BDAA54-B6B9-C94A-A40C-36A81A57B910}"/>
              </a:ext>
            </a:extLst>
          </p:cNvPr>
          <p:cNvSpPr txBox="1"/>
          <p:nvPr/>
        </p:nvSpPr>
        <p:spPr>
          <a:xfrm>
            <a:off x="2878205" y="5389123"/>
            <a:ext cx="1520484" cy="651049"/>
          </a:xfrm>
          <a:prstGeom prst="rect">
            <a:avLst/>
          </a:prstGeom>
          <a:noFill/>
        </p:spPr>
        <p:txBody>
          <a:bodyPr wrap="square" rtlCol="0">
            <a:spAutoFit/>
          </a:bodyPr>
          <a:lstStyle/>
          <a:p>
            <a:r>
              <a:rPr lang="en-US" sz="3000"/>
              <a:t>Time</a:t>
            </a:r>
          </a:p>
        </p:txBody>
      </p:sp>
      <p:sp>
        <p:nvSpPr>
          <p:cNvPr id="19" name="TextBox 18">
            <a:extLst>
              <a:ext uri="{FF2B5EF4-FFF2-40B4-BE49-F238E27FC236}">
                <a16:creationId xmlns:a16="http://schemas.microsoft.com/office/drawing/2014/main" id="{AAD70C16-BE92-5B47-B220-6EAB43327251}"/>
              </a:ext>
            </a:extLst>
          </p:cNvPr>
          <p:cNvSpPr txBox="1"/>
          <p:nvPr/>
        </p:nvSpPr>
        <p:spPr>
          <a:xfrm rot="16200000">
            <a:off x="270301" y="3805214"/>
            <a:ext cx="2148246" cy="640834"/>
          </a:xfrm>
          <a:prstGeom prst="rect">
            <a:avLst/>
          </a:prstGeom>
          <a:noFill/>
        </p:spPr>
        <p:txBody>
          <a:bodyPr wrap="square" rtlCol="0">
            <a:spAutoFit/>
          </a:bodyPr>
          <a:lstStyle/>
          <a:p>
            <a:r>
              <a:rPr lang="en-US" sz="3000"/>
              <a:t>Frequency</a:t>
            </a:r>
          </a:p>
        </p:txBody>
      </p:sp>
      <p:cxnSp>
        <p:nvCxnSpPr>
          <p:cNvPr id="20" name="Straight Connector 19">
            <a:extLst>
              <a:ext uri="{FF2B5EF4-FFF2-40B4-BE49-F238E27FC236}">
                <a16:creationId xmlns:a16="http://schemas.microsoft.com/office/drawing/2014/main" id="{BE2C5594-D327-6342-918D-A7CF5C9A3490}"/>
              </a:ext>
            </a:extLst>
          </p:cNvPr>
          <p:cNvCxnSpPr>
            <a:cxnSpLocks/>
          </p:cNvCxnSpPr>
          <p:nvPr/>
        </p:nvCxnSpPr>
        <p:spPr>
          <a:xfrm>
            <a:off x="2883268" y="3884699"/>
            <a:ext cx="0" cy="71424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C9D220-0C6D-5444-A762-0AE7970B4FF9}"/>
              </a:ext>
            </a:extLst>
          </p:cNvPr>
          <p:cNvCxnSpPr>
            <a:cxnSpLocks/>
          </p:cNvCxnSpPr>
          <p:nvPr/>
        </p:nvCxnSpPr>
        <p:spPr>
          <a:xfrm>
            <a:off x="2059216" y="4590577"/>
            <a:ext cx="818989"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4E1253F-8B37-0645-8142-52EE53DA0F06}"/>
                  </a:ext>
                </a:extLst>
              </p:cNvPr>
              <p:cNvSpPr txBox="1"/>
              <p:nvPr/>
            </p:nvSpPr>
            <p:spPr>
              <a:xfrm>
                <a:off x="2870413" y="3956354"/>
                <a:ext cx="42235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600" b="0" i="0" smtClean="0">
                          <a:latin typeface="Cambria Math" panose="02040503050406030204" pitchFamily="18" charset="0"/>
                        </a:rPr>
                        <m:t>Δ</m:t>
                      </m:r>
                      <m:r>
                        <a:rPr lang="en-US" sz="1600" b="0" i="1" smtClean="0">
                          <a:latin typeface="Cambria Math" panose="02040503050406030204" pitchFamily="18" charset="0"/>
                        </a:rPr>
                        <m:t>𝑓</m:t>
                      </m:r>
                    </m:oMath>
                  </m:oMathPara>
                </a14:m>
                <a:endParaRPr lang="en-US" sz="1600"/>
              </a:p>
            </p:txBody>
          </p:sp>
        </mc:Choice>
        <mc:Fallback xmlns="">
          <p:sp>
            <p:nvSpPr>
              <p:cNvPr id="22" name="TextBox 21">
                <a:extLst>
                  <a:ext uri="{FF2B5EF4-FFF2-40B4-BE49-F238E27FC236}">
                    <a16:creationId xmlns:a16="http://schemas.microsoft.com/office/drawing/2014/main" id="{F4E1253F-8B37-0645-8142-52EE53DA0F06}"/>
                  </a:ext>
                </a:extLst>
              </p:cNvPr>
              <p:cNvSpPr txBox="1">
                <a:spLocks noRot="1" noChangeAspect="1" noMove="1" noResize="1" noEditPoints="1" noAdjustHandles="1" noChangeArrowheads="1" noChangeShapeType="1" noTextEdit="1"/>
              </p:cNvSpPr>
              <p:nvPr/>
            </p:nvSpPr>
            <p:spPr>
              <a:xfrm>
                <a:off x="2870413" y="3956354"/>
                <a:ext cx="422357" cy="338554"/>
              </a:xfrm>
              <a:prstGeom prst="rect">
                <a:avLst/>
              </a:prstGeom>
              <a:blipFill>
                <a:blip r:embed="rId6"/>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86E1286-4351-0C43-83F6-A55EAC65CDC0}"/>
                  </a:ext>
                </a:extLst>
              </p:cNvPr>
              <p:cNvSpPr txBox="1"/>
              <p:nvPr/>
            </p:nvSpPr>
            <p:spPr>
              <a:xfrm>
                <a:off x="2139112" y="4571350"/>
                <a:ext cx="163878" cy="4340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𝑇𝑜𝐹</m:t>
                      </m:r>
                    </m:oMath>
                  </m:oMathPara>
                </a14:m>
                <a:endParaRPr lang="en-US"/>
              </a:p>
            </p:txBody>
          </p:sp>
        </mc:Choice>
        <mc:Fallback xmlns="">
          <p:sp>
            <p:nvSpPr>
              <p:cNvPr id="23" name="TextBox 22">
                <a:extLst>
                  <a:ext uri="{FF2B5EF4-FFF2-40B4-BE49-F238E27FC236}">
                    <a16:creationId xmlns:a16="http://schemas.microsoft.com/office/drawing/2014/main" id="{786E1286-4351-0C43-83F6-A55EAC65CDC0}"/>
                  </a:ext>
                </a:extLst>
              </p:cNvPr>
              <p:cNvSpPr txBox="1">
                <a:spLocks noRot="1" noChangeAspect="1" noMove="1" noResize="1" noEditPoints="1" noAdjustHandles="1" noChangeArrowheads="1" noChangeShapeType="1" noTextEdit="1"/>
              </p:cNvSpPr>
              <p:nvPr/>
            </p:nvSpPr>
            <p:spPr>
              <a:xfrm>
                <a:off x="2139112" y="4571350"/>
                <a:ext cx="163878" cy="434033"/>
              </a:xfrm>
              <a:prstGeom prst="rect">
                <a:avLst/>
              </a:prstGeom>
              <a:blipFill>
                <a:blip r:embed="rId7"/>
                <a:stretch>
                  <a:fillRect r="-244444"/>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64243C67-81DD-C74A-B009-48B61CEE0EDD}"/>
              </a:ext>
            </a:extLst>
          </p:cNvPr>
          <p:cNvCxnSpPr>
            <a:cxnSpLocks/>
          </p:cNvCxnSpPr>
          <p:nvPr/>
        </p:nvCxnSpPr>
        <p:spPr>
          <a:xfrm flipH="1">
            <a:off x="2824728" y="3574566"/>
            <a:ext cx="1520482" cy="1332041"/>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CB5B42-2EA4-144E-BEC4-E9E29249D932}"/>
              </a:ext>
            </a:extLst>
          </p:cNvPr>
          <p:cNvCxnSpPr>
            <a:cxnSpLocks/>
          </p:cNvCxnSpPr>
          <p:nvPr/>
        </p:nvCxnSpPr>
        <p:spPr>
          <a:xfrm>
            <a:off x="4345211" y="3574566"/>
            <a:ext cx="0" cy="1311519"/>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265439-304C-4542-8036-B77ED846F416}"/>
              </a:ext>
            </a:extLst>
          </p:cNvPr>
          <p:cNvCxnSpPr>
            <a:cxnSpLocks/>
          </p:cNvCxnSpPr>
          <p:nvPr/>
        </p:nvCxnSpPr>
        <p:spPr>
          <a:xfrm flipH="1">
            <a:off x="4345212" y="3554043"/>
            <a:ext cx="1520482" cy="1332041"/>
          </a:xfrm>
          <a:prstGeom prst="line">
            <a:avLst/>
          </a:prstGeom>
          <a:ln w="190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664541-250A-8A41-8C92-F72257A21B17}"/>
              </a:ext>
            </a:extLst>
          </p:cNvPr>
          <p:cNvCxnSpPr/>
          <p:nvPr/>
        </p:nvCxnSpPr>
        <p:spPr>
          <a:xfrm>
            <a:off x="8202168" y="4865726"/>
            <a:ext cx="854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9F563AC-09B5-9E43-A932-9359DED2192C}"/>
              </a:ext>
            </a:extLst>
          </p:cNvPr>
          <p:cNvCxnSpPr>
            <a:cxnSpLocks/>
          </p:cNvCxnSpPr>
          <p:nvPr/>
        </p:nvCxnSpPr>
        <p:spPr>
          <a:xfrm>
            <a:off x="9042400" y="3884699"/>
            <a:ext cx="0" cy="981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B0C56B-C524-3249-8DFA-2B48ED0D0CAC}"/>
              </a:ext>
            </a:extLst>
          </p:cNvPr>
          <p:cNvCxnSpPr/>
          <p:nvPr/>
        </p:nvCxnSpPr>
        <p:spPr>
          <a:xfrm>
            <a:off x="9025128" y="3884699"/>
            <a:ext cx="854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37FE422-9FD0-6D42-866D-C34B4260D352}"/>
              </a:ext>
            </a:extLst>
          </p:cNvPr>
          <p:cNvCxnSpPr>
            <a:cxnSpLocks/>
          </p:cNvCxnSpPr>
          <p:nvPr/>
        </p:nvCxnSpPr>
        <p:spPr>
          <a:xfrm>
            <a:off x="9879490" y="3884699"/>
            <a:ext cx="0" cy="981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F188EB-F40B-C94D-BF7D-DEE9F4BE9874}"/>
              </a:ext>
            </a:extLst>
          </p:cNvPr>
          <p:cNvCxnSpPr/>
          <p:nvPr/>
        </p:nvCxnSpPr>
        <p:spPr>
          <a:xfrm>
            <a:off x="9866376" y="4865726"/>
            <a:ext cx="854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C781E27-394F-1B40-80E1-3E1CEF65A91E}"/>
              </a:ext>
            </a:extLst>
          </p:cNvPr>
          <p:cNvCxnSpPr>
            <a:cxnSpLocks/>
          </p:cNvCxnSpPr>
          <p:nvPr/>
        </p:nvCxnSpPr>
        <p:spPr>
          <a:xfrm>
            <a:off x="10720738" y="3905057"/>
            <a:ext cx="0" cy="981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1640497-1C56-1C4C-8C3F-C59423987A71}"/>
              </a:ext>
            </a:extLst>
          </p:cNvPr>
          <p:cNvCxnSpPr/>
          <p:nvPr/>
        </p:nvCxnSpPr>
        <p:spPr>
          <a:xfrm>
            <a:off x="10703853" y="3922033"/>
            <a:ext cx="8543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0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p:tgtEl>
                                          <p:spTgt spid="22"/>
                                        </p:tgtEl>
                                        <p:attrNameLst>
                                          <p:attrName>ppt_y</p:attrName>
                                        </p:attrNameLst>
                                      </p:cBhvr>
                                      <p:tavLst>
                                        <p:tav tm="0">
                                          <p:val>
                                            <p:strVal val="#ppt_y+#ppt_h*1.125000"/>
                                          </p:val>
                                        </p:tav>
                                        <p:tav tm="100000">
                                          <p:val>
                                            <p:strVal val="#ppt_y"/>
                                          </p:val>
                                        </p:tav>
                                      </p:tavLst>
                                    </p:anim>
                                    <p:animEffect transition="in" filter="wipe(up)">
                                      <p:cBhvr>
                                        <p:cTn id="18" dur="500"/>
                                        <p:tgtEl>
                                          <p:spTgt spid="22"/>
                                        </p:tgtEl>
                                      </p:cBhvr>
                                    </p:animEffect>
                                  </p:childTnLst>
                                </p:cTn>
                              </p:par>
                              <p:par>
                                <p:cTn id="19" presetID="1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p:tgtEl>
                                          <p:spTgt spid="20"/>
                                        </p:tgtEl>
                                        <p:attrNameLst>
                                          <p:attrName>ppt_y</p:attrName>
                                        </p:attrNameLst>
                                      </p:cBhvr>
                                      <p:tavLst>
                                        <p:tav tm="0">
                                          <p:val>
                                            <p:strVal val="#ppt_y+#ppt_h*1.125000"/>
                                          </p:val>
                                        </p:tav>
                                        <p:tav tm="100000">
                                          <p:val>
                                            <p:strVal val="#ppt_y"/>
                                          </p:val>
                                        </p:tav>
                                      </p:tavLst>
                                    </p:anim>
                                    <p:animEffect transition="in" filter="wipe(up)">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ppt_y</p:attrName>
                                        </p:attrNameLst>
                                      </p:cBhvr>
                                      <p:tavLst>
                                        <p:tav tm="0">
                                          <p:val>
                                            <p:strVal val="#ppt_y+#ppt_h*1.125000"/>
                                          </p:val>
                                        </p:tav>
                                        <p:tav tm="100000">
                                          <p:val>
                                            <p:strVal val="#ppt_y"/>
                                          </p:val>
                                        </p:tav>
                                      </p:tavLst>
                                    </p:anim>
                                    <p:animEffect transition="in" filter="wipe(up)">
                                      <p:cBhvr>
                                        <p:cTn id="40" dur="500"/>
                                        <p:tgtEl>
                                          <p:spTgt spid="9"/>
                                        </p:tgtEl>
                                      </p:cBhvr>
                                    </p:animEffect>
                                  </p:childTnLst>
                                </p:cTn>
                              </p:par>
                              <p:par>
                                <p:cTn id="41" presetID="1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ppt_y</p:attrName>
                                        </p:attrNameLst>
                                      </p:cBhvr>
                                      <p:tavLst>
                                        <p:tav tm="0">
                                          <p:val>
                                            <p:strVal val="#ppt_y+#ppt_h*1.125000"/>
                                          </p:val>
                                        </p:tav>
                                        <p:tav tm="100000">
                                          <p:val>
                                            <p:strVal val="#ppt_y"/>
                                          </p:val>
                                        </p:tav>
                                      </p:tavLst>
                                    </p:anim>
                                    <p:animEffect transition="in" filter="wipe(up)">
                                      <p:cBhvr>
                                        <p:cTn id="44" dur="500"/>
                                        <p:tgtEl>
                                          <p:spTgt spid="4"/>
                                        </p:tgtEl>
                                      </p:cBhvr>
                                    </p:animEffect>
                                  </p:childTnLst>
                                </p:cTn>
                              </p:par>
                              <p:par>
                                <p:cTn id="45" presetID="1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p:tgtEl>
                                          <p:spTgt spid="27"/>
                                        </p:tgtEl>
                                        <p:attrNameLst>
                                          <p:attrName>ppt_y</p:attrName>
                                        </p:attrNameLst>
                                      </p:cBhvr>
                                      <p:tavLst>
                                        <p:tav tm="0">
                                          <p:val>
                                            <p:strVal val="#ppt_y+#ppt_h*1.125000"/>
                                          </p:val>
                                        </p:tav>
                                        <p:tav tm="100000">
                                          <p:val>
                                            <p:strVal val="#ppt_y"/>
                                          </p:val>
                                        </p:tav>
                                      </p:tavLst>
                                    </p:anim>
                                    <p:animEffect transition="in" filter="wipe(up)">
                                      <p:cBhvr>
                                        <p:cTn id="48" dur="500"/>
                                        <p:tgtEl>
                                          <p:spTgt spid="27"/>
                                        </p:tgtEl>
                                      </p:cBhvr>
                                    </p:animEffect>
                                  </p:childTnLst>
                                </p:cTn>
                              </p:par>
                              <p:par>
                                <p:cTn id="49" presetID="1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up)">
                                      <p:cBhvr>
                                        <p:cTn id="52" dur="500"/>
                                        <p:tgtEl>
                                          <p:spTgt spid="29"/>
                                        </p:tgtEl>
                                      </p:cBhvr>
                                    </p:animEffect>
                                  </p:childTnLst>
                                </p:cTn>
                              </p:par>
                              <p:par>
                                <p:cTn id="53" presetID="1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p:tgtEl>
                                          <p:spTgt spid="30"/>
                                        </p:tgtEl>
                                        <p:attrNameLst>
                                          <p:attrName>ppt_y</p:attrName>
                                        </p:attrNameLst>
                                      </p:cBhvr>
                                      <p:tavLst>
                                        <p:tav tm="0">
                                          <p:val>
                                            <p:strVal val="#ppt_y+#ppt_h*1.125000"/>
                                          </p:val>
                                        </p:tav>
                                        <p:tav tm="100000">
                                          <p:val>
                                            <p:strVal val="#ppt_y"/>
                                          </p:val>
                                        </p:tav>
                                      </p:tavLst>
                                    </p:anim>
                                    <p:animEffect transition="in" filter="wipe(up)">
                                      <p:cBhvr>
                                        <p:cTn id="56" dur="500"/>
                                        <p:tgtEl>
                                          <p:spTgt spid="30"/>
                                        </p:tgtEl>
                                      </p:cBhvr>
                                    </p:animEffect>
                                  </p:childTnLst>
                                </p:cTn>
                              </p:par>
                              <p:par>
                                <p:cTn id="57" presetID="12" presetClass="entr" presetSubtype="4"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p:tgtEl>
                                          <p:spTgt spid="31"/>
                                        </p:tgtEl>
                                        <p:attrNameLst>
                                          <p:attrName>ppt_y</p:attrName>
                                        </p:attrNameLst>
                                      </p:cBhvr>
                                      <p:tavLst>
                                        <p:tav tm="0">
                                          <p:val>
                                            <p:strVal val="#ppt_y+#ppt_h*1.125000"/>
                                          </p:val>
                                        </p:tav>
                                        <p:tav tm="100000">
                                          <p:val>
                                            <p:strVal val="#ppt_y"/>
                                          </p:val>
                                        </p:tav>
                                      </p:tavLst>
                                    </p:anim>
                                    <p:animEffect transition="in" filter="wipe(up)">
                                      <p:cBhvr>
                                        <p:cTn id="60" dur="500"/>
                                        <p:tgtEl>
                                          <p:spTgt spid="31"/>
                                        </p:tgtEl>
                                      </p:cBhvr>
                                    </p:animEffect>
                                  </p:childTnLst>
                                </p:cTn>
                              </p:par>
                              <p:par>
                                <p:cTn id="61" presetID="1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p:tgtEl>
                                          <p:spTgt spid="32"/>
                                        </p:tgtEl>
                                        <p:attrNameLst>
                                          <p:attrName>ppt_y</p:attrName>
                                        </p:attrNameLst>
                                      </p:cBhvr>
                                      <p:tavLst>
                                        <p:tav tm="0">
                                          <p:val>
                                            <p:strVal val="#ppt_y+#ppt_h*1.125000"/>
                                          </p:val>
                                        </p:tav>
                                        <p:tav tm="100000">
                                          <p:val>
                                            <p:strVal val="#ppt_y"/>
                                          </p:val>
                                        </p:tav>
                                      </p:tavLst>
                                    </p:anim>
                                    <p:animEffect transition="in" filter="wipe(up)">
                                      <p:cBhvr>
                                        <p:cTn id="64" dur="500"/>
                                        <p:tgtEl>
                                          <p:spTgt spid="32"/>
                                        </p:tgtEl>
                                      </p:cBhvr>
                                    </p:animEffect>
                                  </p:childTnLst>
                                </p:cTn>
                              </p:par>
                              <p:par>
                                <p:cTn id="65" presetID="1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p:tgtEl>
                                          <p:spTgt spid="33"/>
                                        </p:tgtEl>
                                        <p:attrNameLst>
                                          <p:attrName>ppt_y</p:attrName>
                                        </p:attrNameLst>
                                      </p:cBhvr>
                                      <p:tavLst>
                                        <p:tav tm="0">
                                          <p:val>
                                            <p:strVal val="#ppt_y+#ppt_h*1.125000"/>
                                          </p:val>
                                        </p:tav>
                                        <p:tav tm="100000">
                                          <p:val>
                                            <p:strVal val="#ppt_y"/>
                                          </p:val>
                                        </p:tav>
                                      </p:tavLst>
                                    </p:anim>
                                    <p:animEffect transition="in" filter="wipe(up)">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p:tgtEl>
                                          <p:spTgt spid="26"/>
                                        </p:tgtEl>
                                        <p:attrNameLst>
                                          <p:attrName>ppt_y</p:attrName>
                                        </p:attrNameLst>
                                      </p:cBhvr>
                                      <p:tavLst>
                                        <p:tav tm="0">
                                          <p:val>
                                            <p:strVal val="#ppt_y+#ppt_h*1.125000"/>
                                          </p:val>
                                        </p:tav>
                                        <p:tav tm="100000">
                                          <p:val>
                                            <p:strVal val="#ppt_y"/>
                                          </p:val>
                                        </p:tav>
                                      </p:tavLst>
                                    </p:anim>
                                    <p:animEffect transition="in" filter="wipe(up)">
                                      <p:cBhvr>
                                        <p:cTn id="74" dur="500"/>
                                        <p:tgtEl>
                                          <p:spTgt spid="26"/>
                                        </p:tgtEl>
                                      </p:cBhvr>
                                    </p:animEffect>
                                  </p:childTnLst>
                                </p:cTn>
                              </p:par>
                              <p:par>
                                <p:cTn id="75" presetID="12" presetClass="entr" presetSubtype="4"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p:tgtEl>
                                          <p:spTgt spid="25"/>
                                        </p:tgtEl>
                                        <p:attrNameLst>
                                          <p:attrName>ppt_y</p:attrName>
                                        </p:attrNameLst>
                                      </p:cBhvr>
                                      <p:tavLst>
                                        <p:tav tm="0">
                                          <p:val>
                                            <p:strVal val="#ppt_y+#ppt_h*1.125000"/>
                                          </p:val>
                                        </p:tav>
                                        <p:tav tm="100000">
                                          <p:val>
                                            <p:strVal val="#ppt_y"/>
                                          </p:val>
                                        </p:tav>
                                      </p:tavLst>
                                    </p:anim>
                                    <p:animEffect transition="in" filter="wipe(up)">
                                      <p:cBhvr>
                                        <p:cTn id="78" dur="500"/>
                                        <p:tgtEl>
                                          <p:spTgt spid="25"/>
                                        </p:tgtEl>
                                      </p:cBhvr>
                                    </p:animEffect>
                                  </p:childTnLst>
                                </p:cTn>
                              </p:par>
                              <p:par>
                                <p:cTn id="79" presetID="12" presetClass="entr" presetSubtype="4"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p:tgtEl>
                                          <p:spTgt spid="24"/>
                                        </p:tgtEl>
                                        <p:attrNameLst>
                                          <p:attrName>ppt_y</p:attrName>
                                        </p:attrNameLst>
                                      </p:cBhvr>
                                      <p:tavLst>
                                        <p:tav tm="0">
                                          <p:val>
                                            <p:strVal val="#ppt_y+#ppt_h*1.125000"/>
                                          </p:val>
                                        </p:tav>
                                        <p:tav tm="100000">
                                          <p:val>
                                            <p:strVal val="#ppt_y"/>
                                          </p:val>
                                        </p:tav>
                                      </p:tavLst>
                                    </p:anim>
                                    <p:animEffect transition="in" filter="wipe(up)">
                                      <p:cBhvr>
                                        <p:cTn id="8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22" grpId="0"/>
      <p:bldP spid="23" grpId="0"/>
    </p:bldLst>
  </p:timing>
  <p:extLst>
    <p:ext uri="{6950BFC3-D8DA-4A85-94F7-54DA5524770B}">
      <p188:commentRel xmlns:p188="http://schemas.microsoft.com/office/powerpoint/2018/8/main" xmlns=""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BDA41-3A23-754F-B1DB-E72477FCA60D}"/>
              </a:ext>
            </a:extLst>
          </p:cNvPr>
          <p:cNvSpPr>
            <a:spLocks noGrp="1"/>
          </p:cNvSpPr>
          <p:nvPr>
            <p:ph type="title"/>
          </p:nvPr>
        </p:nvSpPr>
        <p:spPr>
          <a:xfrm>
            <a:off x="838200" y="-142165"/>
            <a:ext cx="10515600" cy="1325563"/>
          </a:xfrm>
        </p:spPr>
        <p:txBody>
          <a:bodyPr/>
          <a:lstStyle/>
          <a:p>
            <a:r>
              <a:rPr lang="en-US">
                <a:solidFill>
                  <a:schemeClr val="accent4"/>
                </a:solidFill>
              </a:rPr>
              <a:t>RF-Protect: </a:t>
            </a:r>
            <a:r>
              <a:rPr lang="en-US"/>
              <a:t>Angle Spoofing</a:t>
            </a:r>
          </a:p>
        </p:txBody>
      </p:sp>
      <p:sp>
        <p:nvSpPr>
          <p:cNvPr id="3" name="Content Placeholder 2">
            <a:extLst>
              <a:ext uri="{FF2B5EF4-FFF2-40B4-BE49-F238E27FC236}">
                <a16:creationId xmlns:a16="http://schemas.microsoft.com/office/drawing/2014/main" id="{0901018F-B068-B94A-B7FC-A5A1A0A02C52}"/>
              </a:ext>
            </a:extLst>
          </p:cNvPr>
          <p:cNvSpPr>
            <a:spLocks noGrp="1"/>
          </p:cNvSpPr>
          <p:nvPr>
            <p:ph idx="1"/>
          </p:nvPr>
        </p:nvSpPr>
        <p:spPr>
          <a:xfrm>
            <a:off x="492815" y="1582676"/>
            <a:ext cx="10515600" cy="4351338"/>
          </a:xfrm>
        </p:spPr>
        <p:txBody>
          <a:bodyPr vert="horz" lIns="91440" tIns="45720" rIns="91440" bIns="45720" rtlCol="0" anchor="t">
            <a:normAutofit/>
          </a:bodyPr>
          <a:lstStyle/>
          <a:p>
            <a:r>
              <a:rPr lang="en-US"/>
              <a:t>Physical Spread in Space</a:t>
            </a:r>
          </a:p>
          <a:p>
            <a:endParaRPr lang="en-US"/>
          </a:p>
          <a:p>
            <a:endParaRPr lang="en-US"/>
          </a:p>
          <a:p>
            <a:endParaRPr lang="en-US">
              <a:cs typeface="Calibri"/>
            </a:endParaRPr>
          </a:p>
          <a:p>
            <a:pPr lvl="1"/>
            <a:endParaRPr lang="en-US"/>
          </a:p>
        </p:txBody>
      </p:sp>
      <p:cxnSp>
        <p:nvCxnSpPr>
          <p:cNvPr id="5" name="直接连接符 240">
            <a:extLst>
              <a:ext uri="{FF2B5EF4-FFF2-40B4-BE49-F238E27FC236}">
                <a16:creationId xmlns:a16="http://schemas.microsoft.com/office/drawing/2014/main" id="{7F7B7F7A-89D3-EE42-98FA-04836643FEA7}"/>
              </a:ext>
            </a:extLst>
          </p:cNvPr>
          <p:cNvCxnSpPr>
            <a:cxnSpLocks/>
          </p:cNvCxnSpPr>
          <p:nvPr/>
        </p:nvCxnSpPr>
        <p:spPr>
          <a:xfrm>
            <a:off x="6004143" y="3532201"/>
            <a:ext cx="5405648" cy="1396629"/>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6" name="直接连接符 244">
            <a:extLst>
              <a:ext uri="{FF2B5EF4-FFF2-40B4-BE49-F238E27FC236}">
                <a16:creationId xmlns:a16="http://schemas.microsoft.com/office/drawing/2014/main" id="{0A61764D-89BF-CF43-801A-57B1F61AA74D}"/>
              </a:ext>
            </a:extLst>
          </p:cNvPr>
          <p:cNvCxnSpPr>
            <a:cxnSpLocks/>
          </p:cNvCxnSpPr>
          <p:nvPr/>
        </p:nvCxnSpPr>
        <p:spPr>
          <a:xfrm>
            <a:off x="6004143" y="3532201"/>
            <a:ext cx="5358747" cy="1942914"/>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7" name="任意多边形: 形状 149">
            <a:extLst>
              <a:ext uri="{FF2B5EF4-FFF2-40B4-BE49-F238E27FC236}">
                <a16:creationId xmlns:a16="http://schemas.microsoft.com/office/drawing/2014/main" id="{F83EA4BD-92AE-B347-B38B-3836CA004C5A}"/>
              </a:ext>
            </a:extLst>
          </p:cNvPr>
          <p:cNvSpPr/>
          <p:nvPr/>
        </p:nvSpPr>
        <p:spPr>
          <a:xfrm>
            <a:off x="9637848" y="2362689"/>
            <a:ext cx="776922" cy="3112426"/>
          </a:xfrm>
          <a:custGeom>
            <a:avLst/>
            <a:gdLst>
              <a:gd name="connsiteX0" fmla="*/ 988810 w 1007877"/>
              <a:gd name="connsiteY0" fmla="*/ 3516924 h 3544187"/>
              <a:gd name="connsiteX1" fmla="*/ 965364 w 1007877"/>
              <a:gd name="connsiteY1" fmla="*/ 3458308 h 3544187"/>
              <a:gd name="connsiteX2" fmla="*/ 613672 w 1007877"/>
              <a:gd name="connsiteY2" fmla="*/ 2801816 h 3544187"/>
              <a:gd name="connsiteX3" fmla="*/ 730903 w 1007877"/>
              <a:gd name="connsiteY3" fmla="*/ 2332893 h 3544187"/>
              <a:gd name="connsiteX4" fmla="*/ 390934 w 1007877"/>
              <a:gd name="connsiteY4" fmla="*/ 1910862 h 3544187"/>
              <a:gd name="connsiteX5" fmla="*/ 4072 w 1007877"/>
              <a:gd name="connsiteY5" fmla="*/ 1512277 h 3544187"/>
              <a:gd name="connsiteX6" fmla="*/ 648841 w 1007877"/>
              <a:gd name="connsiteY6" fmla="*/ 1090247 h 3544187"/>
              <a:gd name="connsiteX7" fmla="*/ 238534 w 1007877"/>
              <a:gd name="connsiteY7" fmla="*/ 715108 h 3544187"/>
              <a:gd name="connsiteX8" fmla="*/ 590226 w 1007877"/>
              <a:gd name="connsiteY8" fmla="*/ 351693 h 3544187"/>
              <a:gd name="connsiteX9" fmla="*/ 472995 w 1007877"/>
              <a:gd name="connsiteY9" fmla="*/ 0 h 354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7877" h="3544187">
                <a:moveTo>
                  <a:pt x="988810" y="3516924"/>
                </a:moveTo>
                <a:cubicBezTo>
                  <a:pt x="1008348" y="3547208"/>
                  <a:pt x="1027887" y="3577493"/>
                  <a:pt x="965364" y="3458308"/>
                </a:cubicBezTo>
                <a:cubicBezTo>
                  <a:pt x="902841" y="3339123"/>
                  <a:pt x="652749" y="2989385"/>
                  <a:pt x="613672" y="2801816"/>
                </a:cubicBezTo>
                <a:cubicBezTo>
                  <a:pt x="574595" y="2614247"/>
                  <a:pt x="768026" y="2481385"/>
                  <a:pt x="730903" y="2332893"/>
                </a:cubicBezTo>
                <a:cubicBezTo>
                  <a:pt x="693780" y="2184401"/>
                  <a:pt x="512072" y="2047631"/>
                  <a:pt x="390934" y="1910862"/>
                </a:cubicBezTo>
                <a:cubicBezTo>
                  <a:pt x="269795" y="1774093"/>
                  <a:pt x="-38913" y="1649046"/>
                  <a:pt x="4072" y="1512277"/>
                </a:cubicBezTo>
                <a:cubicBezTo>
                  <a:pt x="47056" y="1375508"/>
                  <a:pt x="609764" y="1223108"/>
                  <a:pt x="648841" y="1090247"/>
                </a:cubicBezTo>
                <a:cubicBezTo>
                  <a:pt x="687918" y="957386"/>
                  <a:pt x="248303" y="838200"/>
                  <a:pt x="238534" y="715108"/>
                </a:cubicBezTo>
                <a:cubicBezTo>
                  <a:pt x="228765" y="592016"/>
                  <a:pt x="551149" y="470878"/>
                  <a:pt x="590226" y="351693"/>
                </a:cubicBezTo>
                <a:cubicBezTo>
                  <a:pt x="629303" y="232508"/>
                  <a:pt x="490580" y="50800"/>
                  <a:pt x="472995" y="0"/>
                </a:cubicBezTo>
              </a:path>
            </a:pathLst>
          </a:custGeom>
          <a:ln w="19050">
            <a:prstDash val="lgDash"/>
            <a:tailEnd type="stealth" w="lg" len="lg"/>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cxnSp>
        <p:nvCxnSpPr>
          <p:cNvPr id="9" name="直接连接符 108">
            <a:extLst>
              <a:ext uri="{FF2B5EF4-FFF2-40B4-BE49-F238E27FC236}">
                <a16:creationId xmlns:a16="http://schemas.microsoft.com/office/drawing/2014/main" id="{A3E630C2-603C-CE46-B751-A04CE221E7E6}"/>
              </a:ext>
            </a:extLst>
          </p:cNvPr>
          <p:cNvCxnSpPr>
            <a:cxnSpLocks/>
          </p:cNvCxnSpPr>
          <p:nvPr/>
        </p:nvCxnSpPr>
        <p:spPr>
          <a:xfrm flipV="1">
            <a:off x="6004143" y="2514201"/>
            <a:ext cx="5109445" cy="1018000"/>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直接连接符 109">
            <a:extLst>
              <a:ext uri="{FF2B5EF4-FFF2-40B4-BE49-F238E27FC236}">
                <a16:creationId xmlns:a16="http://schemas.microsoft.com/office/drawing/2014/main" id="{6B3B60EE-3884-5645-9C50-33F65EA38FD5}"/>
              </a:ext>
            </a:extLst>
          </p:cNvPr>
          <p:cNvCxnSpPr>
            <a:cxnSpLocks/>
          </p:cNvCxnSpPr>
          <p:nvPr/>
        </p:nvCxnSpPr>
        <p:spPr>
          <a:xfrm flipV="1">
            <a:off x="6004143" y="3141014"/>
            <a:ext cx="5225560" cy="391187"/>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直接连接符 110">
            <a:extLst>
              <a:ext uri="{FF2B5EF4-FFF2-40B4-BE49-F238E27FC236}">
                <a16:creationId xmlns:a16="http://schemas.microsoft.com/office/drawing/2014/main" id="{440092DC-19F0-494C-B2B3-BA74C2D5E4F9}"/>
              </a:ext>
            </a:extLst>
          </p:cNvPr>
          <p:cNvCxnSpPr>
            <a:cxnSpLocks/>
          </p:cNvCxnSpPr>
          <p:nvPr/>
        </p:nvCxnSpPr>
        <p:spPr>
          <a:xfrm>
            <a:off x="6004143" y="3532201"/>
            <a:ext cx="5410887" cy="100237"/>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cxnSp>
        <p:nvCxnSpPr>
          <p:cNvPr id="12" name="直接连接符 111">
            <a:extLst>
              <a:ext uri="{FF2B5EF4-FFF2-40B4-BE49-F238E27FC236}">
                <a16:creationId xmlns:a16="http://schemas.microsoft.com/office/drawing/2014/main" id="{F370DDF9-3F8A-7B4B-90EA-AD55EED891B8}"/>
              </a:ext>
            </a:extLst>
          </p:cNvPr>
          <p:cNvCxnSpPr>
            <a:cxnSpLocks/>
          </p:cNvCxnSpPr>
          <p:nvPr/>
        </p:nvCxnSpPr>
        <p:spPr>
          <a:xfrm>
            <a:off x="6004143" y="3532201"/>
            <a:ext cx="5405648" cy="785782"/>
          </a:xfrm>
          <a:prstGeom prst="line">
            <a:avLst/>
          </a:prstGeom>
          <a:ln>
            <a:solidFill>
              <a:schemeClr val="accent1">
                <a:lumMod val="60000"/>
                <a:lumOff val="40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13" name="文本框 114">
            <a:extLst>
              <a:ext uri="{FF2B5EF4-FFF2-40B4-BE49-F238E27FC236}">
                <a16:creationId xmlns:a16="http://schemas.microsoft.com/office/drawing/2014/main" id="{A231AEF0-3DC3-A748-A8C3-1371272BD4DC}"/>
              </a:ext>
            </a:extLst>
          </p:cNvPr>
          <p:cNvSpPr txBox="1"/>
          <p:nvPr/>
        </p:nvSpPr>
        <p:spPr>
          <a:xfrm>
            <a:off x="7573001" y="4564351"/>
            <a:ext cx="1604927" cy="461665"/>
          </a:xfrm>
          <a:prstGeom prst="rect">
            <a:avLst/>
          </a:prstGeom>
          <a:noFill/>
        </p:spPr>
        <p:txBody>
          <a:bodyPr wrap="none" rtlCol="0">
            <a:spAutoFit/>
          </a:bodyPr>
          <a:lstStyle/>
          <a:p>
            <a:r>
              <a:rPr lang="en-US" altLang="zh-CN" sz="2400" b="1">
                <a:latin typeface="Arial" panose="020B0604020202020204" pitchFamily="34" charset="0"/>
                <a:cs typeface="Arial" panose="020B0604020202020204" pitchFamily="34" charset="0"/>
              </a:rPr>
              <a:t>Reflector </a:t>
            </a:r>
            <a:endParaRPr lang="zh-CN" altLang="en-US" sz="2400" b="1">
              <a:latin typeface="Arial" panose="020B0604020202020204" pitchFamily="34" charset="0"/>
              <a:cs typeface="Arial" panose="020B0604020202020204" pitchFamily="34" charset="0"/>
            </a:endParaRPr>
          </a:p>
        </p:txBody>
      </p:sp>
      <p:sp>
        <p:nvSpPr>
          <p:cNvPr id="18" name="CustomShape 9">
            <a:extLst>
              <a:ext uri="{FF2B5EF4-FFF2-40B4-BE49-F238E27FC236}">
                <a16:creationId xmlns:a16="http://schemas.microsoft.com/office/drawing/2014/main" id="{E17D0E2E-0511-1241-B0D7-B811877917B4}"/>
              </a:ext>
            </a:extLst>
          </p:cNvPr>
          <p:cNvSpPr/>
          <p:nvPr/>
        </p:nvSpPr>
        <p:spPr>
          <a:xfrm>
            <a:off x="7559220" y="2256049"/>
            <a:ext cx="4071644" cy="3484034"/>
          </a:xfrm>
          <a:prstGeom prst="roundRect">
            <a:avLst>
              <a:gd name="adj" fmla="val 0"/>
            </a:avLst>
          </a:prstGeom>
          <a:noFill/>
          <a:ln w="38160">
            <a:solidFill>
              <a:schemeClr val="tx1"/>
            </a:solidFill>
          </a:ln>
        </p:spPr>
        <p:style>
          <a:lnRef idx="2">
            <a:schemeClr val="accent1">
              <a:shade val="50000"/>
            </a:schemeClr>
          </a:lnRef>
          <a:fillRef idx="1">
            <a:schemeClr val="accent1"/>
          </a:fillRef>
          <a:effectRef idx="0">
            <a:schemeClr val="accent1"/>
          </a:effectRef>
          <a:fontRef idx="minor"/>
        </p:style>
      </p:sp>
      <p:sp>
        <p:nvSpPr>
          <p:cNvPr id="19" name="文本框 166">
            <a:extLst>
              <a:ext uri="{FF2B5EF4-FFF2-40B4-BE49-F238E27FC236}">
                <a16:creationId xmlns:a16="http://schemas.microsoft.com/office/drawing/2014/main" id="{4D9EBCE8-0D9E-E149-AC1D-0A72F9F7A12C}"/>
              </a:ext>
            </a:extLst>
          </p:cNvPr>
          <p:cNvSpPr txBox="1"/>
          <p:nvPr/>
        </p:nvSpPr>
        <p:spPr>
          <a:xfrm>
            <a:off x="9277086" y="1746312"/>
            <a:ext cx="1056700" cy="461665"/>
          </a:xfrm>
          <a:prstGeom prst="rect">
            <a:avLst/>
          </a:prstGeom>
          <a:noFill/>
        </p:spPr>
        <p:txBody>
          <a:bodyPr wrap="none" rtlCol="0">
            <a:spAutoFit/>
          </a:bodyPr>
          <a:lstStyle/>
          <a:p>
            <a:r>
              <a:rPr lang="en-US" altLang="zh-CN" sz="2400" b="1">
                <a:latin typeface="Arial" panose="020B0604020202020204" pitchFamily="34" charset="0"/>
                <a:cs typeface="Arial" panose="020B0604020202020204" pitchFamily="34" charset="0"/>
              </a:rPr>
              <a:t>Room</a:t>
            </a:r>
            <a:endParaRPr lang="zh-CN" altLang="en-US" sz="2400" b="1">
              <a:latin typeface="Arial" panose="020B0604020202020204" pitchFamily="34" charset="0"/>
              <a:cs typeface="Arial" panose="020B0604020202020204" pitchFamily="34" charset="0"/>
            </a:endParaRPr>
          </a:p>
        </p:txBody>
      </p:sp>
      <p:cxnSp>
        <p:nvCxnSpPr>
          <p:cNvPr id="20" name="直接连接符 181">
            <a:extLst>
              <a:ext uri="{FF2B5EF4-FFF2-40B4-BE49-F238E27FC236}">
                <a16:creationId xmlns:a16="http://schemas.microsoft.com/office/drawing/2014/main" id="{DAADE857-CBD3-F046-B068-2D6B251B7B4D}"/>
              </a:ext>
            </a:extLst>
          </p:cNvPr>
          <p:cNvCxnSpPr>
            <a:cxnSpLocks/>
          </p:cNvCxnSpPr>
          <p:nvPr/>
        </p:nvCxnSpPr>
        <p:spPr>
          <a:xfrm flipH="1">
            <a:off x="6004143" y="3195151"/>
            <a:ext cx="1777742" cy="3370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184">
            <a:extLst>
              <a:ext uri="{FF2B5EF4-FFF2-40B4-BE49-F238E27FC236}">
                <a16:creationId xmlns:a16="http://schemas.microsoft.com/office/drawing/2014/main" id="{CF3190CB-F53B-DA4F-B8C0-44E988BA7F68}"/>
              </a:ext>
            </a:extLst>
          </p:cNvPr>
          <p:cNvCxnSpPr>
            <a:cxnSpLocks/>
          </p:cNvCxnSpPr>
          <p:nvPr/>
        </p:nvCxnSpPr>
        <p:spPr>
          <a:xfrm flipH="1">
            <a:off x="6004143" y="3392068"/>
            <a:ext cx="1845337" cy="140133"/>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188">
            <a:extLst>
              <a:ext uri="{FF2B5EF4-FFF2-40B4-BE49-F238E27FC236}">
                <a16:creationId xmlns:a16="http://schemas.microsoft.com/office/drawing/2014/main" id="{DBBCA4F4-7D59-4744-A05E-C354760CA4E4}"/>
              </a:ext>
            </a:extLst>
          </p:cNvPr>
          <p:cNvCxnSpPr>
            <a:cxnSpLocks/>
          </p:cNvCxnSpPr>
          <p:nvPr/>
        </p:nvCxnSpPr>
        <p:spPr>
          <a:xfrm flipH="1" flipV="1">
            <a:off x="6004143" y="3532201"/>
            <a:ext cx="1772431" cy="4107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195">
            <a:extLst>
              <a:ext uri="{FF2B5EF4-FFF2-40B4-BE49-F238E27FC236}">
                <a16:creationId xmlns:a16="http://schemas.microsoft.com/office/drawing/2014/main" id="{47B04074-1521-D54C-BEAF-4BF1E71E21AB}"/>
              </a:ext>
            </a:extLst>
          </p:cNvPr>
          <p:cNvCxnSpPr>
            <a:cxnSpLocks/>
          </p:cNvCxnSpPr>
          <p:nvPr/>
        </p:nvCxnSpPr>
        <p:spPr>
          <a:xfrm flipH="1" flipV="1">
            <a:off x="6004143" y="3532201"/>
            <a:ext cx="1767581" cy="246684"/>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Rectangle 122">
            <a:extLst>
              <a:ext uri="{FF2B5EF4-FFF2-40B4-BE49-F238E27FC236}">
                <a16:creationId xmlns:a16="http://schemas.microsoft.com/office/drawing/2014/main" id="{340DFFAC-47AA-9541-B890-94E9BC38A1C1}"/>
              </a:ext>
            </a:extLst>
          </p:cNvPr>
          <p:cNvSpPr/>
          <p:nvPr/>
        </p:nvSpPr>
        <p:spPr>
          <a:xfrm rot="16200000" flipH="1">
            <a:off x="7563129" y="3559613"/>
            <a:ext cx="1416213" cy="248199"/>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rgbClr val="000000"/>
              </a:solidFill>
            </a:endParaRPr>
          </a:p>
        </p:txBody>
      </p:sp>
      <p:cxnSp>
        <p:nvCxnSpPr>
          <p:cNvPr id="31" name="Straight Connector 130">
            <a:extLst>
              <a:ext uri="{FF2B5EF4-FFF2-40B4-BE49-F238E27FC236}">
                <a16:creationId xmlns:a16="http://schemas.microsoft.com/office/drawing/2014/main" id="{85C81CD7-B8F8-B84E-96C1-00363FED3DAE}"/>
              </a:ext>
            </a:extLst>
          </p:cNvPr>
          <p:cNvCxnSpPr/>
          <p:nvPr/>
        </p:nvCxnSpPr>
        <p:spPr>
          <a:xfrm rot="16200000" flipH="1" flipV="1">
            <a:off x="7991777" y="3022828"/>
            <a:ext cx="0" cy="2489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Isosceles Triangle 56">
            <a:extLst>
              <a:ext uri="{FF2B5EF4-FFF2-40B4-BE49-F238E27FC236}">
                <a16:creationId xmlns:a16="http://schemas.microsoft.com/office/drawing/2014/main" id="{19977A92-47C0-6245-A73E-2D70291EA7BA}"/>
              </a:ext>
            </a:extLst>
          </p:cNvPr>
          <p:cNvSpPr/>
          <p:nvPr/>
        </p:nvSpPr>
        <p:spPr>
          <a:xfrm rot="16200000" flipH="1" flipV="1">
            <a:off x="7796347" y="3074423"/>
            <a:ext cx="106266" cy="135190"/>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133">
            <a:extLst>
              <a:ext uri="{FF2B5EF4-FFF2-40B4-BE49-F238E27FC236}">
                <a16:creationId xmlns:a16="http://schemas.microsoft.com/office/drawing/2014/main" id="{87053349-9B20-D749-AF94-984E3743B5F0}"/>
              </a:ext>
            </a:extLst>
          </p:cNvPr>
          <p:cNvCxnSpPr/>
          <p:nvPr/>
        </p:nvCxnSpPr>
        <p:spPr>
          <a:xfrm rot="16200000" flipH="1" flipV="1">
            <a:off x="7989852" y="3243234"/>
            <a:ext cx="0" cy="248900"/>
          </a:xfrm>
          <a:prstGeom prst="line">
            <a:avLst/>
          </a:prstGeom>
          <a:solidFill>
            <a:srgbClr val="FF0000"/>
          </a:solidFill>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Isosceles Triangle 59">
            <a:extLst>
              <a:ext uri="{FF2B5EF4-FFF2-40B4-BE49-F238E27FC236}">
                <a16:creationId xmlns:a16="http://schemas.microsoft.com/office/drawing/2014/main" id="{8BECF865-AE07-7E4A-9306-D82CE351E5FB}"/>
              </a:ext>
            </a:extLst>
          </p:cNvPr>
          <p:cNvSpPr/>
          <p:nvPr/>
        </p:nvSpPr>
        <p:spPr>
          <a:xfrm rot="16200000" flipH="1" flipV="1">
            <a:off x="7796347" y="3297906"/>
            <a:ext cx="106266" cy="135190"/>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highlight>
                <a:srgbClr val="000000"/>
              </a:highlight>
            </a:endParaRPr>
          </a:p>
        </p:txBody>
      </p:sp>
      <p:cxnSp>
        <p:nvCxnSpPr>
          <p:cNvPr id="35" name="Straight Connector 136">
            <a:extLst>
              <a:ext uri="{FF2B5EF4-FFF2-40B4-BE49-F238E27FC236}">
                <a16:creationId xmlns:a16="http://schemas.microsoft.com/office/drawing/2014/main" id="{3B26E53A-CCF4-DF4E-A03A-97E055A3319E}"/>
              </a:ext>
            </a:extLst>
          </p:cNvPr>
          <p:cNvCxnSpPr/>
          <p:nvPr/>
        </p:nvCxnSpPr>
        <p:spPr>
          <a:xfrm rot="16200000" flipH="1" flipV="1">
            <a:off x="7986464" y="3454089"/>
            <a:ext cx="0" cy="2489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 name="Isosceles Triangle 62">
            <a:extLst>
              <a:ext uri="{FF2B5EF4-FFF2-40B4-BE49-F238E27FC236}">
                <a16:creationId xmlns:a16="http://schemas.microsoft.com/office/drawing/2014/main" id="{FB36EA93-F8DE-9344-8C1F-3E0B4D251EF9}"/>
              </a:ext>
            </a:extLst>
          </p:cNvPr>
          <p:cNvSpPr/>
          <p:nvPr/>
        </p:nvSpPr>
        <p:spPr>
          <a:xfrm rot="16200000" flipH="1" flipV="1">
            <a:off x="7791036" y="3505684"/>
            <a:ext cx="106266" cy="135190"/>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139">
            <a:extLst>
              <a:ext uri="{FF2B5EF4-FFF2-40B4-BE49-F238E27FC236}">
                <a16:creationId xmlns:a16="http://schemas.microsoft.com/office/drawing/2014/main" id="{E974CF8A-3380-1849-9DA5-3C5438D14170}"/>
              </a:ext>
            </a:extLst>
          </p:cNvPr>
          <p:cNvCxnSpPr/>
          <p:nvPr/>
        </p:nvCxnSpPr>
        <p:spPr>
          <a:xfrm rot="16200000" flipH="1" flipV="1">
            <a:off x="7993290" y="3659694"/>
            <a:ext cx="0" cy="2489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 name="Isosceles Triangle 65">
            <a:extLst>
              <a:ext uri="{FF2B5EF4-FFF2-40B4-BE49-F238E27FC236}">
                <a16:creationId xmlns:a16="http://schemas.microsoft.com/office/drawing/2014/main" id="{5D6B0389-708D-7D40-AD60-29A48268D6F4}"/>
              </a:ext>
            </a:extLst>
          </p:cNvPr>
          <p:cNvSpPr/>
          <p:nvPr/>
        </p:nvSpPr>
        <p:spPr>
          <a:xfrm rot="16200000" flipH="1" flipV="1">
            <a:off x="7786186" y="3711290"/>
            <a:ext cx="106266" cy="135190"/>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139">
            <a:extLst>
              <a:ext uri="{FF2B5EF4-FFF2-40B4-BE49-F238E27FC236}">
                <a16:creationId xmlns:a16="http://schemas.microsoft.com/office/drawing/2014/main" id="{993F18D0-096D-D041-89A2-8A780E0258E5}"/>
              </a:ext>
            </a:extLst>
          </p:cNvPr>
          <p:cNvCxnSpPr/>
          <p:nvPr/>
        </p:nvCxnSpPr>
        <p:spPr>
          <a:xfrm rot="16200000" flipH="1" flipV="1">
            <a:off x="7991772" y="3865299"/>
            <a:ext cx="0" cy="2489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65">
            <a:extLst>
              <a:ext uri="{FF2B5EF4-FFF2-40B4-BE49-F238E27FC236}">
                <a16:creationId xmlns:a16="http://schemas.microsoft.com/office/drawing/2014/main" id="{BA247EDE-B45E-4D4A-9ED8-B03D1B74A0CD}"/>
              </a:ext>
            </a:extLst>
          </p:cNvPr>
          <p:cNvSpPr/>
          <p:nvPr/>
        </p:nvSpPr>
        <p:spPr>
          <a:xfrm rot="16200000" flipH="1" flipV="1">
            <a:off x="7784668" y="3916894"/>
            <a:ext cx="106266" cy="135189"/>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139">
            <a:extLst>
              <a:ext uri="{FF2B5EF4-FFF2-40B4-BE49-F238E27FC236}">
                <a16:creationId xmlns:a16="http://schemas.microsoft.com/office/drawing/2014/main" id="{333519D7-DDF3-5848-B03C-7567478E7BC2}"/>
              </a:ext>
            </a:extLst>
          </p:cNvPr>
          <p:cNvCxnSpPr/>
          <p:nvPr/>
        </p:nvCxnSpPr>
        <p:spPr>
          <a:xfrm rot="16200000" flipH="1" flipV="1">
            <a:off x="7991772" y="4070903"/>
            <a:ext cx="0" cy="2489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Isosceles Triangle 65">
            <a:extLst>
              <a:ext uri="{FF2B5EF4-FFF2-40B4-BE49-F238E27FC236}">
                <a16:creationId xmlns:a16="http://schemas.microsoft.com/office/drawing/2014/main" id="{7CDF2736-2048-6540-8623-C2F35A1AE07B}"/>
              </a:ext>
            </a:extLst>
          </p:cNvPr>
          <p:cNvSpPr/>
          <p:nvPr/>
        </p:nvSpPr>
        <p:spPr>
          <a:xfrm rot="16200000" flipH="1" flipV="1">
            <a:off x="7784668" y="4122498"/>
            <a:ext cx="106266" cy="135189"/>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直接连接符 255">
            <a:extLst>
              <a:ext uri="{FF2B5EF4-FFF2-40B4-BE49-F238E27FC236}">
                <a16:creationId xmlns:a16="http://schemas.microsoft.com/office/drawing/2014/main" id="{2D5A3844-9719-2C41-9C34-50ED8CA69F85}"/>
              </a:ext>
            </a:extLst>
          </p:cNvPr>
          <p:cNvCxnSpPr>
            <a:cxnSpLocks/>
          </p:cNvCxnSpPr>
          <p:nvPr/>
        </p:nvCxnSpPr>
        <p:spPr>
          <a:xfrm flipH="1" flipV="1">
            <a:off x="6004143" y="3532201"/>
            <a:ext cx="1766064" cy="45228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258">
            <a:extLst>
              <a:ext uri="{FF2B5EF4-FFF2-40B4-BE49-F238E27FC236}">
                <a16:creationId xmlns:a16="http://schemas.microsoft.com/office/drawing/2014/main" id="{6D76E5AF-5FEB-294C-B836-9EC5BC794AB0}"/>
              </a:ext>
            </a:extLst>
          </p:cNvPr>
          <p:cNvCxnSpPr>
            <a:cxnSpLocks/>
          </p:cNvCxnSpPr>
          <p:nvPr/>
        </p:nvCxnSpPr>
        <p:spPr>
          <a:xfrm flipH="1" flipV="1">
            <a:off x="6004143" y="3532201"/>
            <a:ext cx="1766064" cy="65789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4" name="组合 57">
            <a:extLst>
              <a:ext uri="{FF2B5EF4-FFF2-40B4-BE49-F238E27FC236}">
                <a16:creationId xmlns:a16="http://schemas.microsoft.com/office/drawing/2014/main" id="{A4CCDE35-ECC3-CB47-9D07-CA79A7DA708C}"/>
              </a:ext>
            </a:extLst>
          </p:cNvPr>
          <p:cNvGrpSpPr/>
          <p:nvPr/>
        </p:nvGrpSpPr>
        <p:grpSpPr>
          <a:xfrm rot="5400000">
            <a:off x="4447634" y="2770903"/>
            <a:ext cx="1611854" cy="1445306"/>
            <a:chOff x="983475" y="4156985"/>
            <a:chExt cx="1175716" cy="464493"/>
          </a:xfrm>
        </p:grpSpPr>
        <p:sp>
          <p:nvSpPr>
            <p:cNvPr id="45" name="Rectangle 122">
              <a:extLst>
                <a:ext uri="{FF2B5EF4-FFF2-40B4-BE49-F238E27FC236}">
                  <a16:creationId xmlns:a16="http://schemas.microsoft.com/office/drawing/2014/main" id="{0AEFDACB-04E1-0A4E-887B-604D17C5703E}"/>
                </a:ext>
              </a:extLst>
            </p:cNvPr>
            <p:cNvSpPr/>
            <p:nvPr/>
          </p:nvSpPr>
          <p:spPr>
            <a:xfrm>
              <a:off x="983475" y="4412152"/>
              <a:ext cx="1163602" cy="209326"/>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endParaRPr>
            </a:p>
          </p:txBody>
        </p:sp>
        <p:cxnSp>
          <p:nvCxnSpPr>
            <p:cNvPr id="46" name="Straight Connector 127">
              <a:extLst>
                <a:ext uri="{FF2B5EF4-FFF2-40B4-BE49-F238E27FC236}">
                  <a16:creationId xmlns:a16="http://schemas.microsoft.com/office/drawing/2014/main" id="{C675D473-C1E6-354F-849C-FC7ED073F6AF}"/>
                </a:ext>
              </a:extLst>
            </p:cNvPr>
            <p:cNvCxnSpPr/>
            <p:nvPr/>
          </p:nvCxnSpPr>
          <p:spPr>
            <a:xfrm flipV="1">
              <a:off x="1063084" y="4230549"/>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Isosceles Triangle 52">
              <a:extLst>
                <a:ext uri="{FF2B5EF4-FFF2-40B4-BE49-F238E27FC236}">
                  <a16:creationId xmlns:a16="http://schemas.microsoft.com/office/drawing/2014/main" id="{B4CB667C-0683-B54F-B0A6-4A17CC99A32C}"/>
                </a:ext>
              </a:extLst>
            </p:cNvPr>
            <p:cNvSpPr/>
            <p:nvPr/>
          </p:nvSpPr>
          <p:spPr>
            <a:xfrm flipV="1">
              <a:off x="992305" y="4158212"/>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130">
              <a:extLst>
                <a:ext uri="{FF2B5EF4-FFF2-40B4-BE49-F238E27FC236}">
                  <a16:creationId xmlns:a16="http://schemas.microsoft.com/office/drawing/2014/main" id="{494E3BD8-0A44-2846-99B1-63BB2FDB5FDD}"/>
                </a:ext>
              </a:extLst>
            </p:cNvPr>
            <p:cNvCxnSpPr/>
            <p:nvPr/>
          </p:nvCxnSpPr>
          <p:spPr>
            <a:xfrm flipV="1">
              <a:off x="1329202" y="4236891"/>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Isosceles Triangle 56">
              <a:extLst>
                <a:ext uri="{FF2B5EF4-FFF2-40B4-BE49-F238E27FC236}">
                  <a16:creationId xmlns:a16="http://schemas.microsoft.com/office/drawing/2014/main" id="{6E338A16-933C-024B-AAED-2F2CDC201340}"/>
                </a:ext>
              </a:extLst>
            </p:cNvPr>
            <p:cNvSpPr/>
            <p:nvPr/>
          </p:nvSpPr>
          <p:spPr>
            <a:xfrm flipV="1">
              <a:off x="1258423" y="4164554"/>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133">
              <a:extLst>
                <a:ext uri="{FF2B5EF4-FFF2-40B4-BE49-F238E27FC236}">
                  <a16:creationId xmlns:a16="http://schemas.microsoft.com/office/drawing/2014/main" id="{2C75500D-7049-744C-B436-CD2A1860AFF3}"/>
                </a:ext>
              </a:extLst>
            </p:cNvPr>
            <p:cNvCxnSpPr/>
            <p:nvPr/>
          </p:nvCxnSpPr>
          <p:spPr>
            <a:xfrm flipV="1">
              <a:off x="1596362" y="4226761"/>
              <a:ext cx="0" cy="185393"/>
            </a:xfrm>
            <a:prstGeom prst="line">
              <a:avLst/>
            </a:prstGeom>
            <a:solidFill>
              <a:srgbClr val="FF0000"/>
            </a:solidFill>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Isosceles Triangle 59">
              <a:extLst>
                <a:ext uri="{FF2B5EF4-FFF2-40B4-BE49-F238E27FC236}">
                  <a16:creationId xmlns:a16="http://schemas.microsoft.com/office/drawing/2014/main" id="{C942140C-2A50-A44B-9ED0-4A386B693D4B}"/>
                </a:ext>
              </a:extLst>
            </p:cNvPr>
            <p:cNvSpPr/>
            <p:nvPr/>
          </p:nvSpPr>
          <p:spPr>
            <a:xfrm flipV="1">
              <a:off x="1529311" y="4164554"/>
              <a:ext cx="128808" cy="100696"/>
            </a:xfrm>
            <a:prstGeom prst="triangl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52" name="Straight Connector 136">
              <a:extLst>
                <a:ext uri="{FF2B5EF4-FFF2-40B4-BE49-F238E27FC236}">
                  <a16:creationId xmlns:a16="http://schemas.microsoft.com/office/drawing/2014/main" id="{273FFC66-26C3-B74A-B271-F4BDBBD83481}"/>
                </a:ext>
              </a:extLst>
            </p:cNvPr>
            <p:cNvCxnSpPr/>
            <p:nvPr/>
          </p:nvCxnSpPr>
          <p:spPr>
            <a:xfrm flipV="1">
              <a:off x="1851943" y="4232934"/>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3" name="Isosceles Triangle 62">
              <a:extLst>
                <a:ext uri="{FF2B5EF4-FFF2-40B4-BE49-F238E27FC236}">
                  <a16:creationId xmlns:a16="http://schemas.microsoft.com/office/drawing/2014/main" id="{BE91596E-E577-7441-B8A2-2DC1D5F1C133}"/>
                </a:ext>
              </a:extLst>
            </p:cNvPr>
            <p:cNvSpPr/>
            <p:nvPr/>
          </p:nvSpPr>
          <p:spPr>
            <a:xfrm flipV="1">
              <a:off x="1781164" y="4160597"/>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139">
              <a:extLst>
                <a:ext uri="{FF2B5EF4-FFF2-40B4-BE49-F238E27FC236}">
                  <a16:creationId xmlns:a16="http://schemas.microsoft.com/office/drawing/2014/main" id="{F4DE0FDC-1EEF-0442-818A-30D9407D12C2}"/>
                </a:ext>
              </a:extLst>
            </p:cNvPr>
            <p:cNvCxnSpPr/>
            <p:nvPr/>
          </p:nvCxnSpPr>
          <p:spPr>
            <a:xfrm flipV="1">
              <a:off x="2101162" y="4229322"/>
              <a:ext cx="0" cy="18539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Isosceles Triangle 65">
              <a:extLst>
                <a:ext uri="{FF2B5EF4-FFF2-40B4-BE49-F238E27FC236}">
                  <a16:creationId xmlns:a16="http://schemas.microsoft.com/office/drawing/2014/main" id="{0ECB3FE3-0084-8242-B489-A8472643DABB}"/>
                </a:ext>
              </a:extLst>
            </p:cNvPr>
            <p:cNvSpPr/>
            <p:nvPr/>
          </p:nvSpPr>
          <p:spPr>
            <a:xfrm flipV="1">
              <a:off x="2030383" y="4156985"/>
              <a:ext cx="128808" cy="100696"/>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9" name="Picture 58">
            <a:extLst>
              <a:ext uri="{FF2B5EF4-FFF2-40B4-BE49-F238E27FC236}">
                <a16:creationId xmlns:a16="http://schemas.microsoft.com/office/drawing/2014/main" id="{BDBC7F70-7083-AD48-A599-EFC4A889E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008" y="3418634"/>
            <a:ext cx="353878" cy="353878"/>
          </a:xfrm>
          <a:prstGeom prst="rect">
            <a:avLst/>
          </a:prstGeom>
        </p:spPr>
      </p:pic>
      <p:pic>
        <p:nvPicPr>
          <p:cNvPr id="60" name="Picture 59">
            <a:extLst>
              <a:ext uri="{FF2B5EF4-FFF2-40B4-BE49-F238E27FC236}">
                <a16:creationId xmlns:a16="http://schemas.microsoft.com/office/drawing/2014/main" id="{55D733AA-12C6-534D-A931-DA02D67AD62D}"/>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9957762" y="3031876"/>
            <a:ext cx="353878" cy="353878"/>
          </a:xfrm>
          <a:prstGeom prst="rect">
            <a:avLst/>
          </a:prstGeom>
        </p:spPr>
      </p:pic>
      <p:pic>
        <p:nvPicPr>
          <p:cNvPr id="62" name="Picture 61">
            <a:extLst>
              <a:ext uri="{FF2B5EF4-FFF2-40B4-BE49-F238E27FC236}">
                <a16:creationId xmlns:a16="http://schemas.microsoft.com/office/drawing/2014/main" id="{56382FC8-24B3-1740-8564-F0E5891625E6}"/>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10118950" y="2521593"/>
            <a:ext cx="353878" cy="353878"/>
          </a:xfrm>
          <a:prstGeom prst="rect">
            <a:avLst/>
          </a:prstGeom>
        </p:spPr>
      </p:pic>
      <p:pic>
        <p:nvPicPr>
          <p:cNvPr id="63" name="Picture 62">
            <a:extLst>
              <a:ext uri="{FF2B5EF4-FFF2-40B4-BE49-F238E27FC236}">
                <a16:creationId xmlns:a16="http://schemas.microsoft.com/office/drawing/2014/main" id="{68951A7B-92E9-B840-BD05-D98887F2AB44}"/>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9780823" y="3915539"/>
            <a:ext cx="353878" cy="353878"/>
          </a:xfrm>
          <a:prstGeom prst="rect">
            <a:avLst/>
          </a:prstGeom>
        </p:spPr>
      </p:pic>
      <p:pic>
        <p:nvPicPr>
          <p:cNvPr id="64" name="Picture 63">
            <a:extLst>
              <a:ext uri="{FF2B5EF4-FFF2-40B4-BE49-F238E27FC236}">
                <a16:creationId xmlns:a16="http://schemas.microsoft.com/office/drawing/2014/main" id="{7ECDEE20-27AA-E54B-ABD5-C855FD465CFF}"/>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9990954" y="4421058"/>
            <a:ext cx="353878" cy="353878"/>
          </a:xfrm>
          <a:prstGeom prst="rect">
            <a:avLst/>
          </a:prstGeom>
        </p:spPr>
      </p:pic>
      <p:pic>
        <p:nvPicPr>
          <p:cNvPr id="65" name="Picture 64">
            <a:extLst>
              <a:ext uri="{FF2B5EF4-FFF2-40B4-BE49-F238E27FC236}">
                <a16:creationId xmlns:a16="http://schemas.microsoft.com/office/drawing/2014/main" id="{1C64F25D-5D1D-E44F-8A18-D55B98A8261F}"/>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a:off x="10034164" y="4946683"/>
            <a:ext cx="353878" cy="353878"/>
          </a:xfrm>
          <a:prstGeom prst="rect">
            <a:avLst/>
          </a:prstGeom>
        </p:spPr>
      </p:pic>
      <p:sp>
        <p:nvSpPr>
          <p:cNvPr id="4" name="Oval 3">
            <a:extLst>
              <a:ext uri="{FF2B5EF4-FFF2-40B4-BE49-F238E27FC236}">
                <a16:creationId xmlns:a16="http://schemas.microsoft.com/office/drawing/2014/main" id="{CA8ADE06-FA8D-376B-C341-24DBEA3A9F21}"/>
              </a:ext>
            </a:extLst>
          </p:cNvPr>
          <p:cNvSpPr/>
          <p:nvPr/>
        </p:nvSpPr>
        <p:spPr>
          <a:xfrm>
            <a:off x="7597057" y="2920394"/>
            <a:ext cx="421377" cy="37273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E4C5FB7-3049-6547-A5FF-1A2154E0401D}"/>
              </a:ext>
            </a:extLst>
          </p:cNvPr>
          <p:cNvSpPr/>
          <p:nvPr/>
        </p:nvSpPr>
        <p:spPr>
          <a:xfrm>
            <a:off x="10079527" y="2524593"/>
            <a:ext cx="421377" cy="37273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picture containing text, clipart&#10;&#10;Description automatically generated">
            <a:extLst>
              <a:ext uri="{FF2B5EF4-FFF2-40B4-BE49-F238E27FC236}">
                <a16:creationId xmlns:a16="http://schemas.microsoft.com/office/drawing/2014/main" id="{41AA7ADF-20D8-0040-92A1-78E0867905CD}"/>
              </a:ext>
            </a:extLst>
          </p:cNvPr>
          <p:cNvPicPr>
            <a:picLocks noChangeAspect="1"/>
          </p:cNvPicPr>
          <p:nvPr/>
        </p:nvPicPr>
        <p:blipFill>
          <a:blip r:embed="rId4"/>
          <a:stretch>
            <a:fillRect/>
          </a:stretch>
        </p:blipFill>
        <p:spPr>
          <a:xfrm>
            <a:off x="4562949" y="3162095"/>
            <a:ext cx="600078" cy="600078"/>
          </a:xfrm>
          <a:prstGeom prst="rect">
            <a:avLst/>
          </a:prstGeom>
        </p:spPr>
      </p:pic>
    </p:spTree>
    <p:extLst>
      <p:ext uri="{BB962C8B-B14F-4D97-AF65-F5344CB8AC3E}">
        <p14:creationId xmlns:p14="http://schemas.microsoft.com/office/powerpoint/2010/main" val="10630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p:tgtEl>
                                          <p:spTgt spid="44"/>
                                        </p:tgtEl>
                                        <p:attrNameLst>
                                          <p:attrName>ppt_y</p:attrName>
                                        </p:attrNameLst>
                                      </p:cBhvr>
                                      <p:tavLst>
                                        <p:tav tm="0">
                                          <p:val>
                                            <p:strVal val="#ppt_y+#ppt_h*1.125000"/>
                                          </p:val>
                                        </p:tav>
                                        <p:tav tm="100000">
                                          <p:val>
                                            <p:strVal val="#ppt_y"/>
                                          </p:val>
                                        </p:tav>
                                      </p:tavLst>
                                    </p:anim>
                                    <p:animEffect transition="in" filter="wipe(up)">
                                      <p:cBhvr>
                                        <p:cTn id="8" dur="500"/>
                                        <p:tgtEl>
                                          <p:spTgt spid="44"/>
                                        </p:tgtEl>
                                      </p:cBhvr>
                                    </p:animEffect>
                                  </p:childTnLst>
                                </p:cTn>
                              </p:par>
                              <p:par>
                                <p:cTn id="9" presetID="1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up)">
                                      <p:cBhvr>
                                        <p:cTn id="16" dur="500"/>
                                        <p:tgtEl>
                                          <p:spTgt spid="19"/>
                                        </p:tgtEl>
                                      </p:cBhvr>
                                    </p:animEffect>
                                  </p:childTnLst>
                                </p:cTn>
                              </p:par>
                              <p:par>
                                <p:cTn id="17" presetID="12" presetClass="entr" presetSubtype="4"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p:tgtEl>
                                          <p:spTgt spid="59"/>
                                        </p:tgtEl>
                                        <p:attrNameLst>
                                          <p:attrName>ppt_y</p:attrName>
                                        </p:attrNameLst>
                                      </p:cBhvr>
                                      <p:tavLst>
                                        <p:tav tm="0">
                                          <p:val>
                                            <p:strVal val="#ppt_y+#ppt_h*1.125000"/>
                                          </p:val>
                                        </p:tav>
                                        <p:tav tm="100000">
                                          <p:val>
                                            <p:strVal val="#ppt_y"/>
                                          </p:val>
                                        </p:tav>
                                      </p:tavLst>
                                    </p:anim>
                                    <p:animEffect transition="in" filter="wipe(up)">
                                      <p:cBhvr>
                                        <p:cTn id="20" dur="500"/>
                                        <p:tgtEl>
                                          <p:spTgt spid="59"/>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autoRev="1" fill="hold" nodeType="clickEffect">
                                  <p:stCondLst>
                                    <p:cond delay="0"/>
                                  </p:stCondLst>
                                  <p:childTnLst>
                                    <p:animMotion origin="layout" path="M -0.00287 -0.00393 L 0.1095 -0.00393 " pathEditMode="relative" rAng="0" ptsTypes="AA">
                                      <p:cBhvr>
                                        <p:cTn id="28" dur="2000" fill="hold"/>
                                        <p:tgtEl>
                                          <p:spTgt spid="59"/>
                                        </p:tgtEl>
                                        <p:attrNameLst>
                                          <p:attrName>ppt_x</p:attrName>
                                          <p:attrName>ppt_y</p:attrName>
                                        </p:attrNameLst>
                                      </p:cBhvr>
                                      <p:rCtr x="5612" y="0"/>
                                    </p:animMotion>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par>
                                <p:cTn id="35" presetID="12" presetClass="entr" presetSubtype="4"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p:tgtEl>
                                          <p:spTgt spid="62"/>
                                        </p:tgtEl>
                                        <p:attrNameLst>
                                          <p:attrName>ppt_y</p:attrName>
                                        </p:attrNameLst>
                                      </p:cBhvr>
                                      <p:tavLst>
                                        <p:tav tm="0">
                                          <p:val>
                                            <p:strVal val="#ppt_y+#ppt_h*1.125000"/>
                                          </p:val>
                                        </p:tav>
                                        <p:tav tm="100000">
                                          <p:val>
                                            <p:strVal val="#ppt_y"/>
                                          </p:val>
                                        </p:tav>
                                      </p:tavLst>
                                    </p:anim>
                                    <p:animEffect transition="in" filter="wipe(up)">
                                      <p:cBhvr>
                                        <p:cTn id="38" dur="500"/>
                                        <p:tgtEl>
                                          <p:spTgt spid="62"/>
                                        </p:tgtEl>
                                      </p:cBhvr>
                                    </p:animEffect>
                                  </p:childTnLst>
                                </p:cTn>
                              </p:par>
                              <p:par>
                                <p:cTn id="39" presetID="12" presetClass="entr" presetSubtype="4"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p:tgtEl>
                                          <p:spTgt spid="60"/>
                                        </p:tgtEl>
                                        <p:attrNameLst>
                                          <p:attrName>ppt_y</p:attrName>
                                        </p:attrNameLst>
                                      </p:cBhvr>
                                      <p:tavLst>
                                        <p:tav tm="0">
                                          <p:val>
                                            <p:strVal val="#ppt_y+#ppt_h*1.125000"/>
                                          </p:val>
                                        </p:tav>
                                        <p:tav tm="100000">
                                          <p:val>
                                            <p:strVal val="#ppt_y"/>
                                          </p:val>
                                        </p:tav>
                                      </p:tavLst>
                                    </p:anim>
                                    <p:animEffect transition="in" filter="wipe(up)">
                                      <p:cBhvr>
                                        <p:cTn id="42" dur="500"/>
                                        <p:tgtEl>
                                          <p:spTgt spid="60"/>
                                        </p:tgtEl>
                                      </p:cBhvr>
                                    </p:animEffect>
                                  </p:childTnLst>
                                </p:cTn>
                              </p:par>
                              <p:par>
                                <p:cTn id="43" presetID="12" presetClass="entr" presetSubtype="4"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 calcmode="lin" valueType="num">
                                      <p:cBhvr additive="base">
                                        <p:cTn id="45" dur="500"/>
                                        <p:tgtEl>
                                          <p:spTgt spid="63"/>
                                        </p:tgtEl>
                                        <p:attrNameLst>
                                          <p:attrName>ppt_y</p:attrName>
                                        </p:attrNameLst>
                                      </p:cBhvr>
                                      <p:tavLst>
                                        <p:tav tm="0">
                                          <p:val>
                                            <p:strVal val="#ppt_y+#ppt_h*1.125000"/>
                                          </p:val>
                                        </p:tav>
                                        <p:tav tm="100000">
                                          <p:val>
                                            <p:strVal val="#ppt_y"/>
                                          </p:val>
                                        </p:tav>
                                      </p:tavLst>
                                    </p:anim>
                                    <p:animEffect transition="in" filter="wipe(up)">
                                      <p:cBhvr>
                                        <p:cTn id="46" dur="500"/>
                                        <p:tgtEl>
                                          <p:spTgt spid="63"/>
                                        </p:tgtEl>
                                      </p:cBhvr>
                                    </p:animEffect>
                                  </p:childTnLst>
                                </p:cTn>
                              </p:par>
                              <p:par>
                                <p:cTn id="47" presetID="12" presetClass="entr" presetSubtype="4" fill="hold" nodeType="withEffect">
                                  <p:stCondLst>
                                    <p:cond delay="0"/>
                                  </p:stCondLst>
                                  <p:childTnLst>
                                    <p:set>
                                      <p:cBhvr>
                                        <p:cTn id="48" dur="1" fill="hold">
                                          <p:stCondLst>
                                            <p:cond delay="0"/>
                                          </p:stCondLst>
                                        </p:cTn>
                                        <p:tgtEl>
                                          <p:spTgt spid="64"/>
                                        </p:tgtEl>
                                        <p:attrNameLst>
                                          <p:attrName>style.visibility</p:attrName>
                                        </p:attrNameLst>
                                      </p:cBhvr>
                                      <p:to>
                                        <p:strVal val="visible"/>
                                      </p:to>
                                    </p:set>
                                    <p:anim calcmode="lin" valueType="num">
                                      <p:cBhvr additive="base">
                                        <p:cTn id="49" dur="500"/>
                                        <p:tgtEl>
                                          <p:spTgt spid="64"/>
                                        </p:tgtEl>
                                        <p:attrNameLst>
                                          <p:attrName>ppt_y</p:attrName>
                                        </p:attrNameLst>
                                      </p:cBhvr>
                                      <p:tavLst>
                                        <p:tav tm="0">
                                          <p:val>
                                            <p:strVal val="#ppt_y+#ppt_h*1.125000"/>
                                          </p:val>
                                        </p:tav>
                                        <p:tav tm="100000">
                                          <p:val>
                                            <p:strVal val="#ppt_y"/>
                                          </p:val>
                                        </p:tav>
                                      </p:tavLst>
                                    </p:anim>
                                    <p:animEffect transition="in" filter="wipe(up)">
                                      <p:cBhvr>
                                        <p:cTn id="50" dur="500"/>
                                        <p:tgtEl>
                                          <p:spTgt spid="64"/>
                                        </p:tgtEl>
                                      </p:cBhvr>
                                    </p:animEffect>
                                  </p:childTnLst>
                                </p:cTn>
                              </p:par>
                              <p:par>
                                <p:cTn id="51" presetID="12" presetClass="entr" presetSubtype="4" fill="hold" nodeType="withEffect">
                                  <p:stCondLst>
                                    <p:cond delay="0"/>
                                  </p:stCondLst>
                                  <p:childTnLst>
                                    <p:set>
                                      <p:cBhvr>
                                        <p:cTn id="52" dur="1" fill="hold">
                                          <p:stCondLst>
                                            <p:cond delay="0"/>
                                          </p:stCondLst>
                                        </p:cTn>
                                        <p:tgtEl>
                                          <p:spTgt spid="65"/>
                                        </p:tgtEl>
                                        <p:attrNameLst>
                                          <p:attrName>style.visibility</p:attrName>
                                        </p:attrNameLst>
                                      </p:cBhvr>
                                      <p:to>
                                        <p:strVal val="visible"/>
                                      </p:to>
                                    </p:set>
                                    <p:anim calcmode="lin" valueType="num">
                                      <p:cBhvr additive="base">
                                        <p:cTn id="53" dur="500"/>
                                        <p:tgtEl>
                                          <p:spTgt spid="65"/>
                                        </p:tgtEl>
                                        <p:attrNameLst>
                                          <p:attrName>ppt_y</p:attrName>
                                        </p:attrNameLst>
                                      </p:cBhvr>
                                      <p:tavLst>
                                        <p:tav tm="0">
                                          <p:val>
                                            <p:strVal val="#ppt_y+#ppt_h*1.125000"/>
                                          </p:val>
                                        </p:tav>
                                        <p:tav tm="100000">
                                          <p:val>
                                            <p:strVal val="#ppt_y"/>
                                          </p:val>
                                        </p:tav>
                                      </p:tavLst>
                                    </p:anim>
                                    <p:animEffect transition="in" filter="wipe(up)">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p:tgtEl>
                                          <p:spTgt spid="6"/>
                                        </p:tgtEl>
                                        <p:attrNameLst>
                                          <p:attrName>ppt_y</p:attrName>
                                        </p:attrNameLst>
                                      </p:cBhvr>
                                      <p:tavLst>
                                        <p:tav tm="0">
                                          <p:val>
                                            <p:strVal val="#ppt_y+#ppt_h*1.125000"/>
                                          </p:val>
                                        </p:tav>
                                        <p:tav tm="100000">
                                          <p:val>
                                            <p:strVal val="#ppt_y"/>
                                          </p:val>
                                        </p:tav>
                                      </p:tavLst>
                                    </p:anim>
                                    <p:animEffect transition="in" filter="wipe(up)">
                                      <p:cBhvr>
                                        <p:cTn id="60" dur="500"/>
                                        <p:tgtEl>
                                          <p:spTgt spid="6"/>
                                        </p:tgtEl>
                                      </p:cBhvr>
                                    </p:animEffect>
                                  </p:childTnLst>
                                </p:cTn>
                              </p:par>
                              <p:par>
                                <p:cTn id="61" presetID="12" presetClass="entr" presetSubtype="4"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p:tgtEl>
                                          <p:spTgt spid="5"/>
                                        </p:tgtEl>
                                        <p:attrNameLst>
                                          <p:attrName>ppt_y</p:attrName>
                                        </p:attrNameLst>
                                      </p:cBhvr>
                                      <p:tavLst>
                                        <p:tav tm="0">
                                          <p:val>
                                            <p:strVal val="#ppt_y+#ppt_h*1.125000"/>
                                          </p:val>
                                        </p:tav>
                                        <p:tav tm="100000">
                                          <p:val>
                                            <p:strVal val="#ppt_y"/>
                                          </p:val>
                                        </p:tav>
                                      </p:tavLst>
                                    </p:anim>
                                    <p:animEffect transition="in" filter="wipe(up)">
                                      <p:cBhvr>
                                        <p:cTn id="64" dur="500"/>
                                        <p:tgtEl>
                                          <p:spTgt spid="5"/>
                                        </p:tgtEl>
                                      </p:cBhvr>
                                    </p:animEffect>
                                  </p:childTnLst>
                                </p:cTn>
                              </p:par>
                              <p:par>
                                <p:cTn id="65" presetID="1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p:tgtEl>
                                          <p:spTgt spid="12"/>
                                        </p:tgtEl>
                                        <p:attrNameLst>
                                          <p:attrName>ppt_y</p:attrName>
                                        </p:attrNameLst>
                                      </p:cBhvr>
                                      <p:tavLst>
                                        <p:tav tm="0">
                                          <p:val>
                                            <p:strVal val="#ppt_y+#ppt_h*1.125000"/>
                                          </p:val>
                                        </p:tav>
                                        <p:tav tm="100000">
                                          <p:val>
                                            <p:strVal val="#ppt_y"/>
                                          </p:val>
                                        </p:tav>
                                      </p:tavLst>
                                    </p:anim>
                                    <p:animEffect transition="in" filter="wipe(up)">
                                      <p:cBhvr>
                                        <p:cTn id="68" dur="500"/>
                                        <p:tgtEl>
                                          <p:spTgt spid="12"/>
                                        </p:tgtEl>
                                      </p:cBhvr>
                                    </p:animEffect>
                                  </p:childTnLst>
                                </p:cTn>
                              </p:par>
                              <p:par>
                                <p:cTn id="69" presetID="12" presetClass="entr" presetSubtype="4"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p:tgtEl>
                                          <p:spTgt spid="10"/>
                                        </p:tgtEl>
                                        <p:attrNameLst>
                                          <p:attrName>ppt_y</p:attrName>
                                        </p:attrNameLst>
                                      </p:cBhvr>
                                      <p:tavLst>
                                        <p:tav tm="0">
                                          <p:val>
                                            <p:strVal val="#ppt_y+#ppt_h*1.125000"/>
                                          </p:val>
                                        </p:tav>
                                        <p:tav tm="100000">
                                          <p:val>
                                            <p:strVal val="#ppt_y"/>
                                          </p:val>
                                        </p:tav>
                                      </p:tavLst>
                                    </p:anim>
                                    <p:animEffect transition="in" filter="wipe(up)">
                                      <p:cBhvr>
                                        <p:cTn id="72" dur="500"/>
                                        <p:tgtEl>
                                          <p:spTgt spid="10"/>
                                        </p:tgtEl>
                                      </p:cBhvr>
                                    </p:animEffect>
                                  </p:childTnLst>
                                </p:cTn>
                              </p:par>
                              <p:par>
                                <p:cTn id="73" presetID="12" presetClass="entr" presetSubtype="4"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p:tgtEl>
                                          <p:spTgt spid="9"/>
                                        </p:tgtEl>
                                        <p:attrNameLst>
                                          <p:attrName>ppt_y</p:attrName>
                                        </p:attrNameLst>
                                      </p:cBhvr>
                                      <p:tavLst>
                                        <p:tav tm="0">
                                          <p:val>
                                            <p:strVal val="#ppt_y+#ppt_h*1.125000"/>
                                          </p:val>
                                        </p:tav>
                                        <p:tav tm="100000">
                                          <p:val>
                                            <p:strVal val="#ppt_y"/>
                                          </p:val>
                                        </p:tav>
                                      </p:tavLst>
                                    </p:anim>
                                    <p:animEffect transition="in" filter="wipe(up)">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nodeType="clickEffect">
                                  <p:stCondLst>
                                    <p:cond delay="0"/>
                                  </p:stCondLst>
                                  <p:childTnLst>
                                    <p:set>
                                      <p:cBhvr>
                                        <p:cTn id="80" dur="1" fill="hold">
                                          <p:stCondLst>
                                            <p:cond delay="0"/>
                                          </p:stCondLst>
                                        </p:cTn>
                                        <p:tgtEl>
                                          <p:spTgt spid="3">
                                            <p:txEl>
                                              <p:pRg st="0" end="0"/>
                                            </p:txEl>
                                          </p:spTgt>
                                        </p:tgtEl>
                                        <p:attrNameLst>
                                          <p:attrName>style.visibility</p:attrName>
                                        </p:attrNameLst>
                                      </p:cBhvr>
                                      <p:to>
                                        <p:strVal val="visible"/>
                                      </p:to>
                                    </p:set>
                                    <p:anim calcmode="lin" valueType="num">
                                      <p:cBhvr additive="base">
                                        <p:cTn id="8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2" dur="500"/>
                                        <p:tgtEl>
                                          <p:spTgt spid="3">
                                            <p:txEl>
                                              <p:pRg st="0" end="0"/>
                                            </p:txEl>
                                          </p:spTgt>
                                        </p:tgtEl>
                                      </p:cBhvr>
                                    </p:animEffect>
                                  </p:childTnLst>
                                </p:cTn>
                              </p:par>
                              <p:par>
                                <p:cTn id="83" presetID="1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p:tgtEl>
                                          <p:spTgt spid="26"/>
                                        </p:tgtEl>
                                        <p:attrNameLst>
                                          <p:attrName>ppt_y</p:attrName>
                                        </p:attrNameLst>
                                      </p:cBhvr>
                                      <p:tavLst>
                                        <p:tav tm="0">
                                          <p:val>
                                            <p:strVal val="#ppt_y+#ppt_h*1.125000"/>
                                          </p:val>
                                        </p:tav>
                                        <p:tav tm="100000">
                                          <p:val>
                                            <p:strVal val="#ppt_y"/>
                                          </p:val>
                                        </p:tav>
                                      </p:tavLst>
                                    </p:anim>
                                    <p:animEffect transition="in" filter="wipe(up)">
                                      <p:cBhvr>
                                        <p:cTn id="86" dur="500"/>
                                        <p:tgtEl>
                                          <p:spTgt spid="26"/>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p:tgtEl>
                                          <p:spTgt spid="27"/>
                                        </p:tgtEl>
                                        <p:attrNameLst>
                                          <p:attrName>ppt_y</p:attrName>
                                        </p:attrNameLst>
                                      </p:cBhvr>
                                      <p:tavLst>
                                        <p:tav tm="0">
                                          <p:val>
                                            <p:strVal val="#ppt_y+#ppt_h*1.125000"/>
                                          </p:val>
                                        </p:tav>
                                        <p:tav tm="100000">
                                          <p:val>
                                            <p:strVal val="#ppt_y"/>
                                          </p:val>
                                        </p:tav>
                                      </p:tavLst>
                                    </p:anim>
                                    <p:animEffect transition="in" filter="wipe(up)">
                                      <p:cBhvr>
                                        <p:cTn id="90" dur="500"/>
                                        <p:tgtEl>
                                          <p:spTgt spid="27"/>
                                        </p:tgtEl>
                                      </p:cBhvr>
                                    </p:animEffect>
                                  </p:childTnLst>
                                </p:cTn>
                              </p:par>
                              <p:par>
                                <p:cTn id="91" presetID="12" presetClass="entr" presetSubtype="4"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p:tgtEl>
                                          <p:spTgt spid="28"/>
                                        </p:tgtEl>
                                        <p:attrNameLst>
                                          <p:attrName>ppt_y</p:attrName>
                                        </p:attrNameLst>
                                      </p:cBhvr>
                                      <p:tavLst>
                                        <p:tav tm="0">
                                          <p:val>
                                            <p:strVal val="#ppt_y+#ppt_h*1.125000"/>
                                          </p:val>
                                        </p:tav>
                                        <p:tav tm="100000">
                                          <p:val>
                                            <p:strVal val="#ppt_y"/>
                                          </p:val>
                                        </p:tav>
                                      </p:tavLst>
                                    </p:anim>
                                    <p:animEffect transition="in" filter="wipe(up)">
                                      <p:cBhvr>
                                        <p:cTn id="94" dur="500"/>
                                        <p:tgtEl>
                                          <p:spTgt spid="28"/>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p:tgtEl>
                                          <p:spTgt spid="29"/>
                                        </p:tgtEl>
                                        <p:attrNameLst>
                                          <p:attrName>ppt_y</p:attrName>
                                        </p:attrNameLst>
                                      </p:cBhvr>
                                      <p:tavLst>
                                        <p:tav tm="0">
                                          <p:val>
                                            <p:strVal val="#ppt_y+#ppt_h*1.125000"/>
                                          </p:val>
                                        </p:tav>
                                        <p:tav tm="100000">
                                          <p:val>
                                            <p:strVal val="#ppt_y"/>
                                          </p:val>
                                        </p:tav>
                                      </p:tavLst>
                                    </p:anim>
                                    <p:animEffect transition="in" filter="wipe(up)">
                                      <p:cBhvr>
                                        <p:cTn id="98" dur="500"/>
                                        <p:tgtEl>
                                          <p:spTgt spid="29"/>
                                        </p:tgtEl>
                                      </p:cBhvr>
                                    </p:animEffect>
                                  </p:childTnLst>
                                </p:cTn>
                              </p:par>
                              <p:par>
                                <p:cTn id="99" presetID="12" presetClass="entr" presetSubtype="4" fill="hold" nodeType="with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additive="base">
                                        <p:cTn id="101" dur="500"/>
                                        <p:tgtEl>
                                          <p:spTgt spid="37"/>
                                        </p:tgtEl>
                                        <p:attrNameLst>
                                          <p:attrName>ppt_y</p:attrName>
                                        </p:attrNameLst>
                                      </p:cBhvr>
                                      <p:tavLst>
                                        <p:tav tm="0">
                                          <p:val>
                                            <p:strVal val="#ppt_y+#ppt_h*1.125000"/>
                                          </p:val>
                                        </p:tav>
                                        <p:tav tm="100000">
                                          <p:val>
                                            <p:strVal val="#ppt_y"/>
                                          </p:val>
                                        </p:tav>
                                      </p:tavLst>
                                    </p:anim>
                                    <p:animEffect transition="in" filter="wipe(up)">
                                      <p:cBhvr>
                                        <p:cTn id="102" dur="500"/>
                                        <p:tgtEl>
                                          <p:spTgt spid="37"/>
                                        </p:tgtEl>
                                      </p:cBhvr>
                                    </p:animEffect>
                                  </p:childTnLst>
                                </p:cTn>
                              </p:par>
                              <p:par>
                                <p:cTn id="103" presetID="1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p:tgtEl>
                                          <p:spTgt spid="38"/>
                                        </p:tgtEl>
                                        <p:attrNameLst>
                                          <p:attrName>ppt_y</p:attrName>
                                        </p:attrNameLst>
                                      </p:cBhvr>
                                      <p:tavLst>
                                        <p:tav tm="0">
                                          <p:val>
                                            <p:strVal val="#ppt_y+#ppt_h*1.125000"/>
                                          </p:val>
                                        </p:tav>
                                        <p:tav tm="100000">
                                          <p:val>
                                            <p:strVal val="#ppt_y"/>
                                          </p:val>
                                        </p:tav>
                                      </p:tavLst>
                                    </p:anim>
                                    <p:animEffect transition="in" filter="wipe(up)">
                                      <p:cBhvr>
                                        <p:cTn id="106" dur="500"/>
                                        <p:tgtEl>
                                          <p:spTgt spid="38"/>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additive="base">
                                        <p:cTn id="109" dur="500"/>
                                        <p:tgtEl>
                                          <p:spTgt spid="34"/>
                                        </p:tgtEl>
                                        <p:attrNameLst>
                                          <p:attrName>ppt_y</p:attrName>
                                        </p:attrNameLst>
                                      </p:cBhvr>
                                      <p:tavLst>
                                        <p:tav tm="0">
                                          <p:val>
                                            <p:strVal val="#ppt_y+#ppt_h*1.125000"/>
                                          </p:val>
                                        </p:tav>
                                        <p:tav tm="100000">
                                          <p:val>
                                            <p:strVal val="#ppt_y"/>
                                          </p:val>
                                        </p:tav>
                                      </p:tavLst>
                                    </p:anim>
                                    <p:animEffect transition="in" filter="wipe(up)">
                                      <p:cBhvr>
                                        <p:cTn id="110" dur="500"/>
                                        <p:tgtEl>
                                          <p:spTgt spid="34"/>
                                        </p:tgtEl>
                                      </p:cBhvr>
                                    </p:animEffect>
                                  </p:childTnLst>
                                </p:cTn>
                              </p:par>
                              <p:par>
                                <p:cTn id="111" presetID="12" presetClass="entr" presetSubtype="4"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p:tgtEl>
                                          <p:spTgt spid="33"/>
                                        </p:tgtEl>
                                        <p:attrNameLst>
                                          <p:attrName>ppt_y</p:attrName>
                                        </p:attrNameLst>
                                      </p:cBhvr>
                                      <p:tavLst>
                                        <p:tav tm="0">
                                          <p:val>
                                            <p:strVal val="#ppt_y+#ppt_h*1.125000"/>
                                          </p:val>
                                        </p:tav>
                                        <p:tav tm="100000">
                                          <p:val>
                                            <p:strVal val="#ppt_y"/>
                                          </p:val>
                                        </p:tav>
                                      </p:tavLst>
                                    </p:anim>
                                    <p:animEffect transition="in" filter="wipe(up)">
                                      <p:cBhvr>
                                        <p:cTn id="114" dur="500"/>
                                        <p:tgtEl>
                                          <p:spTgt spid="33"/>
                                        </p:tgtEl>
                                      </p:cBhvr>
                                    </p:animEffect>
                                  </p:childTnLst>
                                </p:cTn>
                              </p:par>
                              <p:par>
                                <p:cTn id="115" presetID="12" presetClass="entr" presetSubtype="4"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p:tgtEl>
                                          <p:spTgt spid="31"/>
                                        </p:tgtEl>
                                        <p:attrNameLst>
                                          <p:attrName>ppt_y</p:attrName>
                                        </p:attrNameLst>
                                      </p:cBhvr>
                                      <p:tavLst>
                                        <p:tav tm="0">
                                          <p:val>
                                            <p:strVal val="#ppt_y+#ppt_h*1.125000"/>
                                          </p:val>
                                        </p:tav>
                                        <p:tav tm="100000">
                                          <p:val>
                                            <p:strVal val="#ppt_y"/>
                                          </p:val>
                                        </p:tav>
                                      </p:tavLst>
                                    </p:anim>
                                    <p:animEffect transition="in" filter="wipe(up)">
                                      <p:cBhvr>
                                        <p:cTn id="118" dur="500"/>
                                        <p:tgtEl>
                                          <p:spTgt spid="31"/>
                                        </p:tgtEl>
                                      </p:cBhvr>
                                    </p:animEffect>
                                  </p:childTnLst>
                                </p:cTn>
                              </p:par>
                              <p:par>
                                <p:cTn id="119" presetID="12" presetClass="entr" presetSubtype="4" fill="hold" grpId="0"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p:tgtEl>
                                          <p:spTgt spid="32"/>
                                        </p:tgtEl>
                                        <p:attrNameLst>
                                          <p:attrName>ppt_y</p:attrName>
                                        </p:attrNameLst>
                                      </p:cBhvr>
                                      <p:tavLst>
                                        <p:tav tm="0">
                                          <p:val>
                                            <p:strVal val="#ppt_y+#ppt_h*1.125000"/>
                                          </p:val>
                                        </p:tav>
                                        <p:tav tm="100000">
                                          <p:val>
                                            <p:strVal val="#ppt_y"/>
                                          </p:val>
                                        </p:tav>
                                      </p:tavLst>
                                    </p:anim>
                                    <p:animEffect transition="in" filter="wipe(up)">
                                      <p:cBhvr>
                                        <p:cTn id="122" dur="500"/>
                                        <p:tgtEl>
                                          <p:spTgt spid="32"/>
                                        </p:tgtEl>
                                      </p:cBhvr>
                                    </p:animEffect>
                                  </p:childTnLst>
                                </p:cTn>
                              </p:par>
                              <p:par>
                                <p:cTn id="123" presetID="12" presetClass="entr" presetSubtype="4"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additive="base">
                                        <p:cTn id="125" dur="500"/>
                                        <p:tgtEl>
                                          <p:spTgt spid="40"/>
                                        </p:tgtEl>
                                        <p:attrNameLst>
                                          <p:attrName>ppt_y</p:attrName>
                                        </p:attrNameLst>
                                      </p:cBhvr>
                                      <p:tavLst>
                                        <p:tav tm="0">
                                          <p:val>
                                            <p:strVal val="#ppt_y+#ppt_h*1.125000"/>
                                          </p:val>
                                        </p:tav>
                                        <p:tav tm="100000">
                                          <p:val>
                                            <p:strVal val="#ppt_y"/>
                                          </p:val>
                                        </p:tav>
                                      </p:tavLst>
                                    </p:anim>
                                    <p:animEffect transition="in" filter="wipe(up)">
                                      <p:cBhvr>
                                        <p:cTn id="126" dur="500"/>
                                        <p:tgtEl>
                                          <p:spTgt spid="40"/>
                                        </p:tgtEl>
                                      </p:cBhvr>
                                    </p:animEffect>
                                  </p:childTnLst>
                                </p:cTn>
                              </p:par>
                              <p:par>
                                <p:cTn id="127" presetID="12" presetClass="entr" presetSubtype="4" fill="hold" nodeType="withEffect">
                                  <p:stCondLst>
                                    <p:cond delay="0"/>
                                  </p:stCondLst>
                                  <p:childTnLst>
                                    <p:set>
                                      <p:cBhvr>
                                        <p:cTn id="128" dur="1" fill="hold">
                                          <p:stCondLst>
                                            <p:cond delay="0"/>
                                          </p:stCondLst>
                                        </p:cTn>
                                        <p:tgtEl>
                                          <p:spTgt spid="39"/>
                                        </p:tgtEl>
                                        <p:attrNameLst>
                                          <p:attrName>style.visibility</p:attrName>
                                        </p:attrNameLst>
                                      </p:cBhvr>
                                      <p:to>
                                        <p:strVal val="visible"/>
                                      </p:to>
                                    </p:set>
                                    <p:anim calcmode="lin" valueType="num">
                                      <p:cBhvr additive="base">
                                        <p:cTn id="129" dur="500"/>
                                        <p:tgtEl>
                                          <p:spTgt spid="39"/>
                                        </p:tgtEl>
                                        <p:attrNameLst>
                                          <p:attrName>ppt_y</p:attrName>
                                        </p:attrNameLst>
                                      </p:cBhvr>
                                      <p:tavLst>
                                        <p:tav tm="0">
                                          <p:val>
                                            <p:strVal val="#ppt_y+#ppt_h*1.125000"/>
                                          </p:val>
                                        </p:tav>
                                        <p:tav tm="100000">
                                          <p:val>
                                            <p:strVal val="#ppt_y"/>
                                          </p:val>
                                        </p:tav>
                                      </p:tavLst>
                                    </p:anim>
                                    <p:animEffect transition="in" filter="wipe(up)">
                                      <p:cBhvr>
                                        <p:cTn id="130" dur="500"/>
                                        <p:tgtEl>
                                          <p:spTgt spid="39"/>
                                        </p:tgtEl>
                                      </p:cBhvr>
                                    </p:animEffect>
                                  </p:childTnLst>
                                </p:cTn>
                              </p:par>
                              <p:par>
                                <p:cTn id="131" presetID="12" presetClass="entr" presetSubtype="4" fill="hold" nodeType="with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additive="base">
                                        <p:cTn id="133" dur="500"/>
                                        <p:tgtEl>
                                          <p:spTgt spid="23"/>
                                        </p:tgtEl>
                                        <p:attrNameLst>
                                          <p:attrName>ppt_y</p:attrName>
                                        </p:attrNameLst>
                                      </p:cBhvr>
                                      <p:tavLst>
                                        <p:tav tm="0">
                                          <p:val>
                                            <p:strVal val="#ppt_y+#ppt_h*1.125000"/>
                                          </p:val>
                                        </p:tav>
                                        <p:tav tm="100000">
                                          <p:val>
                                            <p:strVal val="#ppt_y"/>
                                          </p:val>
                                        </p:tav>
                                      </p:tavLst>
                                    </p:anim>
                                    <p:animEffect transition="in" filter="wipe(up)">
                                      <p:cBhvr>
                                        <p:cTn id="134" dur="500"/>
                                        <p:tgtEl>
                                          <p:spTgt spid="23"/>
                                        </p:tgtEl>
                                      </p:cBhvr>
                                    </p:animEffect>
                                  </p:childTnLst>
                                </p:cTn>
                              </p:par>
                              <p:par>
                                <p:cTn id="135" presetID="12" presetClass="entr" presetSubtype="4" fill="hold" nodeType="withEffect">
                                  <p:stCondLst>
                                    <p:cond delay="0"/>
                                  </p:stCondLst>
                                  <p:childTnLst>
                                    <p:set>
                                      <p:cBhvr>
                                        <p:cTn id="136" dur="1" fill="hold">
                                          <p:stCondLst>
                                            <p:cond delay="0"/>
                                          </p:stCondLst>
                                        </p:cTn>
                                        <p:tgtEl>
                                          <p:spTgt spid="21"/>
                                        </p:tgtEl>
                                        <p:attrNameLst>
                                          <p:attrName>style.visibility</p:attrName>
                                        </p:attrNameLst>
                                      </p:cBhvr>
                                      <p:to>
                                        <p:strVal val="visible"/>
                                      </p:to>
                                    </p:set>
                                    <p:anim calcmode="lin" valueType="num">
                                      <p:cBhvr additive="base">
                                        <p:cTn id="137" dur="500"/>
                                        <p:tgtEl>
                                          <p:spTgt spid="21"/>
                                        </p:tgtEl>
                                        <p:attrNameLst>
                                          <p:attrName>ppt_y</p:attrName>
                                        </p:attrNameLst>
                                      </p:cBhvr>
                                      <p:tavLst>
                                        <p:tav tm="0">
                                          <p:val>
                                            <p:strVal val="#ppt_y+#ppt_h*1.125000"/>
                                          </p:val>
                                        </p:tav>
                                        <p:tav tm="100000">
                                          <p:val>
                                            <p:strVal val="#ppt_y"/>
                                          </p:val>
                                        </p:tav>
                                      </p:tavLst>
                                    </p:anim>
                                    <p:animEffect transition="in" filter="wipe(up)">
                                      <p:cBhvr>
                                        <p:cTn id="138" dur="500"/>
                                        <p:tgtEl>
                                          <p:spTgt spid="21"/>
                                        </p:tgtEl>
                                      </p:cBhvr>
                                    </p:animEffect>
                                  </p:childTnLst>
                                </p:cTn>
                              </p:par>
                              <p:par>
                                <p:cTn id="139" presetID="12" presetClass="entr" presetSubtype="4" fill="hold" nodeType="withEffect">
                                  <p:stCondLst>
                                    <p:cond delay="0"/>
                                  </p:stCondLst>
                                  <p:childTnLst>
                                    <p:set>
                                      <p:cBhvr>
                                        <p:cTn id="140" dur="1" fill="hold">
                                          <p:stCondLst>
                                            <p:cond delay="0"/>
                                          </p:stCondLst>
                                        </p:cTn>
                                        <p:tgtEl>
                                          <p:spTgt spid="20"/>
                                        </p:tgtEl>
                                        <p:attrNameLst>
                                          <p:attrName>style.visibility</p:attrName>
                                        </p:attrNameLst>
                                      </p:cBhvr>
                                      <p:to>
                                        <p:strVal val="visible"/>
                                      </p:to>
                                    </p:set>
                                    <p:anim calcmode="lin" valueType="num">
                                      <p:cBhvr additive="base">
                                        <p:cTn id="141" dur="500"/>
                                        <p:tgtEl>
                                          <p:spTgt spid="20"/>
                                        </p:tgtEl>
                                        <p:attrNameLst>
                                          <p:attrName>ppt_y</p:attrName>
                                        </p:attrNameLst>
                                      </p:cBhvr>
                                      <p:tavLst>
                                        <p:tav tm="0">
                                          <p:val>
                                            <p:strVal val="#ppt_y+#ppt_h*1.125000"/>
                                          </p:val>
                                        </p:tav>
                                        <p:tav tm="100000">
                                          <p:val>
                                            <p:strVal val="#ppt_y"/>
                                          </p:val>
                                        </p:tav>
                                      </p:tavLst>
                                    </p:anim>
                                    <p:animEffect transition="in" filter="wipe(up)">
                                      <p:cBhvr>
                                        <p:cTn id="142" dur="500"/>
                                        <p:tgtEl>
                                          <p:spTgt spid="20"/>
                                        </p:tgtEl>
                                      </p:cBhvr>
                                    </p:animEffect>
                                  </p:childTnLst>
                                </p:cTn>
                              </p:par>
                            </p:childTnLst>
                          </p:cTn>
                        </p:par>
                      </p:childTnLst>
                    </p:cTn>
                  </p:par>
                  <p:par>
                    <p:cTn id="143" fill="hold">
                      <p:stCondLst>
                        <p:cond delay="indefinite"/>
                      </p:stCondLst>
                      <p:childTnLst>
                        <p:par>
                          <p:cTn id="144" fill="hold">
                            <p:stCondLst>
                              <p:cond delay="0"/>
                            </p:stCondLst>
                            <p:childTnLst>
                              <p:par>
                                <p:cTn id="145" presetID="12" presetClass="entr" presetSubtype="4" fill="hold" grpId="0" nodeType="click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additive="base">
                                        <p:cTn id="147" dur="500"/>
                                        <p:tgtEl>
                                          <p:spTgt spid="56"/>
                                        </p:tgtEl>
                                        <p:attrNameLst>
                                          <p:attrName>ppt_y</p:attrName>
                                        </p:attrNameLst>
                                      </p:cBhvr>
                                      <p:tavLst>
                                        <p:tav tm="0">
                                          <p:val>
                                            <p:strVal val="#ppt_y+#ppt_h*1.125000"/>
                                          </p:val>
                                        </p:tav>
                                        <p:tav tm="100000">
                                          <p:val>
                                            <p:strVal val="#ppt_y"/>
                                          </p:val>
                                        </p:tav>
                                      </p:tavLst>
                                    </p:anim>
                                    <p:animEffect transition="in" filter="wipe(up)">
                                      <p:cBhvr>
                                        <p:cTn id="148" dur="500"/>
                                        <p:tgtEl>
                                          <p:spTgt spid="56"/>
                                        </p:tgtEl>
                                      </p:cBhvr>
                                    </p:animEffect>
                                  </p:childTnLst>
                                </p:cTn>
                              </p:par>
                              <p:par>
                                <p:cTn id="149" presetID="12" presetClass="entr" presetSubtype="4" fill="hold" grpId="0" nodeType="withEffect">
                                  <p:stCondLst>
                                    <p:cond delay="0"/>
                                  </p:stCondLst>
                                  <p:childTnLst>
                                    <p:set>
                                      <p:cBhvr>
                                        <p:cTn id="150" dur="1" fill="hold">
                                          <p:stCondLst>
                                            <p:cond delay="0"/>
                                          </p:stCondLst>
                                        </p:cTn>
                                        <p:tgtEl>
                                          <p:spTgt spid="4"/>
                                        </p:tgtEl>
                                        <p:attrNameLst>
                                          <p:attrName>style.visibility</p:attrName>
                                        </p:attrNameLst>
                                      </p:cBhvr>
                                      <p:to>
                                        <p:strVal val="visible"/>
                                      </p:to>
                                    </p:set>
                                    <p:anim calcmode="lin" valueType="num">
                                      <p:cBhvr additive="base">
                                        <p:cTn id="151" dur="500"/>
                                        <p:tgtEl>
                                          <p:spTgt spid="4"/>
                                        </p:tgtEl>
                                        <p:attrNameLst>
                                          <p:attrName>ppt_y</p:attrName>
                                        </p:attrNameLst>
                                      </p:cBhvr>
                                      <p:tavLst>
                                        <p:tav tm="0">
                                          <p:val>
                                            <p:strVal val="#ppt_y+#ppt_h*1.125000"/>
                                          </p:val>
                                        </p:tav>
                                        <p:tav tm="100000">
                                          <p:val>
                                            <p:strVal val="#ppt_y"/>
                                          </p:val>
                                        </p:tav>
                                      </p:tavLst>
                                    </p:anim>
                                    <p:animEffect transition="in" filter="wipe(up)">
                                      <p:cBhvr>
                                        <p:cTn id="1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32" grpId="0" animBg="1"/>
      <p:bldP spid="34" grpId="0" animBg="1"/>
      <p:bldP spid="38" grpId="0" animBg="1"/>
      <p:bldP spid="27" grpId="0" animBg="1"/>
      <p:bldP spid="29" grpId="0" animBg="1"/>
      <p:bldP spid="4" grpId="0" animBg="1"/>
      <p:bldP spid="56" grpId="0" animBg="1"/>
    </p:bldLst>
  </p:timing>
  <p:extLst>
    <p:ext uri="{6950BFC3-D8DA-4A85-94F7-54DA5524770B}">
      <p188:commentRel xmlns:p188="http://schemas.microsoft.com/office/powerpoint/2018/8/main" xmlns=""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398-1E4A-4A97-A6E6-83F9BCFC7905}"/>
              </a:ext>
            </a:extLst>
          </p:cNvPr>
          <p:cNvSpPr>
            <a:spLocks noGrp="1"/>
          </p:cNvSpPr>
          <p:nvPr>
            <p:ph type="title"/>
          </p:nvPr>
        </p:nvSpPr>
        <p:spPr>
          <a:xfrm>
            <a:off x="775303" y="1444021"/>
            <a:ext cx="10729913" cy="1325563"/>
          </a:xfrm>
        </p:spPr>
        <p:txBody>
          <a:bodyPr>
            <a:normAutofit/>
          </a:bodyPr>
          <a:lstStyle/>
          <a:p>
            <a:r>
              <a:rPr lang="en-US" sz="4200">
                <a:solidFill>
                  <a:schemeClr val="accent4"/>
                </a:solidFill>
              </a:rPr>
              <a:t>Q1: </a:t>
            </a:r>
            <a:r>
              <a:rPr lang="en-US" sz="4200">
                <a:solidFill>
                  <a:srgbClr val="FFFFFF"/>
                </a:solidFill>
              </a:rPr>
              <a:t>How do we generate moving reflections?</a:t>
            </a:r>
            <a:endParaRPr lang="en-US" sz="4200"/>
          </a:p>
        </p:txBody>
      </p:sp>
      <p:sp>
        <p:nvSpPr>
          <p:cNvPr id="4" name="Title 1">
            <a:extLst>
              <a:ext uri="{FF2B5EF4-FFF2-40B4-BE49-F238E27FC236}">
                <a16:creationId xmlns:a16="http://schemas.microsoft.com/office/drawing/2014/main" id="{E84EDABD-6D2B-A445-935D-BF3F83CF560F}"/>
              </a:ext>
            </a:extLst>
          </p:cNvPr>
          <p:cNvSpPr txBox="1">
            <a:spLocks/>
          </p:cNvSpPr>
          <p:nvPr/>
        </p:nvSpPr>
        <p:spPr>
          <a:xfrm>
            <a:off x="775303" y="3839558"/>
            <a:ext cx="107299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a:solidFill>
                  <a:schemeClr val="accent4"/>
                </a:solidFill>
              </a:rPr>
              <a:t>Q2: </a:t>
            </a:r>
            <a:r>
              <a:rPr lang="en-US" sz="4200">
                <a:solidFill>
                  <a:srgbClr val="FFFFFF"/>
                </a:solidFill>
              </a:rPr>
              <a:t>How do we make them move like a human?</a:t>
            </a:r>
            <a:endParaRPr lang="en-US" sz="4200"/>
          </a:p>
        </p:txBody>
      </p:sp>
    </p:spTree>
    <p:extLst>
      <p:ext uri="{BB962C8B-B14F-4D97-AF65-F5344CB8AC3E}">
        <p14:creationId xmlns:p14="http://schemas.microsoft.com/office/powerpoint/2010/main" val="306907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540F-5760-E84D-8FBD-AA91FDCFC54F}"/>
              </a:ext>
            </a:extLst>
          </p:cNvPr>
          <p:cNvSpPr>
            <a:spLocks noGrp="1"/>
          </p:cNvSpPr>
          <p:nvPr>
            <p:ph type="title"/>
          </p:nvPr>
        </p:nvSpPr>
        <p:spPr>
          <a:xfrm>
            <a:off x="838200" y="1058"/>
            <a:ext cx="10515600" cy="1325563"/>
          </a:xfrm>
        </p:spPr>
        <p:txBody>
          <a:bodyPr/>
          <a:lstStyle/>
          <a:p>
            <a:r>
              <a:rPr lang="en-US">
                <a:cs typeface="Calibri Light"/>
              </a:rPr>
              <a:t>Realistic Human Movements</a:t>
            </a:r>
          </a:p>
        </p:txBody>
      </p:sp>
      <p:pic>
        <p:nvPicPr>
          <p:cNvPr id="5" name="Picture 4">
            <a:extLst>
              <a:ext uri="{FF2B5EF4-FFF2-40B4-BE49-F238E27FC236}">
                <a16:creationId xmlns:a16="http://schemas.microsoft.com/office/drawing/2014/main" id="{71BF3FCB-7B3F-E28B-DE0B-EA4975190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276" y="1326878"/>
            <a:ext cx="873973" cy="880020"/>
          </a:xfrm>
          <a:prstGeom prst="rect">
            <a:avLst/>
          </a:prstGeom>
        </p:spPr>
      </p:pic>
      <p:pic>
        <p:nvPicPr>
          <p:cNvPr id="9" name="图片 8">
            <a:extLst>
              <a:ext uri="{FF2B5EF4-FFF2-40B4-BE49-F238E27FC236}">
                <a16:creationId xmlns:a16="http://schemas.microsoft.com/office/drawing/2014/main" id="{CAF3778E-6E68-434D-9DDB-1176F7DAF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38008" y="2312530"/>
            <a:ext cx="1640509" cy="2463168"/>
          </a:xfrm>
          <a:prstGeom prst="rect">
            <a:avLst/>
          </a:prstGeom>
        </p:spPr>
      </p:pic>
      <p:sp>
        <p:nvSpPr>
          <p:cNvPr id="10" name="Rectangle 9">
            <a:extLst>
              <a:ext uri="{FF2B5EF4-FFF2-40B4-BE49-F238E27FC236}">
                <a16:creationId xmlns:a16="http://schemas.microsoft.com/office/drawing/2014/main" id="{2F5BA3AD-FEC1-9B4A-8E2B-FEA838885110}"/>
              </a:ext>
            </a:extLst>
          </p:cNvPr>
          <p:cNvSpPr/>
          <p:nvPr/>
        </p:nvSpPr>
        <p:spPr>
          <a:xfrm>
            <a:off x="-8768" y="2796477"/>
            <a:ext cx="12192000" cy="2364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Use Generative Adversarial Network</a:t>
            </a:r>
          </a:p>
        </p:txBody>
      </p:sp>
    </p:spTree>
    <p:extLst>
      <p:ext uri="{BB962C8B-B14F-4D97-AF65-F5344CB8AC3E}">
        <p14:creationId xmlns:p14="http://schemas.microsoft.com/office/powerpoint/2010/main" val="11797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5.55112E-17 1.11111E-6 C 0.12253 1.11111E-6 0.22201 0.13958 0.22201 0.31157 C 0.22201 0.48403 0.12253 0.62384 5.55112E-17 0.62384 C -0.12253 0.62384 -0.22187 0.48403 -0.22187 0.31157 C -0.22187 0.13958 -0.12253 1.11111E-6 5.55112E-17 1.11111E-6 Z " pathEditMode="relative" rAng="0" ptsTypes="AAAAA">
                                      <p:cBhvr>
                                        <p:cTn id="6" dur="2000" fill="hold"/>
                                        <p:tgtEl>
                                          <p:spTgt spid="5"/>
                                        </p:tgtEl>
                                        <p:attrNameLst>
                                          <p:attrName>ppt_x</p:attrName>
                                          <p:attrName>ppt_y</p:attrName>
                                        </p:attrNameLst>
                                      </p:cBhvr>
                                      <p:rCtr x="0" y="31181"/>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30A7-1F60-1D49-AF18-236DFA108915}"/>
              </a:ext>
            </a:extLst>
          </p:cNvPr>
          <p:cNvSpPr>
            <a:spLocks noGrp="1"/>
          </p:cNvSpPr>
          <p:nvPr>
            <p:ph type="title"/>
          </p:nvPr>
        </p:nvSpPr>
        <p:spPr>
          <a:xfrm>
            <a:off x="838200" y="-142875"/>
            <a:ext cx="10515600" cy="1325563"/>
          </a:xfrm>
        </p:spPr>
        <p:txBody>
          <a:bodyPr/>
          <a:lstStyle/>
          <a:p>
            <a:r>
              <a:rPr lang="en-US">
                <a:solidFill>
                  <a:schemeClr val="accent4"/>
                </a:solidFill>
              </a:rPr>
              <a:t>RF-Protect: </a:t>
            </a:r>
            <a:r>
              <a:rPr lang="en-US"/>
              <a:t>Trajectory Generation</a:t>
            </a:r>
          </a:p>
        </p:txBody>
      </p:sp>
      <p:sp>
        <p:nvSpPr>
          <p:cNvPr id="3" name="Content Placeholder 2">
            <a:extLst>
              <a:ext uri="{FF2B5EF4-FFF2-40B4-BE49-F238E27FC236}">
                <a16:creationId xmlns:a16="http://schemas.microsoft.com/office/drawing/2014/main" id="{7ABDA9BB-04D5-5045-97B0-8DC0F7087BD4}"/>
              </a:ext>
            </a:extLst>
          </p:cNvPr>
          <p:cNvSpPr>
            <a:spLocks noGrp="1"/>
          </p:cNvSpPr>
          <p:nvPr>
            <p:ph idx="1"/>
          </p:nvPr>
        </p:nvSpPr>
        <p:spPr>
          <a:xfrm>
            <a:off x="838200" y="1072091"/>
            <a:ext cx="10515600" cy="4351338"/>
          </a:xfrm>
        </p:spPr>
        <p:txBody>
          <a:bodyPr/>
          <a:lstStyle/>
          <a:p>
            <a:pPr marL="0" indent="0">
              <a:buNone/>
            </a:pPr>
            <a:r>
              <a:rPr lang="en-US">
                <a:solidFill>
                  <a:schemeClr val="accent6"/>
                </a:solidFill>
              </a:rPr>
              <a:t>Goal: </a:t>
            </a:r>
            <a:r>
              <a:rPr lang="en-US"/>
              <a:t>Distribution of fake trajectory must match human trajectory</a:t>
            </a:r>
          </a:p>
          <a:p>
            <a:pPr marL="0" indent="0">
              <a:buNone/>
            </a:pPr>
            <a:br>
              <a:rPr lang="en-US"/>
            </a:br>
            <a:endParaRPr lang="en-US"/>
          </a:p>
          <a:p>
            <a:pPr marL="0" indent="0">
              <a:buNone/>
            </a:pPr>
            <a:r>
              <a:rPr lang="en-US"/>
              <a:t>Traditional GANs suffer from modal collapse</a:t>
            </a:r>
          </a:p>
          <a:p>
            <a:pPr marL="0" indent="0">
              <a:buNone/>
            </a:pPr>
            <a:endParaRPr lang="en-US"/>
          </a:p>
          <a:p>
            <a:pPr marL="0" indent="0">
              <a:buNone/>
            </a:pPr>
            <a:r>
              <a:rPr lang="en-US"/>
              <a:t>Cannot output diverse set of synthetic trajectories</a:t>
            </a:r>
          </a:p>
        </p:txBody>
      </p:sp>
    </p:spTree>
    <p:extLst>
      <p:ext uri="{BB962C8B-B14F-4D97-AF65-F5344CB8AC3E}">
        <p14:creationId xmlns:p14="http://schemas.microsoft.com/office/powerpoint/2010/main" val="266084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xmlns=""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4887-A93B-884F-87E3-CA791A23F52B}"/>
              </a:ext>
            </a:extLst>
          </p:cNvPr>
          <p:cNvSpPr>
            <a:spLocks noGrp="1"/>
          </p:cNvSpPr>
          <p:nvPr>
            <p:ph type="title"/>
          </p:nvPr>
        </p:nvSpPr>
        <p:spPr>
          <a:xfrm>
            <a:off x="838200" y="-227542"/>
            <a:ext cx="10515600" cy="1325563"/>
          </a:xfrm>
        </p:spPr>
        <p:txBody>
          <a:bodyPr/>
          <a:lstStyle/>
          <a:p>
            <a:r>
              <a:rPr lang="en-US">
                <a:solidFill>
                  <a:schemeClr val="accent4"/>
                </a:solidFill>
              </a:rPr>
              <a:t>RF-Protect: </a:t>
            </a:r>
            <a:r>
              <a:rPr lang="en-US"/>
              <a:t>Trajectory Generation</a:t>
            </a:r>
          </a:p>
        </p:txBody>
      </p:sp>
      <p:pic>
        <p:nvPicPr>
          <p:cNvPr id="8" name="Content Placeholder 7">
            <a:extLst>
              <a:ext uri="{FF2B5EF4-FFF2-40B4-BE49-F238E27FC236}">
                <a16:creationId xmlns:a16="http://schemas.microsoft.com/office/drawing/2014/main" id="{3EE99B75-6262-C743-B1D5-8F9871B4C2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7972" y="831555"/>
            <a:ext cx="10716055" cy="5021237"/>
          </a:xfrm>
        </p:spPr>
      </p:pic>
      <p:sp>
        <p:nvSpPr>
          <p:cNvPr id="9" name="Rectangle 8">
            <a:extLst>
              <a:ext uri="{FF2B5EF4-FFF2-40B4-BE49-F238E27FC236}">
                <a16:creationId xmlns:a16="http://schemas.microsoft.com/office/drawing/2014/main" id="{861F002F-6A0C-394B-8D3A-4A0424EA54F2}"/>
              </a:ext>
            </a:extLst>
          </p:cNvPr>
          <p:cNvSpPr/>
          <p:nvPr/>
        </p:nvSpPr>
        <p:spPr>
          <a:xfrm>
            <a:off x="8213124" y="1098021"/>
            <a:ext cx="3978876" cy="4754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E2765F-E2CF-0946-A0D8-860527E2991C}"/>
              </a:ext>
            </a:extLst>
          </p:cNvPr>
          <p:cNvSpPr/>
          <p:nvPr/>
        </p:nvSpPr>
        <p:spPr>
          <a:xfrm>
            <a:off x="5854700" y="831555"/>
            <a:ext cx="3978876" cy="4754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588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0"/>
                                        </p:tgtEl>
                                        <p:attrNameLst>
                                          <p:attrName>ppt_y</p:attrName>
                                        </p:attrNameLst>
                                      </p:cBhvr>
                                      <p:tavLst>
                                        <p:tav tm="0">
                                          <p:val>
                                            <p:strVal val="#ppt_y"/>
                                          </p:val>
                                        </p:tav>
                                        <p:tav tm="100000">
                                          <p:val>
                                            <p:strVal val="#ppt_y+#ppt_h*1.125000"/>
                                          </p:val>
                                        </p:tav>
                                      </p:tavLst>
                                    </p:anim>
                                    <p:animEffect transition="out" filter="wipe(down)">
                                      <p:cBhvr>
                                        <p:cTn id="7" dur="500"/>
                                        <p:tgtEl>
                                          <p:spTgt spid="10"/>
                                        </p:tgtEl>
                                      </p:cBhvr>
                                    </p:animEffect>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9"/>
                                        </p:tgtEl>
                                        <p:attrNameLst>
                                          <p:attrName>ppt_y</p:attrName>
                                        </p:attrNameLst>
                                      </p:cBhvr>
                                      <p:tavLst>
                                        <p:tav tm="0">
                                          <p:val>
                                            <p:strVal val="#ppt_y"/>
                                          </p:val>
                                        </p:tav>
                                        <p:tav tm="100000">
                                          <p:val>
                                            <p:strVal val="#ppt_y+#ppt_h*1.125000"/>
                                          </p:val>
                                        </p:tav>
                                      </p:tavLst>
                                    </p:anim>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6D9C-F09B-48D4-8E06-018792D3DCC4}"/>
              </a:ext>
            </a:extLst>
          </p:cNvPr>
          <p:cNvSpPr>
            <a:spLocks noGrp="1"/>
          </p:cNvSpPr>
          <p:nvPr>
            <p:ph type="title"/>
          </p:nvPr>
        </p:nvSpPr>
        <p:spPr>
          <a:xfrm>
            <a:off x="821267" y="-159808"/>
            <a:ext cx="10515600" cy="1325563"/>
          </a:xfrm>
        </p:spPr>
        <p:txBody>
          <a:bodyPr/>
          <a:lstStyle/>
          <a:p>
            <a:r>
              <a:rPr lang="en-US">
                <a:solidFill>
                  <a:schemeClr val="accent4"/>
                </a:solidFill>
              </a:rPr>
              <a:t>RF Protect: </a:t>
            </a:r>
            <a:r>
              <a:rPr lang="en-US"/>
              <a:t>Privacy Scenarios</a:t>
            </a:r>
            <a:endParaRPr lang="en-US">
              <a:solidFill>
                <a:schemeClr val="accent4"/>
              </a:solidFill>
            </a:endParaRPr>
          </a:p>
        </p:txBody>
      </p:sp>
      <p:sp>
        <p:nvSpPr>
          <p:cNvPr id="9" name="Text Placeholder 8">
            <a:extLst>
              <a:ext uri="{FF2B5EF4-FFF2-40B4-BE49-F238E27FC236}">
                <a16:creationId xmlns:a16="http://schemas.microsoft.com/office/drawing/2014/main" id="{4A6FB00D-81FC-F3B5-BB27-9D7876AFA078}"/>
              </a:ext>
            </a:extLst>
          </p:cNvPr>
          <p:cNvSpPr>
            <a:spLocks noGrp="1"/>
          </p:cNvSpPr>
          <p:nvPr>
            <p:ph idx="1"/>
          </p:nvPr>
        </p:nvSpPr>
        <p:spPr>
          <a:xfrm>
            <a:off x="821267" y="1300692"/>
            <a:ext cx="10515600" cy="4351338"/>
          </a:xfrm>
        </p:spPr>
        <p:txBody>
          <a:bodyPr vert="horz" lIns="91440" tIns="45720" rIns="91440" bIns="45720" rtlCol="0" anchor="t">
            <a:normAutofit/>
          </a:bodyPr>
          <a:lstStyle/>
          <a:p>
            <a:r>
              <a:rPr lang="en-US" sz="3200">
                <a:solidFill>
                  <a:schemeClr val="accent4"/>
                </a:solidFill>
                <a:cs typeface="Calibri"/>
              </a:rPr>
              <a:t>Scenario: </a:t>
            </a:r>
            <a:r>
              <a:rPr lang="en-US" sz="3200">
                <a:cs typeface="Calibri"/>
              </a:rPr>
              <a:t>Occupant Detection</a:t>
            </a:r>
            <a:endParaRPr lang="en-US" sz="3200">
              <a:ea typeface="Calibri"/>
              <a:cs typeface="Calibri"/>
            </a:endParaRPr>
          </a:p>
          <a:p>
            <a:pPr lvl="1"/>
            <a:r>
              <a:rPr lang="en-US" sz="3200">
                <a:solidFill>
                  <a:schemeClr val="accent6">
                    <a:lumMod val="60000"/>
                    <a:lumOff val="40000"/>
                  </a:schemeClr>
                </a:solidFill>
                <a:cs typeface="Calibri"/>
              </a:rPr>
              <a:t>RF-Protect: </a:t>
            </a:r>
            <a:r>
              <a:rPr lang="en-US" sz="3200">
                <a:cs typeface="Calibri"/>
              </a:rPr>
              <a:t>Can always fake humans</a:t>
            </a:r>
            <a:endParaRPr lang="en-US" sz="3200">
              <a:ea typeface="Calibri"/>
              <a:cs typeface="Calibri"/>
            </a:endParaRPr>
          </a:p>
          <a:p>
            <a:pPr lvl="1"/>
            <a:endParaRPr lang="en-US" sz="3200">
              <a:solidFill>
                <a:schemeClr val="accent6">
                  <a:lumMod val="60000"/>
                  <a:lumOff val="40000"/>
                </a:schemeClr>
              </a:solidFill>
              <a:cs typeface="Calibri"/>
            </a:endParaRPr>
          </a:p>
          <a:p>
            <a:r>
              <a:rPr lang="en-US" sz="3200">
                <a:solidFill>
                  <a:schemeClr val="accent4"/>
                </a:solidFill>
                <a:cs typeface="Calibri"/>
              </a:rPr>
              <a:t>Scenario: </a:t>
            </a:r>
            <a:r>
              <a:rPr lang="en-US" sz="3200">
                <a:cs typeface="Calibri"/>
              </a:rPr>
              <a:t>Occupant counting</a:t>
            </a:r>
            <a:endParaRPr lang="en-US" sz="3200">
              <a:ea typeface="Calibri"/>
              <a:cs typeface="Calibri"/>
            </a:endParaRPr>
          </a:p>
          <a:p>
            <a:pPr lvl="1"/>
            <a:r>
              <a:rPr lang="en-US" sz="3200">
                <a:solidFill>
                  <a:schemeClr val="accent6">
                    <a:lumMod val="60000"/>
                    <a:lumOff val="40000"/>
                  </a:schemeClr>
                </a:solidFill>
                <a:cs typeface="Calibri"/>
              </a:rPr>
              <a:t>RF-Protect:</a:t>
            </a:r>
            <a:r>
              <a:rPr lang="en-US" sz="3200">
                <a:cs typeface="Calibri"/>
              </a:rPr>
              <a:t> Spoof multiple ghosts</a:t>
            </a:r>
            <a:endParaRPr lang="en-US" sz="3200">
              <a:ea typeface="Calibri"/>
              <a:cs typeface="Calibri"/>
            </a:endParaRPr>
          </a:p>
          <a:p>
            <a:pPr lvl="1"/>
            <a:endParaRPr lang="en-US" sz="3200">
              <a:cs typeface="Calibri"/>
            </a:endParaRPr>
          </a:p>
          <a:p>
            <a:r>
              <a:rPr lang="en-US" sz="3200">
                <a:solidFill>
                  <a:schemeClr val="accent4"/>
                </a:solidFill>
                <a:cs typeface="Calibri"/>
              </a:rPr>
              <a:t>Scenario: </a:t>
            </a:r>
            <a:r>
              <a:rPr lang="en-US" sz="3200">
                <a:cs typeface="Calibri"/>
              </a:rPr>
              <a:t>Adversary wants to detect private health metrics</a:t>
            </a:r>
            <a:endParaRPr lang="en-US" sz="3200">
              <a:solidFill>
                <a:srgbClr val="FFFFFF"/>
              </a:solidFill>
              <a:cs typeface="Calibri"/>
            </a:endParaRPr>
          </a:p>
          <a:p>
            <a:pPr lvl="1"/>
            <a:r>
              <a:rPr lang="en-US" sz="3200">
                <a:solidFill>
                  <a:schemeClr val="accent6">
                    <a:lumMod val="60000"/>
                    <a:lumOff val="40000"/>
                  </a:schemeClr>
                </a:solidFill>
                <a:cs typeface="Calibri"/>
              </a:rPr>
              <a:t>RF-Protect: </a:t>
            </a:r>
            <a:r>
              <a:rPr lang="en-US" sz="3200">
                <a:cs typeface="Calibri"/>
              </a:rPr>
              <a:t>Ghosts can "breathe"</a:t>
            </a:r>
            <a:endParaRPr lang="en-US" sz="3200">
              <a:ea typeface="Calibri"/>
              <a:cs typeface="Calibri"/>
            </a:endParaRPr>
          </a:p>
          <a:p>
            <a:endParaRPr lang="en-US">
              <a:cs typeface="Calibri"/>
            </a:endParaRPr>
          </a:p>
        </p:txBody>
      </p:sp>
      <p:sp>
        <p:nvSpPr>
          <p:cNvPr id="17" name="TextBox 16">
            <a:extLst>
              <a:ext uri="{FF2B5EF4-FFF2-40B4-BE49-F238E27FC236}">
                <a16:creationId xmlns:a16="http://schemas.microsoft.com/office/drawing/2014/main" id="{04D13EAE-0A7B-7B47-800B-6CF74E57EF11}"/>
              </a:ext>
            </a:extLst>
          </p:cNvPr>
          <p:cNvSpPr txBox="1"/>
          <p:nvPr/>
        </p:nvSpPr>
        <p:spPr>
          <a:xfrm>
            <a:off x="13241867" y="-1016000"/>
            <a:ext cx="184731" cy="369332"/>
          </a:xfrm>
          <a:prstGeom prst="rect">
            <a:avLst/>
          </a:prstGeom>
          <a:solidFill>
            <a:schemeClr val="tx1"/>
          </a:solidFill>
        </p:spPr>
        <p:txBody>
          <a:bodyPr wrap="none" rtlCol="0">
            <a:spAutoFit/>
          </a:bodyPr>
          <a:lstStyle/>
          <a:p>
            <a:endParaRPr lang="en-US"/>
          </a:p>
        </p:txBody>
      </p:sp>
    </p:spTree>
    <p:extLst>
      <p:ext uri="{BB962C8B-B14F-4D97-AF65-F5344CB8AC3E}">
        <p14:creationId xmlns:p14="http://schemas.microsoft.com/office/powerpoint/2010/main" val="283716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 calcmode="lin" valueType="num">
                                      <p:cBhvr additive="base">
                                        <p:cTn id="31" dur="500"/>
                                        <p:tgtEl>
                                          <p:spTgt spid="9">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 calcmode="lin" valueType="num">
                                      <p:cBhvr additive="base">
                                        <p:cTn id="37" dur="500"/>
                                        <p:tgtEl>
                                          <p:spTgt spid="9">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62713-4D5B-E5D0-684E-0D41258A29DA}"/>
              </a:ext>
            </a:extLst>
          </p:cNvPr>
          <p:cNvPicPr>
            <a:picLocks noChangeAspect="1"/>
          </p:cNvPicPr>
          <p:nvPr/>
        </p:nvPicPr>
        <p:blipFill>
          <a:blip r:embed="rId3"/>
          <a:stretch>
            <a:fillRect/>
          </a:stretch>
        </p:blipFill>
        <p:spPr>
          <a:xfrm>
            <a:off x="2661782" y="613059"/>
            <a:ext cx="6210300" cy="3860800"/>
          </a:xfrm>
          <a:prstGeom prst="rect">
            <a:avLst/>
          </a:prstGeom>
        </p:spPr>
      </p:pic>
      <p:grpSp>
        <p:nvGrpSpPr>
          <p:cNvPr id="6" name="组合 49">
            <a:extLst>
              <a:ext uri="{FF2B5EF4-FFF2-40B4-BE49-F238E27FC236}">
                <a16:creationId xmlns:a16="http://schemas.microsoft.com/office/drawing/2014/main" id="{EED0362C-B464-4CB6-CDFE-2FB7CFAC7B97}"/>
              </a:ext>
            </a:extLst>
          </p:cNvPr>
          <p:cNvGrpSpPr/>
          <p:nvPr/>
        </p:nvGrpSpPr>
        <p:grpSpPr>
          <a:xfrm rot="5400000">
            <a:off x="393055" y="2508109"/>
            <a:ext cx="1175718" cy="830058"/>
            <a:chOff x="983473" y="4156984"/>
            <a:chExt cx="1175718" cy="830058"/>
          </a:xfrm>
        </p:grpSpPr>
        <p:sp>
          <p:nvSpPr>
            <p:cNvPr id="7" name="Rectangle 5">
              <a:extLst>
                <a:ext uri="{FF2B5EF4-FFF2-40B4-BE49-F238E27FC236}">
                  <a16:creationId xmlns:a16="http://schemas.microsoft.com/office/drawing/2014/main" id="{480D1AE9-169A-A4C8-99E8-91DD17FC0709}"/>
                </a:ext>
              </a:extLst>
            </p:cNvPr>
            <p:cNvSpPr/>
            <p:nvPr/>
          </p:nvSpPr>
          <p:spPr>
            <a:xfrm>
              <a:off x="983473" y="4412153"/>
              <a:ext cx="1175717" cy="574889"/>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rPr>
                <a:t>Sensor</a:t>
              </a:r>
            </a:p>
          </p:txBody>
        </p:sp>
        <p:grpSp>
          <p:nvGrpSpPr>
            <p:cNvPr id="8" name="Group 9">
              <a:extLst>
                <a:ext uri="{FF2B5EF4-FFF2-40B4-BE49-F238E27FC236}">
                  <a16:creationId xmlns:a16="http://schemas.microsoft.com/office/drawing/2014/main" id="{388F532F-7EDB-0608-7DD8-649BC67B26F5}"/>
                </a:ext>
              </a:extLst>
            </p:cNvPr>
            <p:cNvGrpSpPr/>
            <p:nvPr/>
          </p:nvGrpSpPr>
          <p:grpSpPr>
            <a:xfrm>
              <a:off x="992305" y="4158212"/>
              <a:ext cx="128808" cy="257730"/>
              <a:chOff x="2566279" y="2278058"/>
              <a:chExt cx="142964" cy="327654"/>
            </a:xfrm>
          </p:grpSpPr>
          <p:cxnSp>
            <p:nvCxnSpPr>
              <p:cNvPr id="21" name="Straight Connector 20">
                <a:extLst>
                  <a:ext uri="{FF2B5EF4-FFF2-40B4-BE49-F238E27FC236}">
                    <a16:creationId xmlns:a16="http://schemas.microsoft.com/office/drawing/2014/main" id="{D939958F-87CC-1F8D-FAC4-5E183A663754}"/>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Isosceles Triangle 52">
                <a:extLst>
                  <a:ext uri="{FF2B5EF4-FFF2-40B4-BE49-F238E27FC236}">
                    <a16:creationId xmlns:a16="http://schemas.microsoft.com/office/drawing/2014/main" id="{724CC597-7CDF-B483-0BA1-E2778AE44BE3}"/>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10">
              <a:extLst>
                <a:ext uri="{FF2B5EF4-FFF2-40B4-BE49-F238E27FC236}">
                  <a16:creationId xmlns:a16="http://schemas.microsoft.com/office/drawing/2014/main" id="{C6F6D694-DDDA-9D6B-9C9F-3B4D7378FF76}"/>
                </a:ext>
              </a:extLst>
            </p:cNvPr>
            <p:cNvGrpSpPr/>
            <p:nvPr/>
          </p:nvGrpSpPr>
          <p:grpSpPr>
            <a:xfrm>
              <a:off x="1258423" y="4164554"/>
              <a:ext cx="128808" cy="257730"/>
              <a:chOff x="2566279" y="2278058"/>
              <a:chExt cx="142964" cy="327654"/>
            </a:xfrm>
          </p:grpSpPr>
          <p:cxnSp>
            <p:nvCxnSpPr>
              <p:cNvPr id="19" name="Straight Connector 18">
                <a:extLst>
                  <a:ext uri="{FF2B5EF4-FFF2-40B4-BE49-F238E27FC236}">
                    <a16:creationId xmlns:a16="http://schemas.microsoft.com/office/drawing/2014/main" id="{FB193765-A61B-2865-418D-F730A66CAFA1}"/>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Isosceles Triangle 56">
                <a:extLst>
                  <a:ext uri="{FF2B5EF4-FFF2-40B4-BE49-F238E27FC236}">
                    <a16:creationId xmlns:a16="http://schemas.microsoft.com/office/drawing/2014/main" id="{D4C281C5-F293-46B8-B772-6C6184F56350}"/>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1">
              <a:extLst>
                <a:ext uri="{FF2B5EF4-FFF2-40B4-BE49-F238E27FC236}">
                  <a16:creationId xmlns:a16="http://schemas.microsoft.com/office/drawing/2014/main" id="{B0879909-BEF5-3EA9-2FF1-20D7730E542F}"/>
                </a:ext>
              </a:extLst>
            </p:cNvPr>
            <p:cNvGrpSpPr/>
            <p:nvPr/>
          </p:nvGrpSpPr>
          <p:grpSpPr>
            <a:xfrm>
              <a:off x="1524540" y="4164554"/>
              <a:ext cx="128808" cy="257730"/>
              <a:chOff x="2566279" y="2278058"/>
              <a:chExt cx="142964" cy="327654"/>
            </a:xfrm>
          </p:grpSpPr>
          <p:cxnSp>
            <p:nvCxnSpPr>
              <p:cNvPr id="17" name="Straight Connector 16">
                <a:extLst>
                  <a:ext uri="{FF2B5EF4-FFF2-40B4-BE49-F238E27FC236}">
                    <a16:creationId xmlns:a16="http://schemas.microsoft.com/office/drawing/2014/main" id="{2FDF102C-3425-A207-8919-E5935862A215}"/>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Isosceles Triangle 59">
                <a:extLst>
                  <a:ext uri="{FF2B5EF4-FFF2-40B4-BE49-F238E27FC236}">
                    <a16:creationId xmlns:a16="http://schemas.microsoft.com/office/drawing/2014/main" id="{CD782396-1BDB-5F11-A82D-1815C52DA811}"/>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2">
              <a:extLst>
                <a:ext uri="{FF2B5EF4-FFF2-40B4-BE49-F238E27FC236}">
                  <a16:creationId xmlns:a16="http://schemas.microsoft.com/office/drawing/2014/main" id="{43D42A50-5F4D-1473-CB6A-9B6E2EE62C71}"/>
                </a:ext>
              </a:extLst>
            </p:cNvPr>
            <p:cNvGrpSpPr/>
            <p:nvPr/>
          </p:nvGrpSpPr>
          <p:grpSpPr>
            <a:xfrm>
              <a:off x="1781164" y="4160596"/>
              <a:ext cx="128808" cy="257730"/>
              <a:chOff x="2566279" y="2278058"/>
              <a:chExt cx="142964" cy="327654"/>
            </a:xfrm>
          </p:grpSpPr>
          <p:cxnSp>
            <p:nvCxnSpPr>
              <p:cNvPr id="15" name="Straight Connector 14">
                <a:extLst>
                  <a:ext uri="{FF2B5EF4-FFF2-40B4-BE49-F238E27FC236}">
                    <a16:creationId xmlns:a16="http://schemas.microsoft.com/office/drawing/2014/main" id="{66950FBC-1C6F-67ED-4F80-3DBEB8B02492}"/>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Isosceles Triangle 62">
                <a:extLst>
                  <a:ext uri="{FF2B5EF4-FFF2-40B4-BE49-F238E27FC236}">
                    <a16:creationId xmlns:a16="http://schemas.microsoft.com/office/drawing/2014/main" id="{B8015463-A943-2057-FE2E-67B84610491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3">
              <a:extLst>
                <a:ext uri="{FF2B5EF4-FFF2-40B4-BE49-F238E27FC236}">
                  <a16:creationId xmlns:a16="http://schemas.microsoft.com/office/drawing/2014/main" id="{D11A0D3F-E9C6-6EAF-FD35-C2DF69D305BF}"/>
                </a:ext>
              </a:extLst>
            </p:cNvPr>
            <p:cNvGrpSpPr/>
            <p:nvPr/>
          </p:nvGrpSpPr>
          <p:grpSpPr>
            <a:xfrm>
              <a:off x="2030383" y="4156984"/>
              <a:ext cx="128808" cy="257730"/>
              <a:chOff x="2566279" y="2278058"/>
              <a:chExt cx="142964" cy="327654"/>
            </a:xfrm>
          </p:grpSpPr>
          <p:cxnSp>
            <p:nvCxnSpPr>
              <p:cNvPr id="13" name="Straight Connector 12">
                <a:extLst>
                  <a:ext uri="{FF2B5EF4-FFF2-40B4-BE49-F238E27FC236}">
                    <a16:creationId xmlns:a16="http://schemas.microsoft.com/office/drawing/2014/main" id="{183BB5EF-CB2A-3530-05A2-59559D689F20}"/>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Isosceles Triangle 65">
                <a:extLst>
                  <a:ext uri="{FF2B5EF4-FFF2-40B4-BE49-F238E27FC236}">
                    <a16:creationId xmlns:a16="http://schemas.microsoft.com/office/drawing/2014/main" id="{9E045CC3-62D0-CAE2-1BEE-4034F1386675}"/>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7" name="连接符: 曲线 33">
            <a:extLst>
              <a:ext uri="{FF2B5EF4-FFF2-40B4-BE49-F238E27FC236}">
                <a16:creationId xmlns:a16="http://schemas.microsoft.com/office/drawing/2014/main" id="{7215C4B5-5608-2D20-8807-3030ED4F811E}"/>
              </a:ext>
            </a:extLst>
          </p:cNvPr>
          <p:cNvCxnSpPr>
            <a:cxnSpLocks/>
          </p:cNvCxnSpPr>
          <p:nvPr/>
        </p:nvCxnSpPr>
        <p:spPr>
          <a:xfrm>
            <a:off x="4701916" y="2692394"/>
            <a:ext cx="2788920" cy="1180945"/>
          </a:xfrm>
          <a:prstGeom prst="curvedConnector3">
            <a:avLst/>
          </a:prstGeom>
          <a:ln w="285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任意多边形: 形状 36">
            <a:extLst>
              <a:ext uri="{FF2B5EF4-FFF2-40B4-BE49-F238E27FC236}">
                <a16:creationId xmlns:a16="http://schemas.microsoft.com/office/drawing/2014/main" id="{5668E55C-7427-BD09-C400-1A2887D3A5F6}"/>
              </a:ext>
            </a:extLst>
          </p:cNvPr>
          <p:cNvSpPr/>
          <p:nvPr/>
        </p:nvSpPr>
        <p:spPr>
          <a:xfrm>
            <a:off x="3348604" y="2687114"/>
            <a:ext cx="1353312" cy="1161288"/>
          </a:xfrm>
          <a:custGeom>
            <a:avLst/>
            <a:gdLst>
              <a:gd name="connsiteX0" fmla="*/ 1353312 w 1353312"/>
              <a:gd name="connsiteY0" fmla="*/ 0 h 1161288"/>
              <a:gd name="connsiteX1" fmla="*/ 914400 w 1353312"/>
              <a:gd name="connsiteY1" fmla="*/ 182880 h 1161288"/>
              <a:gd name="connsiteX2" fmla="*/ 493776 w 1353312"/>
              <a:gd name="connsiteY2" fmla="*/ 896112 h 1161288"/>
              <a:gd name="connsiteX3" fmla="*/ 0 w 1353312"/>
              <a:gd name="connsiteY3" fmla="*/ 1161288 h 1161288"/>
              <a:gd name="connsiteX4" fmla="*/ 0 w 1353312"/>
              <a:gd name="connsiteY4" fmla="*/ 1161288 h 116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1161288">
                <a:moveTo>
                  <a:pt x="1353312" y="0"/>
                </a:moveTo>
                <a:cubicBezTo>
                  <a:pt x="1205484" y="16764"/>
                  <a:pt x="1057656" y="33528"/>
                  <a:pt x="914400" y="182880"/>
                </a:cubicBezTo>
                <a:cubicBezTo>
                  <a:pt x="771144" y="332232"/>
                  <a:pt x="646176" y="733044"/>
                  <a:pt x="493776" y="896112"/>
                </a:cubicBezTo>
                <a:cubicBezTo>
                  <a:pt x="341376" y="1059180"/>
                  <a:pt x="0" y="1161288"/>
                  <a:pt x="0" y="1161288"/>
                </a:cubicBezTo>
                <a:lnTo>
                  <a:pt x="0" y="116128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28" name="图片 8">
            <a:extLst>
              <a:ext uri="{FF2B5EF4-FFF2-40B4-BE49-F238E27FC236}">
                <a16:creationId xmlns:a16="http://schemas.microsoft.com/office/drawing/2014/main" id="{6B038F53-2E91-65A8-0654-3597E8C2C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51412" y="2925528"/>
            <a:ext cx="779864" cy="1170939"/>
          </a:xfrm>
          <a:prstGeom prst="rect">
            <a:avLst/>
          </a:prstGeom>
        </p:spPr>
      </p:pic>
      <p:sp>
        <p:nvSpPr>
          <p:cNvPr id="33" name="Cloud Callout 32">
            <a:extLst>
              <a:ext uri="{FF2B5EF4-FFF2-40B4-BE49-F238E27FC236}">
                <a16:creationId xmlns:a16="http://schemas.microsoft.com/office/drawing/2014/main" id="{0E9BACC3-8ECC-19D4-DE49-5791E9DDA422}"/>
              </a:ext>
            </a:extLst>
          </p:cNvPr>
          <p:cNvSpPr/>
          <p:nvPr/>
        </p:nvSpPr>
        <p:spPr>
          <a:xfrm>
            <a:off x="6023518" y="-966708"/>
            <a:ext cx="5953068" cy="3497356"/>
          </a:xfrm>
          <a:prstGeom prst="cloudCallou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30" name="Picture 4" descr="Icon&#10;&#10;Description automatically generated">
            <a:extLst>
              <a:ext uri="{FF2B5EF4-FFF2-40B4-BE49-F238E27FC236}">
                <a16:creationId xmlns:a16="http://schemas.microsoft.com/office/drawing/2014/main" id="{CE7F8671-42B0-8625-6828-A18AC0E8F8AE}"/>
              </a:ext>
            </a:extLst>
          </p:cNvPr>
          <p:cNvPicPr>
            <a:picLocks noGrp="1" noChangeAspect="1"/>
          </p:cNvPicPr>
          <p:nvPr>
            <p:ph idx="1"/>
          </p:nvPr>
        </p:nvPicPr>
        <p:blipFill>
          <a:blip r:embed="rId5"/>
          <a:stretch>
            <a:fillRect/>
          </a:stretch>
        </p:blipFill>
        <p:spPr>
          <a:xfrm>
            <a:off x="6885184" y="414116"/>
            <a:ext cx="738027" cy="746666"/>
          </a:xfrm>
        </p:spPr>
      </p:pic>
      <p:pic>
        <p:nvPicPr>
          <p:cNvPr id="31" name="Picture 5">
            <a:extLst>
              <a:ext uri="{FF2B5EF4-FFF2-40B4-BE49-F238E27FC236}">
                <a16:creationId xmlns:a16="http://schemas.microsoft.com/office/drawing/2014/main" id="{096522AA-4FB6-2966-75FA-6D37E325D005}"/>
              </a:ext>
            </a:extLst>
          </p:cNvPr>
          <p:cNvPicPr>
            <a:picLocks noChangeAspect="1"/>
          </p:cNvPicPr>
          <p:nvPr/>
        </p:nvPicPr>
        <p:blipFill>
          <a:blip r:embed="rId6"/>
          <a:stretch>
            <a:fillRect/>
          </a:stretch>
        </p:blipFill>
        <p:spPr>
          <a:xfrm>
            <a:off x="8425123" y="402792"/>
            <a:ext cx="847999" cy="852492"/>
          </a:xfrm>
          <a:prstGeom prst="rect">
            <a:avLst/>
          </a:prstGeom>
        </p:spPr>
      </p:pic>
      <p:pic>
        <p:nvPicPr>
          <p:cNvPr id="32" name="Picture 6" descr="Icon&#10;&#10;Description automatically generated">
            <a:extLst>
              <a:ext uri="{FF2B5EF4-FFF2-40B4-BE49-F238E27FC236}">
                <a16:creationId xmlns:a16="http://schemas.microsoft.com/office/drawing/2014/main" id="{C433F72A-DA5F-255D-698A-B2CFB4ABDCF3}"/>
              </a:ext>
            </a:extLst>
          </p:cNvPr>
          <p:cNvPicPr>
            <a:picLocks noChangeAspect="1"/>
          </p:cNvPicPr>
          <p:nvPr/>
        </p:nvPicPr>
        <p:blipFill>
          <a:blip r:embed="rId7"/>
          <a:stretch>
            <a:fillRect/>
          </a:stretch>
        </p:blipFill>
        <p:spPr>
          <a:xfrm>
            <a:off x="9846991" y="414116"/>
            <a:ext cx="847999" cy="847999"/>
          </a:xfrm>
          <a:prstGeom prst="rect">
            <a:avLst/>
          </a:prstGeom>
        </p:spPr>
      </p:pic>
      <p:sp>
        <p:nvSpPr>
          <p:cNvPr id="37" name="TextBox 36">
            <a:extLst>
              <a:ext uri="{FF2B5EF4-FFF2-40B4-BE49-F238E27FC236}">
                <a16:creationId xmlns:a16="http://schemas.microsoft.com/office/drawing/2014/main" id="{45708B10-88F3-C2C5-A3AA-6A15711561F7}"/>
              </a:ext>
            </a:extLst>
          </p:cNvPr>
          <p:cNvSpPr txBox="1"/>
          <p:nvPr/>
        </p:nvSpPr>
        <p:spPr>
          <a:xfrm>
            <a:off x="6739154" y="1102475"/>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t>Sleep</a:t>
            </a:r>
            <a:endParaRPr lang="en-US" sz="3000">
              <a:cs typeface="Calibri"/>
            </a:endParaRPr>
          </a:p>
        </p:txBody>
      </p:sp>
      <p:sp>
        <p:nvSpPr>
          <p:cNvPr id="40" name="TextBox 39">
            <a:extLst>
              <a:ext uri="{FF2B5EF4-FFF2-40B4-BE49-F238E27FC236}">
                <a16:creationId xmlns:a16="http://schemas.microsoft.com/office/drawing/2014/main" id="{01D75A97-83AE-F638-5B48-83F594E8C3A1}"/>
              </a:ext>
            </a:extLst>
          </p:cNvPr>
          <p:cNvSpPr txBox="1"/>
          <p:nvPr/>
        </p:nvSpPr>
        <p:spPr>
          <a:xfrm>
            <a:off x="7379952" y="1069596"/>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t>Breathing</a:t>
            </a:r>
            <a:endParaRPr lang="en-US" sz="3000">
              <a:cs typeface="Calibri"/>
            </a:endParaRPr>
          </a:p>
        </p:txBody>
      </p:sp>
      <p:sp>
        <p:nvSpPr>
          <p:cNvPr id="41" name="TextBox 40">
            <a:extLst>
              <a:ext uri="{FF2B5EF4-FFF2-40B4-BE49-F238E27FC236}">
                <a16:creationId xmlns:a16="http://schemas.microsoft.com/office/drawing/2014/main" id="{702FF5B1-559E-9ECE-3DC2-CD795FB4B84E}"/>
              </a:ext>
            </a:extLst>
          </p:cNvPr>
          <p:cNvSpPr txBox="1"/>
          <p:nvPr/>
        </p:nvSpPr>
        <p:spPr>
          <a:xfrm>
            <a:off x="9587718" y="1160782"/>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t>Emotion</a:t>
            </a:r>
            <a:endParaRPr lang="en-US" sz="3000">
              <a:cs typeface="Calibri"/>
            </a:endParaRPr>
          </a:p>
        </p:txBody>
      </p:sp>
      <p:pic>
        <p:nvPicPr>
          <p:cNvPr id="2" name="Picture 114">
            <a:extLst>
              <a:ext uri="{FF2B5EF4-FFF2-40B4-BE49-F238E27FC236}">
                <a16:creationId xmlns:a16="http://schemas.microsoft.com/office/drawing/2014/main" id="{C3A66382-A124-56F8-0737-F535A3DC81C6}"/>
              </a:ext>
            </a:extLst>
          </p:cNvPr>
          <p:cNvPicPr>
            <a:picLocks noChangeAspect="1"/>
          </p:cNvPicPr>
          <p:nvPr/>
        </p:nvPicPr>
        <p:blipFill rotWithShape="1">
          <a:blip r:embed="rId8">
            <a:duotone>
              <a:schemeClr val="accent2">
                <a:shade val="45000"/>
                <a:satMod val="135000"/>
              </a:schemeClr>
              <a:prstClr val="white"/>
            </a:duotone>
          </a:blip>
          <a:srcRect l="48357" r="34796" b="-7891"/>
          <a:stretch/>
        </p:blipFill>
        <p:spPr>
          <a:xfrm rot="12362490">
            <a:off x="1561468" y="2485335"/>
            <a:ext cx="782296" cy="426824"/>
          </a:xfrm>
          <a:prstGeom prst="rect">
            <a:avLst/>
          </a:prstGeom>
        </p:spPr>
      </p:pic>
      <p:pic>
        <p:nvPicPr>
          <p:cNvPr id="3" name="Picture 114">
            <a:extLst>
              <a:ext uri="{FF2B5EF4-FFF2-40B4-BE49-F238E27FC236}">
                <a16:creationId xmlns:a16="http://schemas.microsoft.com/office/drawing/2014/main" id="{EC499CCB-BD4B-00E6-8AA6-5BD5EB80E378}"/>
              </a:ext>
            </a:extLst>
          </p:cNvPr>
          <p:cNvPicPr>
            <a:picLocks noChangeAspect="1"/>
          </p:cNvPicPr>
          <p:nvPr/>
        </p:nvPicPr>
        <p:blipFill rotWithShape="1">
          <a:blip r:embed="rId8">
            <a:duotone>
              <a:schemeClr val="accent2">
                <a:shade val="45000"/>
                <a:satMod val="135000"/>
              </a:schemeClr>
              <a:prstClr val="white"/>
            </a:duotone>
          </a:blip>
          <a:srcRect l="48357" r="34796" b="-7891"/>
          <a:stretch/>
        </p:blipFill>
        <p:spPr>
          <a:xfrm rot="11180837">
            <a:off x="1456815" y="2910404"/>
            <a:ext cx="782296" cy="426824"/>
          </a:xfrm>
          <a:prstGeom prst="rect">
            <a:avLst/>
          </a:prstGeom>
        </p:spPr>
      </p:pic>
    </p:spTree>
    <p:extLst>
      <p:ext uri="{BB962C8B-B14F-4D97-AF65-F5344CB8AC3E}">
        <p14:creationId xmlns:p14="http://schemas.microsoft.com/office/powerpoint/2010/main" val="29185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 0 L 0.10065 0.07638 " pathEditMode="relative" ptsTypes="AA">
                                      <p:cBhvr>
                                        <p:cTn id="20" dur="2000" fill="hold"/>
                                        <p:tgtEl>
                                          <p:spTgt spid="2"/>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L 0.10065 0.07638 " pathEditMode="relative" ptsTypes="AA">
                                      <p:cBhvr>
                                        <p:cTn id="22" dur="2000" fill="hold"/>
                                        <p:tgtEl>
                                          <p:spTgt spid="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10800000">
                                      <p:cBhvr>
                                        <p:cTn id="26" dur="1000" fill="hold"/>
                                        <p:tgtEl>
                                          <p:spTgt spid="2"/>
                                        </p:tgtEl>
                                        <p:attrNameLst>
                                          <p:attrName>r</p:attrName>
                                        </p:attrNameLst>
                                      </p:cBhvr>
                                    </p:animRot>
                                  </p:childTnLst>
                                </p:cTn>
                              </p:par>
                              <p:par>
                                <p:cTn id="27" presetID="8" presetClass="emph" presetSubtype="0" fill="hold" nodeType="withEffect">
                                  <p:stCondLst>
                                    <p:cond delay="0"/>
                                  </p:stCondLst>
                                  <p:childTnLst>
                                    <p:animRot by="10800000">
                                      <p:cBhvr>
                                        <p:cTn id="28" dur="1000" fill="hold"/>
                                        <p:tgtEl>
                                          <p:spTgt spid="3"/>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10065 0.07639 L 3.75E-6 1.48148E-6 " pathEditMode="relative" rAng="0" ptsTypes="AA">
                                      <p:cBhvr>
                                        <p:cTn id="37" dur="2000" fill="hold"/>
                                        <p:tgtEl>
                                          <p:spTgt spid="2"/>
                                        </p:tgtEl>
                                        <p:attrNameLst>
                                          <p:attrName>ppt_x</p:attrName>
                                          <p:attrName>ppt_y</p:attrName>
                                        </p:attrNameLst>
                                      </p:cBhvr>
                                      <p:rCtr x="-5039" y="-3819"/>
                                    </p:animMotion>
                                  </p:childTnLst>
                                </p:cTn>
                              </p:par>
                              <p:par>
                                <p:cTn id="38" presetID="0" presetClass="path" presetSubtype="0" accel="50000" decel="50000" fill="hold" nodeType="withEffect">
                                  <p:stCondLst>
                                    <p:cond delay="0"/>
                                  </p:stCondLst>
                                  <p:childTnLst>
                                    <p:animMotion origin="layout" path="M 0.10065 0.07639 L 2.08333E-7 -4.44444E-6 " pathEditMode="relative" rAng="0" ptsTypes="AA">
                                      <p:cBhvr>
                                        <p:cTn id="39" dur="2000" fill="hold"/>
                                        <p:tgtEl>
                                          <p:spTgt spid="3"/>
                                        </p:tgtEl>
                                        <p:attrNameLst>
                                          <p:attrName>ppt_x</p:attrName>
                                          <p:attrName>ppt_y</p:attrName>
                                        </p:attrNameLst>
                                      </p:cBhvr>
                                      <p:rCtr x="-5117" y="-3750"/>
                                    </p:animMotion>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5E-6 1.11111E-6 C 0.01251 -0.00671 0.02566 -0.01088 0.03777 -0.01991 C 0.03972 -0.0213 0.03907 -0.02639 0.03985 -0.02963 C 0.04037 -0.03241 0.04128 -0.03519 0.04193 -0.03796 C 0.04323 -0.04445 0.04454 -0.06088 0.04506 -0.06435 C 0.04519 -0.06528 0.0461 -0.07523 0.04714 -0.07755 C 0.04909 -0.08195 0.05391 -0.08634 0.05665 -0.08889 L 0.05977 -0.09236 C 0.06081 -0.09329 0.06172 -0.09421 0.0629 -0.0956 C 0.06459 -0.09722 0.06615 -0.09931 0.0681 -0.10046 C 0.0698 -0.10162 0.07136 -0.10301 0.07331 -0.1037 C 0.07969 -0.10579 0.10365 -0.10695 0.10482 -0.10718 C 0.10612 -0.10903 0.10743 -0.11158 0.10899 -0.11366 C 0.1099 -0.11482 0.11133 -0.11528 0.11211 -0.1169 C 0.11407 -0.12083 0.11472 -0.1287 0.11537 -0.13333 C 0.1168 -0.1463 0.11602 -0.14051 0.11745 -0.15486 C 0.11941 -0.17523 0.11823 -0.16829 0.12058 -0.1794 C 0.11928 -0.15347 0.11876 -0.15648 0.12058 -0.12685 C 0.12058 -0.125 0.12084 -0.12292 0.12162 -0.12199 C 0.12266 -0.12014 0.12435 -0.11991 0.12579 -0.11852 C 0.12605 -0.11829 0.13191 -0.11088 0.13321 -0.11042 C 0.13581 -0.1088 0.13868 -0.1081 0.14154 -0.10718 C 0.14727 -0.1088 0.14675 -0.10671 0.14987 -0.11528 C 0.15183 -0.12037 0.15521 -0.13171 0.15521 -0.13148 C 0.15769 -0.15139 0.15404 -0.12708 0.15938 -0.14977 C 0.1599 -0.15232 0.1599 -0.15509 0.16042 -0.1581 C 0.16094 -0.16181 0.16172 -0.16574 0.16251 -0.16968 C 0.16524 -0.21458 0.16198 -0.16528 0.16459 -0.19583 C 0.16498 -0.2007 0.16485 -0.20579 0.16563 -0.21065 C 0.16602 -0.21366 0.16693 -0.2162 0.16771 -0.21898 C 0.16797 -0.22037 0.16836 -0.22222 0.16876 -0.22384 C 0.16941 -0.22662 0.1711 -0.23495 0.17097 -0.23218 C 0.17045 -0.22315 0.16836 -0.21458 0.16771 -0.20579 C 0.16641 -0.19028 0.16732 -0.19676 0.16563 -0.18611 C 0.16706 -0.14653 0.16537 -0.16991 0.16771 -0.14977 C 0.16797 -0.14653 0.16797 -0.14306 0.16876 -0.14005 C 0.16915 -0.13796 0.17032 -0.13681 0.17097 -0.13495 C 0.1724 -0.13079 0.17409 -0.12639 0.17514 -0.12199 C 0.1754 -0.12014 0.1754 -0.11829 0.17618 -0.1169 C 0.17696 -0.11528 0.17826 -0.11482 0.1793 -0.11366 C 0.18073 -0.11158 0.18191 -0.10903 0.18347 -0.10718 C 0.18594 -0.10347 0.20066 -0.08658 0.20547 -0.07755 C 0.20704 -0.07431 0.20808 -0.07037 0.20977 -0.06759 C 0.21055 -0.06597 0.21198 -0.06551 0.2129 -0.06435 C 0.21446 -0.06158 0.21563 -0.0588 0.21706 -0.05602 C 0.21849 -0.05278 0.22006 -0.04977 0.22123 -0.0463 C 0.2224 -0.04213 0.22344 -0.03796 0.2254 -0.03472 C 0.23047 -0.025 0.22865 -0.03287 0.23698 -0.01991 C 0.23933 -0.01597 0.24102 -0.01042 0.24428 -0.00833 C 0.25443 -0.00139 0.24922 -0.00533 0.26003 0.00324 C 0.26133 0.0044 0.26264 0.00579 0.26433 0.00648 C 0.26693 0.00787 0.27006 0.00949 0.27266 0.01134 C 0.2737 0.0125 0.27461 0.01389 0.27579 0.01481 C 0.27839 0.0169 0.28126 0.01667 0.28425 0.01805 C 0.28737 0.01944 0.29037 0.02176 0.29362 0.02292 C 0.29532 0.02384 0.29701 0.02407 0.29883 0.02454 C 0.3017 0.02592 0.3043 0.02801 0.3073 0.02963 C 0.3086 0.03032 0.31003 0.03079 0.31146 0.03148 C 0.31862 0.0294 0.3155 0.02963 0.32097 0.02963 " pathEditMode="relative" rAng="0" ptsTypes="AAAAAAAAAAAAAAAAAAAAAAAAAAAAAAAAAAAAAAAAAAAAAAAAAAAAAAAAAAA">
                                      <p:cBhvr>
                                        <p:cTn id="43" dur="5000" fill="hold"/>
                                        <p:tgtEl>
                                          <p:spTgt spid="28"/>
                                        </p:tgtEl>
                                        <p:attrNameLst>
                                          <p:attrName>ppt_x</p:attrName>
                                          <p:attrName>ppt_y</p:attrName>
                                        </p:attrNameLst>
                                      </p:cBhvr>
                                      <p:rCtr x="16042" y="-10069"/>
                                    </p:animMotion>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randombar(horizontal)">
                                      <p:cBhvr>
                                        <p:cTn id="48" dur="500"/>
                                        <p:tgtEl>
                                          <p:spTgt spid="29"/>
                                        </p:tgtEl>
                                      </p:cBhvr>
                                    </p:animEffect>
                                  </p:childTnLst>
                                </p:cTn>
                              </p:par>
                              <p:par>
                                <p:cTn id="49" presetID="14" presetClass="entr" presetSubtype="1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p:tgtEl>
                                          <p:spTgt spid="33"/>
                                        </p:tgtEl>
                                        <p:attrNameLst>
                                          <p:attrName>ppt_y</p:attrName>
                                        </p:attrNameLst>
                                      </p:cBhvr>
                                      <p:tavLst>
                                        <p:tav tm="0">
                                          <p:val>
                                            <p:strVal val="#ppt_y+#ppt_h*1.125000"/>
                                          </p:val>
                                        </p:tav>
                                        <p:tav tm="100000">
                                          <p:val>
                                            <p:strVal val="#ppt_y"/>
                                          </p:val>
                                        </p:tav>
                                      </p:tavLst>
                                    </p:anim>
                                    <p:animEffect transition="in" filter="wipe(up)">
                                      <p:cBhvr>
                                        <p:cTn id="57" dur="500"/>
                                        <p:tgtEl>
                                          <p:spTgt spid="33"/>
                                        </p:tgtEl>
                                      </p:cBhvr>
                                    </p:animEffect>
                                  </p:childTnLst>
                                </p:cTn>
                              </p:par>
                              <p:par>
                                <p:cTn id="58" presetID="1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p:tgtEl>
                                          <p:spTgt spid="30"/>
                                        </p:tgtEl>
                                        <p:attrNameLst>
                                          <p:attrName>ppt_y</p:attrName>
                                        </p:attrNameLst>
                                      </p:cBhvr>
                                      <p:tavLst>
                                        <p:tav tm="0">
                                          <p:val>
                                            <p:strVal val="#ppt_y+#ppt_h*1.125000"/>
                                          </p:val>
                                        </p:tav>
                                        <p:tav tm="100000">
                                          <p:val>
                                            <p:strVal val="#ppt_y"/>
                                          </p:val>
                                        </p:tav>
                                      </p:tavLst>
                                    </p:anim>
                                    <p:animEffect transition="in" filter="wipe(up)">
                                      <p:cBhvr>
                                        <p:cTn id="61" dur="500"/>
                                        <p:tgtEl>
                                          <p:spTgt spid="30"/>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p:tgtEl>
                                          <p:spTgt spid="37"/>
                                        </p:tgtEl>
                                        <p:attrNameLst>
                                          <p:attrName>ppt_y</p:attrName>
                                        </p:attrNameLst>
                                      </p:cBhvr>
                                      <p:tavLst>
                                        <p:tav tm="0">
                                          <p:val>
                                            <p:strVal val="#ppt_y+#ppt_h*1.125000"/>
                                          </p:val>
                                        </p:tav>
                                        <p:tav tm="100000">
                                          <p:val>
                                            <p:strVal val="#ppt_y"/>
                                          </p:val>
                                        </p:tav>
                                      </p:tavLst>
                                    </p:anim>
                                    <p:animEffect transition="in" filter="wipe(up)">
                                      <p:cBhvr>
                                        <p:cTn id="65" dur="500"/>
                                        <p:tgtEl>
                                          <p:spTgt spid="37"/>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500"/>
                                        <p:tgtEl>
                                          <p:spTgt spid="31"/>
                                        </p:tgtEl>
                                        <p:attrNameLst>
                                          <p:attrName>ppt_y</p:attrName>
                                        </p:attrNameLst>
                                      </p:cBhvr>
                                      <p:tavLst>
                                        <p:tav tm="0">
                                          <p:val>
                                            <p:strVal val="#ppt_y+#ppt_h*1.125000"/>
                                          </p:val>
                                        </p:tav>
                                        <p:tav tm="100000">
                                          <p:val>
                                            <p:strVal val="#ppt_y"/>
                                          </p:val>
                                        </p:tav>
                                      </p:tavLst>
                                    </p:anim>
                                    <p:animEffect transition="in" filter="wipe(up)">
                                      <p:cBhvr>
                                        <p:cTn id="71" dur="500"/>
                                        <p:tgtEl>
                                          <p:spTgt spid="31"/>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 calcmode="lin" valueType="num">
                                      <p:cBhvr additive="base">
                                        <p:cTn id="74" dur="500"/>
                                        <p:tgtEl>
                                          <p:spTgt spid="40"/>
                                        </p:tgtEl>
                                        <p:attrNameLst>
                                          <p:attrName>ppt_y</p:attrName>
                                        </p:attrNameLst>
                                      </p:cBhvr>
                                      <p:tavLst>
                                        <p:tav tm="0">
                                          <p:val>
                                            <p:strVal val="#ppt_y+#ppt_h*1.125000"/>
                                          </p:val>
                                        </p:tav>
                                        <p:tav tm="100000">
                                          <p:val>
                                            <p:strVal val="#ppt_y"/>
                                          </p:val>
                                        </p:tav>
                                      </p:tavLst>
                                    </p:anim>
                                    <p:animEffect transition="in" filter="wipe(up)">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2" presetClass="entr" presetSubtype="4"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 calcmode="lin" valueType="num">
                                      <p:cBhvr additive="base">
                                        <p:cTn id="80" dur="500"/>
                                        <p:tgtEl>
                                          <p:spTgt spid="32"/>
                                        </p:tgtEl>
                                        <p:attrNameLst>
                                          <p:attrName>ppt_y</p:attrName>
                                        </p:attrNameLst>
                                      </p:cBhvr>
                                      <p:tavLst>
                                        <p:tav tm="0">
                                          <p:val>
                                            <p:strVal val="#ppt_y+#ppt_h*1.125000"/>
                                          </p:val>
                                        </p:tav>
                                        <p:tav tm="100000">
                                          <p:val>
                                            <p:strVal val="#ppt_y"/>
                                          </p:val>
                                        </p:tav>
                                      </p:tavLst>
                                    </p:anim>
                                    <p:animEffect transition="in" filter="wipe(up)">
                                      <p:cBhvr>
                                        <p:cTn id="81" dur="500"/>
                                        <p:tgtEl>
                                          <p:spTgt spid="32"/>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 calcmode="lin" valueType="num">
                                      <p:cBhvr additive="base">
                                        <p:cTn id="84" dur="500"/>
                                        <p:tgtEl>
                                          <p:spTgt spid="41"/>
                                        </p:tgtEl>
                                        <p:attrNameLst>
                                          <p:attrName>ppt_y</p:attrName>
                                        </p:attrNameLst>
                                      </p:cBhvr>
                                      <p:tavLst>
                                        <p:tav tm="0">
                                          <p:val>
                                            <p:strVal val="#ppt_y+#ppt_h*1.125000"/>
                                          </p:val>
                                        </p:tav>
                                        <p:tav tm="100000">
                                          <p:val>
                                            <p:strVal val="#ppt_y"/>
                                          </p:val>
                                        </p:tav>
                                      </p:tavLst>
                                    </p:anim>
                                    <p:animEffect transition="in" filter="wipe(up)">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9245-F2FE-3F45-B656-23AB9A24AA1B}"/>
              </a:ext>
            </a:extLst>
          </p:cNvPr>
          <p:cNvSpPr>
            <a:spLocks noGrp="1"/>
          </p:cNvSpPr>
          <p:nvPr>
            <p:ph type="title"/>
          </p:nvPr>
        </p:nvSpPr>
        <p:spPr>
          <a:xfrm>
            <a:off x="866775" y="2051050"/>
            <a:ext cx="10515600" cy="1325563"/>
          </a:xfrm>
        </p:spPr>
        <p:txBody>
          <a:bodyPr/>
          <a:lstStyle/>
          <a:p>
            <a:pPr algn="ctr"/>
            <a:r>
              <a:rPr lang="en-US">
                <a:solidFill>
                  <a:schemeClr val="accent4"/>
                </a:solidFill>
              </a:rPr>
              <a:t>RF Protect: </a:t>
            </a:r>
            <a:r>
              <a:rPr lang="en-US"/>
              <a:t>Evaluation</a:t>
            </a:r>
          </a:p>
        </p:txBody>
      </p:sp>
    </p:spTree>
    <p:extLst>
      <p:ext uri="{BB962C8B-B14F-4D97-AF65-F5344CB8AC3E}">
        <p14:creationId xmlns:p14="http://schemas.microsoft.com/office/powerpoint/2010/main" val="152565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C76E-8ABA-4D51-B11F-558357C3160C}"/>
              </a:ext>
            </a:extLst>
          </p:cNvPr>
          <p:cNvSpPr>
            <a:spLocks noGrp="1"/>
          </p:cNvSpPr>
          <p:nvPr>
            <p:ph type="title"/>
          </p:nvPr>
        </p:nvSpPr>
        <p:spPr>
          <a:xfrm>
            <a:off x="838200" y="-142875"/>
            <a:ext cx="10515600" cy="1325563"/>
          </a:xfrm>
        </p:spPr>
        <p:txBody>
          <a:bodyPr/>
          <a:lstStyle/>
          <a:p>
            <a:r>
              <a:rPr lang="en-US">
                <a:solidFill>
                  <a:schemeClr val="accent4"/>
                </a:solidFill>
              </a:rPr>
              <a:t>Experimental Setup</a:t>
            </a:r>
          </a:p>
        </p:txBody>
      </p:sp>
      <p:pic>
        <p:nvPicPr>
          <p:cNvPr id="5" name="Picture 4" descr="Diagram&#10;&#10;Description automatically generated">
            <a:extLst>
              <a:ext uri="{FF2B5EF4-FFF2-40B4-BE49-F238E27FC236}">
                <a16:creationId xmlns:a16="http://schemas.microsoft.com/office/drawing/2014/main" id="{824EA872-2244-478A-AB8A-6C297A6E60A3}"/>
              </a:ext>
            </a:extLst>
          </p:cNvPr>
          <p:cNvPicPr>
            <a:picLocks noChangeAspect="1"/>
          </p:cNvPicPr>
          <p:nvPr/>
        </p:nvPicPr>
        <p:blipFill>
          <a:blip r:embed="rId3"/>
          <a:stretch>
            <a:fillRect/>
          </a:stretch>
        </p:blipFill>
        <p:spPr>
          <a:xfrm>
            <a:off x="6953249" y="457362"/>
            <a:ext cx="3891538" cy="2217952"/>
          </a:xfrm>
          <a:prstGeom prst="rect">
            <a:avLst/>
          </a:prstGeom>
          <a:ln>
            <a:solidFill>
              <a:schemeClr val="bg1"/>
            </a:solidFill>
          </a:ln>
        </p:spPr>
      </p:pic>
      <p:sp>
        <p:nvSpPr>
          <p:cNvPr id="7" name="TextBox 6">
            <a:extLst>
              <a:ext uri="{FF2B5EF4-FFF2-40B4-BE49-F238E27FC236}">
                <a16:creationId xmlns:a16="http://schemas.microsoft.com/office/drawing/2014/main" id="{BF9257F9-203A-45AD-A082-944816E7ABA7}"/>
              </a:ext>
            </a:extLst>
          </p:cNvPr>
          <p:cNvSpPr txBox="1"/>
          <p:nvPr/>
        </p:nvSpPr>
        <p:spPr>
          <a:xfrm>
            <a:off x="639831" y="1092205"/>
            <a:ext cx="6321264" cy="7663636"/>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a:t>Standard FMCW Radar</a:t>
            </a:r>
          </a:p>
          <a:p>
            <a:pPr marL="800100" lvl="1" indent="-342900">
              <a:buFont typeface="Arial" panose="020B0604020202020204" pitchFamily="34" charset="0"/>
              <a:buChar char="•"/>
            </a:pPr>
            <a:r>
              <a:rPr lang="en-US" sz="2400"/>
              <a:t>Operates in 6-7 GHz</a:t>
            </a:r>
          </a:p>
          <a:p>
            <a:pPr marL="800100" lvl="1" indent="-342900">
              <a:buFont typeface="Arial" panose="020B0604020202020204" pitchFamily="34" charset="0"/>
              <a:buChar char="•"/>
            </a:pPr>
            <a:r>
              <a:rPr lang="en-US" sz="2400"/>
              <a:t>Post-Processing Algorithms</a:t>
            </a:r>
          </a:p>
          <a:p>
            <a:pPr marL="800100" lvl="1" indent="-342900">
              <a:buFont typeface="Arial" panose="020B0604020202020204" pitchFamily="34" charset="0"/>
              <a:buChar char="•"/>
            </a:pPr>
            <a:endParaRPr lang="en-US" sz="2400"/>
          </a:p>
          <a:p>
            <a:pPr lvl="1"/>
            <a:endParaRPr lang="en-US" sz="2400"/>
          </a:p>
          <a:p>
            <a:pPr marL="342900" indent="-342900">
              <a:buFont typeface="Arial" panose="020B0604020202020204" pitchFamily="34" charset="0"/>
              <a:buChar char="•"/>
            </a:pPr>
            <a:r>
              <a:rPr lang="en-US" sz="2400"/>
              <a:t>Experimented across two  indoor environments in NLOS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45 Trajectories per Environment</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marL="800100" lvl="1" indent="-342900">
              <a:buFont typeface="Arial" panose="020B0604020202020204" pitchFamily="34" charset="0"/>
              <a:buChar char="•"/>
            </a:pPr>
            <a:endParaRPr lang="en-US" sz="2400"/>
          </a:p>
          <a:p>
            <a:pPr marL="800100" lvl="1"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400"/>
          </a:p>
          <a:p>
            <a:pPr lvl="1"/>
            <a:endParaRPr lang="en-US" sz="2400"/>
          </a:p>
          <a:p>
            <a:pPr marL="0" indent="0">
              <a:buNone/>
            </a:pPr>
            <a:endParaRPr lang="en-US"/>
          </a:p>
          <a:p>
            <a:endParaRPr lang="en-US"/>
          </a:p>
        </p:txBody>
      </p:sp>
      <p:sp>
        <p:nvSpPr>
          <p:cNvPr id="6" name="TextBox 5">
            <a:extLst>
              <a:ext uri="{FF2B5EF4-FFF2-40B4-BE49-F238E27FC236}">
                <a16:creationId xmlns:a16="http://schemas.microsoft.com/office/drawing/2014/main" id="{D5B6FF1F-40B2-4C43-A2E3-9D91B6511983}"/>
              </a:ext>
            </a:extLst>
          </p:cNvPr>
          <p:cNvSpPr txBox="1"/>
          <p:nvPr/>
        </p:nvSpPr>
        <p:spPr>
          <a:xfrm>
            <a:off x="6614782" y="5153805"/>
            <a:ext cx="1855305" cy="461665"/>
          </a:xfrm>
          <a:prstGeom prst="rect">
            <a:avLst/>
          </a:prstGeom>
          <a:noFill/>
        </p:spPr>
        <p:txBody>
          <a:bodyPr wrap="square" rtlCol="0">
            <a:spAutoFit/>
          </a:bodyPr>
          <a:lstStyle/>
          <a:p>
            <a:r>
              <a:rPr lang="en-US" sz="2400"/>
              <a:t>Home</a:t>
            </a:r>
          </a:p>
        </p:txBody>
      </p:sp>
      <p:grpSp>
        <p:nvGrpSpPr>
          <p:cNvPr id="23" name="组合 20">
            <a:extLst>
              <a:ext uri="{FF2B5EF4-FFF2-40B4-BE49-F238E27FC236}">
                <a16:creationId xmlns:a16="http://schemas.microsoft.com/office/drawing/2014/main" id="{A7931B44-2414-3B4D-AFC3-93D82E659A0A}"/>
              </a:ext>
            </a:extLst>
          </p:cNvPr>
          <p:cNvGrpSpPr/>
          <p:nvPr/>
        </p:nvGrpSpPr>
        <p:grpSpPr>
          <a:xfrm rot="16200000">
            <a:off x="6069299" y="2585867"/>
            <a:ext cx="2182236" cy="2856344"/>
            <a:chOff x="1594082" y="889234"/>
            <a:chExt cx="3989247" cy="4451166"/>
          </a:xfrm>
        </p:grpSpPr>
        <p:sp>
          <p:nvSpPr>
            <p:cNvPr id="24" name="矩形 1">
              <a:extLst>
                <a:ext uri="{FF2B5EF4-FFF2-40B4-BE49-F238E27FC236}">
                  <a16:creationId xmlns:a16="http://schemas.microsoft.com/office/drawing/2014/main" id="{0723D7A7-B36B-B64E-AEFE-141219EE58D4}"/>
                </a:ext>
              </a:extLst>
            </p:cNvPr>
            <p:cNvSpPr/>
            <p:nvPr/>
          </p:nvSpPr>
          <p:spPr>
            <a:xfrm>
              <a:off x="4060271" y="1040235"/>
              <a:ext cx="176169" cy="1510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3">
              <a:extLst>
                <a:ext uri="{FF2B5EF4-FFF2-40B4-BE49-F238E27FC236}">
                  <a16:creationId xmlns:a16="http://schemas.microsoft.com/office/drawing/2014/main" id="{47157528-ECFF-2B48-B007-7B73D58CE0D7}"/>
                </a:ext>
              </a:extLst>
            </p:cNvPr>
            <p:cNvSpPr/>
            <p:nvPr/>
          </p:nvSpPr>
          <p:spPr>
            <a:xfrm>
              <a:off x="4576194" y="1519805"/>
              <a:ext cx="176169" cy="15100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26" name="矩形 7">
              <a:extLst>
                <a:ext uri="{FF2B5EF4-FFF2-40B4-BE49-F238E27FC236}">
                  <a16:creationId xmlns:a16="http://schemas.microsoft.com/office/drawing/2014/main" id="{A2C22E0D-FB1A-6840-8DF4-F55A8E1B1FCF}"/>
                </a:ext>
              </a:extLst>
            </p:cNvPr>
            <p:cNvSpPr/>
            <p:nvPr/>
          </p:nvSpPr>
          <p:spPr>
            <a:xfrm>
              <a:off x="3254928" y="1040235"/>
              <a:ext cx="176169" cy="1510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8">
              <a:extLst>
                <a:ext uri="{FF2B5EF4-FFF2-40B4-BE49-F238E27FC236}">
                  <a16:creationId xmlns:a16="http://schemas.microsoft.com/office/drawing/2014/main" id="{3E6BBB7E-3E71-B147-B0BD-7BD07EDC9314}"/>
                </a:ext>
              </a:extLst>
            </p:cNvPr>
            <p:cNvSpPr/>
            <p:nvPr/>
          </p:nvSpPr>
          <p:spPr>
            <a:xfrm>
              <a:off x="3770851" y="1519805"/>
              <a:ext cx="176169" cy="15100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pic>
          <p:nvPicPr>
            <p:cNvPr id="28" name="Picture 2">
              <a:extLst>
                <a:ext uri="{FF2B5EF4-FFF2-40B4-BE49-F238E27FC236}">
                  <a16:creationId xmlns:a16="http://schemas.microsoft.com/office/drawing/2014/main" id="{04A7BBBA-3591-6141-9A07-888DDCCD6C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59" t="6449" r="43547" b="16892"/>
            <a:stretch/>
          </p:blipFill>
          <p:spPr bwMode="auto">
            <a:xfrm>
              <a:off x="1594082" y="889234"/>
              <a:ext cx="3481432" cy="4102216"/>
            </a:xfrm>
            <a:prstGeom prst="rect">
              <a:avLst/>
            </a:prstGeom>
            <a:noFill/>
            <a:extLst>
              <a:ext uri="{909E8E84-426E-40DD-AFC4-6F175D3DCCD1}">
                <a14:hiddenFill xmlns:a14="http://schemas.microsoft.com/office/drawing/2010/main">
                  <a:solidFill>
                    <a:srgbClr val="FFFFFF"/>
                  </a:solidFill>
                </a14:hiddenFill>
              </a:ext>
            </a:extLst>
          </p:spPr>
        </p:pic>
        <p:sp>
          <p:nvSpPr>
            <p:cNvPr id="29" name="矩形 10">
              <a:extLst>
                <a:ext uri="{FF2B5EF4-FFF2-40B4-BE49-F238E27FC236}">
                  <a16:creationId xmlns:a16="http://schemas.microsoft.com/office/drawing/2014/main" id="{DCF4B12C-A906-B74F-BC97-5720A9876BB1}"/>
                </a:ext>
              </a:extLst>
            </p:cNvPr>
            <p:cNvSpPr/>
            <p:nvPr/>
          </p:nvSpPr>
          <p:spPr>
            <a:xfrm>
              <a:off x="2919543" y="1040235"/>
              <a:ext cx="176169" cy="1510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1">
              <a:extLst>
                <a:ext uri="{FF2B5EF4-FFF2-40B4-BE49-F238E27FC236}">
                  <a16:creationId xmlns:a16="http://schemas.microsoft.com/office/drawing/2014/main" id="{A0A84EB7-A8FB-DA4A-996E-4AD4BDBBCD05}"/>
                </a:ext>
              </a:extLst>
            </p:cNvPr>
            <p:cNvSpPr/>
            <p:nvPr/>
          </p:nvSpPr>
          <p:spPr>
            <a:xfrm>
              <a:off x="3435465" y="1519804"/>
              <a:ext cx="176170" cy="15100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cxnSp>
          <p:nvCxnSpPr>
            <p:cNvPr id="31" name="直接箭头连接符 14">
              <a:extLst>
                <a:ext uri="{FF2B5EF4-FFF2-40B4-BE49-F238E27FC236}">
                  <a16:creationId xmlns:a16="http://schemas.microsoft.com/office/drawing/2014/main" id="{2D7F1534-27ED-2247-951D-55CE80A4B4F8}"/>
                </a:ext>
              </a:extLst>
            </p:cNvPr>
            <p:cNvCxnSpPr>
              <a:cxnSpLocks/>
            </p:cNvCxnSpPr>
            <p:nvPr/>
          </p:nvCxnSpPr>
          <p:spPr>
            <a:xfrm>
              <a:off x="1702965" y="4991450"/>
              <a:ext cx="318781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2" name="直接箭头连接符 17">
              <a:extLst>
                <a:ext uri="{FF2B5EF4-FFF2-40B4-BE49-F238E27FC236}">
                  <a16:creationId xmlns:a16="http://schemas.microsoft.com/office/drawing/2014/main" id="{3828D44B-0D4C-AE4D-80E3-4960A9D617D5}"/>
                </a:ext>
              </a:extLst>
            </p:cNvPr>
            <p:cNvCxnSpPr>
              <a:cxnSpLocks/>
            </p:cNvCxnSpPr>
            <p:nvPr/>
          </p:nvCxnSpPr>
          <p:spPr>
            <a:xfrm>
              <a:off x="5075514" y="992478"/>
              <a:ext cx="0" cy="389572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3" name="文本框 19">
              <a:extLst>
                <a:ext uri="{FF2B5EF4-FFF2-40B4-BE49-F238E27FC236}">
                  <a16:creationId xmlns:a16="http://schemas.microsoft.com/office/drawing/2014/main" id="{CC4610A3-4D14-C848-A3F2-59D9EECB5FF3}"/>
                </a:ext>
              </a:extLst>
            </p:cNvPr>
            <p:cNvSpPr txBox="1"/>
            <p:nvPr/>
          </p:nvSpPr>
          <p:spPr>
            <a:xfrm>
              <a:off x="2907984" y="4971068"/>
              <a:ext cx="777777" cy="369332"/>
            </a:xfrm>
            <a:prstGeom prst="rect">
              <a:avLst/>
            </a:prstGeom>
            <a:noFill/>
          </p:spPr>
          <p:txBody>
            <a:bodyPr wrap="none" rtlCol="0">
              <a:spAutoFit/>
            </a:bodyPr>
            <a:lstStyle/>
            <a:p>
              <a:r>
                <a:rPr lang="en-US" altLang="zh-CN"/>
                <a:t>7.62m</a:t>
              </a:r>
              <a:endParaRPr lang="zh-CN" altLang="en-US"/>
            </a:p>
          </p:txBody>
        </p:sp>
        <p:sp>
          <p:nvSpPr>
            <p:cNvPr id="34" name="文本框 21">
              <a:extLst>
                <a:ext uri="{FF2B5EF4-FFF2-40B4-BE49-F238E27FC236}">
                  <a16:creationId xmlns:a16="http://schemas.microsoft.com/office/drawing/2014/main" id="{86E9E7DF-04CD-1145-BDE1-B969F182A1B1}"/>
                </a:ext>
              </a:extLst>
            </p:cNvPr>
            <p:cNvSpPr txBox="1"/>
            <p:nvPr/>
          </p:nvSpPr>
          <p:spPr>
            <a:xfrm rot="5400000">
              <a:off x="4951266" y="2703784"/>
              <a:ext cx="894796" cy="369331"/>
            </a:xfrm>
            <a:prstGeom prst="rect">
              <a:avLst/>
            </a:prstGeom>
            <a:noFill/>
          </p:spPr>
          <p:txBody>
            <a:bodyPr wrap="none" rtlCol="0">
              <a:spAutoFit/>
            </a:bodyPr>
            <a:lstStyle/>
            <a:p>
              <a:r>
                <a:rPr lang="en-US" altLang="zh-CN"/>
                <a:t>15.24m</a:t>
              </a:r>
              <a:endParaRPr lang="zh-CN" altLang="en-US"/>
            </a:p>
          </p:txBody>
        </p:sp>
      </p:grpSp>
      <p:grpSp>
        <p:nvGrpSpPr>
          <p:cNvPr id="59" name="Group 58">
            <a:extLst>
              <a:ext uri="{FF2B5EF4-FFF2-40B4-BE49-F238E27FC236}">
                <a16:creationId xmlns:a16="http://schemas.microsoft.com/office/drawing/2014/main" id="{E4209F31-0AC2-FB42-B543-26EAE40E4A7E}"/>
              </a:ext>
            </a:extLst>
          </p:cNvPr>
          <p:cNvGrpSpPr/>
          <p:nvPr/>
        </p:nvGrpSpPr>
        <p:grpSpPr>
          <a:xfrm>
            <a:off x="9475571" y="3131762"/>
            <a:ext cx="2563253" cy="1913833"/>
            <a:chOff x="7156174" y="2976538"/>
            <a:chExt cx="4275169" cy="3101141"/>
          </a:xfrm>
        </p:grpSpPr>
        <p:pic>
          <p:nvPicPr>
            <p:cNvPr id="47" name="图片 32">
              <a:extLst>
                <a:ext uri="{FF2B5EF4-FFF2-40B4-BE49-F238E27FC236}">
                  <a16:creationId xmlns:a16="http://schemas.microsoft.com/office/drawing/2014/main" id="{06994FEA-A33F-0D49-B295-25DD8589ED89}"/>
                </a:ext>
              </a:extLst>
            </p:cNvPr>
            <p:cNvPicPr>
              <a:picLocks noChangeAspect="1"/>
            </p:cNvPicPr>
            <p:nvPr/>
          </p:nvPicPr>
          <p:blipFill>
            <a:blip r:embed="rId5"/>
            <a:stretch>
              <a:fillRect/>
            </a:stretch>
          </p:blipFill>
          <p:spPr>
            <a:xfrm>
              <a:off x="7156174" y="3422422"/>
              <a:ext cx="3683207" cy="2655257"/>
            </a:xfrm>
            <a:prstGeom prst="rect">
              <a:avLst/>
            </a:prstGeom>
          </p:spPr>
        </p:pic>
        <p:sp>
          <p:nvSpPr>
            <p:cNvPr id="48" name="矩形 12">
              <a:extLst>
                <a:ext uri="{FF2B5EF4-FFF2-40B4-BE49-F238E27FC236}">
                  <a16:creationId xmlns:a16="http://schemas.microsoft.com/office/drawing/2014/main" id="{BDAD3CA4-D551-1F4D-8175-062C541B07DC}"/>
                </a:ext>
              </a:extLst>
            </p:cNvPr>
            <p:cNvSpPr/>
            <p:nvPr/>
          </p:nvSpPr>
          <p:spPr>
            <a:xfrm>
              <a:off x="7168766" y="4518026"/>
              <a:ext cx="139553" cy="14587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13">
              <a:extLst>
                <a:ext uri="{FF2B5EF4-FFF2-40B4-BE49-F238E27FC236}">
                  <a16:creationId xmlns:a16="http://schemas.microsoft.com/office/drawing/2014/main" id="{DA58D899-07C1-8943-A9B6-88311F22EB6D}"/>
                </a:ext>
              </a:extLst>
            </p:cNvPr>
            <p:cNvCxnSpPr>
              <a:cxnSpLocks/>
            </p:cNvCxnSpPr>
            <p:nvPr/>
          </p:nvCxnSpPr>
          <p:spPr>
            <a:xfrm>
              <a:off x="7487952" y="3343958"/>
              <a:ext cx="328946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0" name="直接箭头连接符 14">
              <a:extLst>
                <a:ext uri="{FF2B5EF4-FFF2-40B4-BE49-F238E27FC236}">
                  <a16:creationId xmlns:a16="http://schemas.microsoft.com/office/drawing/2014/main" id="{B6EE868D-683B-CA4D-9F24-5EE209DEFEB6}"/>
                </a:ext>
              </a:extLst>
            </p:cNvPr>
            <p:cNvCxnSpPr>
              <a:cxnSpLocks/>
            </p:cNvCxnSpPr>
            <p:nvPr/>
          </p:nvCxnSpPr>
          <p:spPr>
            <a:xfrm flipV="1">
              <a:off x="10996735" y="3564050"/>
              <a:ext cx="0" cy="1165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1" name="文本框 15">
              <a:extLst>
                <a:ext uri="{FF2B5EF4-FFF2-40B4-BE49-F238E27FC236}">
                  <a16:creationId xmlns:a16="http://schemas.microsoft.com/office/drawing/2014/main" id="{8263E74E-C635-844F-B0C4-3CE61EBAE199}"/>
                </a:ext>
              </a:extLst>
            </p:cNvPr>
            <p:cNvSpPr txBox="1"/>
            <p:nvPr/>
          </p:nvSpPr>
          <p:spPr>
            <a:xfrm>
              <a:off x="8398639" y="2976538"/>
              <a:ext cx="1474738" cy="598459"/>
            </a:xfrm>
            <a:prstGeom prst="rect">
              <a:avLst/>
            </a:prstGeom>
            <a:noFill/>
          </p:spPr>
          <p:txBody>
            <a:bodyPr wrap="square" rtlCol="0">
              <a:spAutoFit/>
            </a:bodyPr>
            <a:lstStyle/>
            <a:p>
              <a:r>
                <a:rPr lang="en-US" altLang="zh-CN"/>
                <a:t>10m</a:t>
              </a:r>
              <a:endParaRPr lang="zh-CN" altLang="en-US"/>
            </a:p>
          </p:txBody>
        </p:sp>
        <p:sp>
          <p:nvSpPr>
            <p:cNvPr id="52" name="文本框 16">
              <a:extLst>
                <a:ext uri="{FF2B5EF4-FFF2-40B4-BE49-F238E27FC236}">
                  <a16:creationId xmlns:a16="http://schemas.microsoft.com/office/drawing/2014/main" id="{97DF580A-A458-B34B-8C28-1892E40D97F4}"/>
                </a:ext>
              </a:extLst>
            </p:cNvPr>
            <p:cNvSpPr txBox="1"/>
            <p:nvPr/>
          </p:nvSpPr>
          <p:spPr>
            <a:xfrm rot="16200000">
              <a:off x="10503047" y="4369442"/>
              <a:ext cx="1240595" cy="615997"/>
            </a:xfrm>
            <a:prstGeom prst="rect">
              <a:avLst/>
            </a:prstGeom>
            <a:noFill/>
          </p:spPr>
          <p:txBody>
            <a:bodyPr wrap="square" rtlCol="0">
              <a:spAutoFit/>
            </a:bodyPr>
            <a:lstStyle/>
            <a:p>
              <a:r>
                <a:rPr lang="en-US" altLang="zh-CN"/>
                <a:t>6.6 m</a:t>
              </a:r>
              <a:endParaRPr lang="zh-CN" altLang="en-US"/>
            </a:p>
          </p:txBody>
        </p:sp>
        <p:sp>
          <p:nvSpPr>
            <p:cNvPr id="53" name="矩形 17">
              <a:extLst>
                <a:ext uri="{FF2B5EF4-FFF2-40B4-BE49-F238E27FC236}">
                  <a16:creationId xmlns:a16="http://schemas.microsoft.com/office/drawing/2014/main" id="{9E3BEF3A-6D14-654B-9CEF-C869D76F730F}"/>
                </a:ext>
              </a:extLst>
            </p:cNvPr>
            <p:cNvSpPr/>
            <p:nvPr/>
          </p:nvSpPr>
          <p:spPr>
            <a:xfrm>
              <a:off x="7725490" y="4518026"/>
              <a:ext cx="139553" cy="14587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27">
              <a:extLst>
                <a:ext uri="{FF2B5EF4-FFF2-40B4-BE49-F238E27FC236}">
                  <a16:creationId xmlns:a16="http://schemas.microsoft.com/office/drawing/2014/main" id="{5FAA7C2F-4F1C-D14D-AF94-52884B79F706}"/>
                </a:ext>
              </a:extLst>
            </p:cNvPr>
            <p:cNvSpPr/>
            <p:nvPr/>
          </p:nvSpPr>
          <p:spPr>
            <a:xfrm>
              <a:off x="8155472" y="4571994"/>
              <a:ext cx="1288099" cy="7008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TextBox 59">
            <a:extLst>
              <a:ext uri="{FF2B5EF4-FFF2-40B4-BE49-F238E27FC236}">
                <a16:creationId xmlns:a16="http://schemas.microsoft.com/office/drawing/2014/main" id="{4E5A703F-8332-584D-8D53-29EF76B6D715}"/>
              </a:ext>
            </a:extLst>
          </p:cNvPr>
          <p:cNvSpPr txBox="1"/>
          <p:nvPr/>
        </p:nvSpPr>
        <p:spPr>
          <a:xfrm>
            <a:off x="10144413" y="5111878"/>
            <a:ext cx="1855305" cy="461665"/>
          </a:xfrm>
          <a:prstGeom prst="rect">
            <a:avLst/>
          </a:prstGeom>
          <a:noFill/>
        </p:spPr>
        <p:txBody>
          <a:bodyPr wrap="square" rtlCol="0">
            <a:spAutoFit/>
          </a:bodyPr>
          <a:lstStyle/>
          <a:p>
            <a:r>
              <a:rPr lang="en-US" sz="2400"/>
              <a:t>Office</a:t>
            </a:r>
          </a:p>
        </p:txBody>
      </p:sp>
    </p:spTree>
    <p:extLst>
      <p:ext uri="{BB962C8B-B14F-4D97-AF65-F5344CB8AC3E}">
        <p14:creationId xmlns:p14="http://schemas.microsoft.com/office/powerpoint/2010/main" val="3906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7">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p:tgtEl>
                                          <p:spTgt spid="23"/>
                                        </p:tgtEl>
                                        <p:attrNameLst>
                                          <p:attrName>ppt_y</p:attrName>
                                        </p:attrNameLst>
                                      </p:cBhvr>
                                      <p:tavLst>
                                        <p:tav tm="0">
                                          <p:val>
                                            <p:strVal val="#ppt_y+#ppt_h*1.125000"/>
                                          </p:val>
                                        </p:tav>
                                        <p:tav tm="100000">
                                          <p:val>
                                            <p:strVal val="#ppt_y"/>
                                          </p:val>
                                        </p:tav>
                                      </p:tavLst>
                                    </p:anim>
                                    <p:animEffect transition="in" filter="wipe(up)">
                                      <p:cBhvr>
                                        <p:cTn id="30" dur="500"/>
                                        <p:tgtEl>
                                          <p:spTgt spid="23"/>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500"/>
                                        <p:tgtEl>
                                          <p:spTgt spid="7">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5" end="5"/>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anim calcmode="lin" valueType="num">
                                      <p:cBhvr additive="base">
                                        <p:cTn id="37" dur="500"/>
                                        <p:tgtEl>
                                          <p:spTgt spid="59"/>
                                        </p:tgtEl>
                                        <p:attrNameLst>
                                          <p:attrName>ppt_y</p:attrName>
                                        </p:attrNameLst>
                                      </p:cBhvr>
                                      <p:tavLst>
                                        <p:tav tm="0">
                                          <p:val>
                                            <p:strVal val="#ppt_y+#ppt_h*1.125000"/>
                                          </p:val>
                                        </p:tav>
                                        <p:tav tm="100000">
                                          <p:val>
                                            <p:strVal val="#ppt_y"/>
                                          </p:val>
                                        </p:tav>
                                      </p:tavLst>
                                    </p:anim>
                                    <p:animEffect transition="in" filter="wipe(up)">
                                      <p:cBhvr>
                                        <p:cTn id="38" dur="500"/>
                                        <p:tgtEl>
                                          <p:spTgt spid="59"/>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ppt_y</p:attrName>
                                        </p:attrNameLst>
                                      </p:cBhvr>
                                      <p:tavLst>
                                        <p:tav tm="0">
                                          <p:val>
                                            <p:strVal val="#ppt_y+#ppt_h*1.125000"/>
                                          </p:val>
                                        </p:tav>
                                        <p:tav tm="100000">
                                          <p:val>
                                            <p:strVal val="#ppt_y"/>
                                          </p:val>
                                        </p:tav>
                                      </p:tavLst>
                                    </p:anim>
                                    <p:animEffect transition="in" filter="wipe(up)">
                                      <p:cBhvr>
                                        <p:cTn id="42" dur="500"/>
                                        <p:tgtEl>
                                          <p:spTgt spid="6"/>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p:tgtEl>
                                          <p:spTgt spid="60"/>
                                        </p:tgtEl>
                                        <p:attrNameLst>
                                          <p:attrName>ppt_y</p:attrName>
                                        </p:attrNameLst>
                                      </p:cBhvr>
                                      <p:tavLst>
                                        <p:tav tm="0">
                                          <p:val>
                                            <p:strVal val="#ppt_y+#ppt_h*1.125000"/>
                                          </p:val>
                                        </p:tav>
                                        <p:tav tm="100000">
                                          <p:val>
                                            <p:strVal val="#ppt_y"/>
                                          </p:val>
                                        </p:tav>
                                      </p:tavLst>
                                    </p:anim>
                                    <p:animEffect transition="in" filter="wipe(up)">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 calcmode="lin" valueType="num">
                                      <p:cBhvr additive="base">
                                        <p:cTn id="51" dur="500"/>
                                        <p:tgtEl>
                                          <p:spTgt spid="7">
                                            <p:txEl>
                                              <p:pRg st="7" end="7"/>
                                            </p:txEl>
                                          </p:spTgt>
                                        </p:tgtEl>
                                        <p:attrNameLst>
                                          <p:attrName>ppt_y</p:attrName>
                                        </p:attrNameLst>
                                      </p:cBhvr>
                                      <p:tavLst>
                                        <p:tav tm="0">
                                          <p:val>
                                            <p:strVal val="#ppt_y+#ppt_h*1.125000"/>
                                          </p:val>
                                        </p:tav>
                                        <p:tav tm="100000">
                                          <p:val>
                                            <p:strVal val="#ppt_y"/>
                                          </p:val>
                                        </p:tav>
                                      </p:tavLst>
                                    </p:anim>
                                    <p:animEffect transition="in" filter="wipe(up)">
                                      <p:cBhvr>
                                        <p:cTn id="5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1CCC-B161-16E4-A048-0198DF2B3B1F}"/>
              </a:ext>
            </a:extLst>
          </p:cNvPr>
          <p:cNvSpPr>
            <a:spLocks noGrp="1"/>
          </p:cNvSpPr>
          <p:nvPr>
            <p:ph type="title"/>
          </p:nvPr>
        </p:nvSpPr>
        <p:spPr/>
        <p:txBody>
          <a:bodyPr/>
          <a:lstStyle/>
          <a:p>
            <a:r>
              <a:rPr lang="en-US" dirty="0">
                <a:solidFill>
                  <a:schemeClr val="accent4"/>
                </a:solidFill>
                <a:ea typeface="+mj-lt"/>
                <a:cs typeface="+mj-lt"/>
              </a:rPr>
              <a:t>RF-Protect: </a:t>
            </a:r>
            <a:r>
              <a:rPr lang="en-US" dirty="0">
                <a:ea typeface="+mj-lt"/>
                <a:cs typeface="+mj-lt"/>
              </a:rPr>
              <a:t>Example</a:t>
            </a:r>
          </a:p>
          <a:p>
            <a:endParaRPr lang="en-US" dirty="0">
              <a:cs typeface="Calibri Light"/>
            </a:endParaRPr>
          </a:p>
        </p:txBody>
      </p:sp>
      <p:pic>
        <p:nvPicPr>
          <p:cNvPr id="4" name="Picture 4">
            <a:extLst>
              <a:ext uri="{FF2B5EF4-FFF2-40B4-BE49-F238E27FC236}">
                <a16:creationId xmlns:a16="http://schemas.microsoft.com/office/drawing/2014/main" id="{AC7E9B3D-43D7-1DE4-A02B-DB7F45CA3B61}"/>
              </a:ext>
            </a:extLst>
          </p:cNvPr>
          <p:cNvPicPr>
            <a:picLocks noGrp="1" noChangeAspect="1"/>
          </p:cNvPicPr>
          <p:nvPr>
            <p:ph idx="1"/>
          </p:nvPr>
        </p:nvPicPr>
        <p:blipFill>
          <a:blip r:embed="rId2"/>
          <a:stretch>
            <a:fillRect/>
          </a:stretch>
        </p:blipFill>
        <p:spPr>
          <a:xfrm>
            <a:off x="1633580" y="1440755"/>
            <a:ext cx="7859388" cy="4426511"/>
          </a:xfrm>
        </p:spPr>
      </p:pic>
    </p:spTree>
    <p:extLst>
      <p:ext uri="{BB962C8B-B14F-4D97-AF65-F5344CB8AC3E}">
        <p14:creationId xmlns:p14="http://schemas.microsoft.com/office/powerpoint/2010/main" val="7327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E86F2-F959-5044-A39D-6146A309F593}"/>
              </a:ext>
            </a:extLst>
          </p:cNvPr>
          <p:cNvSpPr>
            <a:spLocks noGrp="1"/>
          </p:cNvSpPr>
          <p:nvPr>
            <p:ph type="title"/>
          </p:nvPr>
        </p:nvSpPr>
        <p:spPr>
          <a:xfrm>
            <a:off x="838200" y="0"/>
            <a:ext cx="10515600" cy="1325563"/>
          </a:xfrm>
        </p:spPr>
        <p:txBody>
          <a:bodyPr/>
          <a:lstStyle/>
          <a:p>
            <a:r>
              <a:rPr lang="en-US" dirty="0">
                <a:solidFill>
                  <a:schemeClr val="accent4"/>
                </a:solidFill>
                <a:ea typeface="+mj-lt"/>
                <a:cs typeface="+mj-lt"/>
              </a:rPr>
              <a:t>RF-Protect: </a:t>
            </a:r>
            <a:r>
              <a:rPr lang="en-US" dirty="0">
                <a:ea typeface="+mj-lt"/>
                <a:cs typeface="+mj-lt"/>
              </a:rPr>
              <a:t>Spoofing Error</a:t>
            </a:r>
            <a:endParaRPr lang="en-US" dirty="0"/>
          </a:p>
        </p:txBody>
      </p:sp>
      <p:graphicFrame>
        <p:nvGraphicFramePr>
          <p:cNvPr id="6" name="Chart 5">
            <a:extLst>
              <a:ext uri="{FF2B5EF4-FFF2-40B4-BE49-F238E27FC236}">
                <a16:creationId xmlns:a16="http://schemas.microsoft.com/office/drawing/2014/main" id="{1E5257A5-9201-164B-BA15-893544136892}"/>
              </a:ext>
            </a:extLst>
          </p:cNvPr>
          <p:cNvGraphicFramePr>
            <a:graphicFrameLocks/>
          </p:cNvGraphicFramePr>
          <p:nvPr>
            <p:extLst>
              <p:ext uri="{D42A27DB-BD31-4B8C-83A1-F6EECF244321}">
                <p14:modId xmlns:p14="http://schemas.microsoft.com/office/powerpoint/2010/main" val="2283367301"/>
              </p:ext>
            </p:extLst>
          </p:nvPr>
        </p:nvGraphicFramePr>
        <p:xfrm>
          <a:off x="1482436" y="1325563"/>
          <a:ext cx="9157855" cy="458834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Rounded Corners 7">
            <a:extLst>
              <a:ext uri="{FF2B5EF4-FFF2-40B4-BE49-F238E27FC236}">
                <a16:creationId xmlns:a16="http://schemas.microsoft.com/office/drawing/2014/main" id="{0626A66E-DE81-F949-B71F-206CCD345C8A}"/>
              </a:ext>
            </a:extLst>
          </p:cNvPr>
          <p:cNvSpPr/>
          <p:nvPr/>
        </p:nvSpPr>
        <p:spPr>
          <a:xfrm>
            <a:off x="4693832" y="2290948"/>
            <a:ext cx="3779760" cy="2195284"/>
          </a:xfrm>
          <a:prstGeom prst="roundRect">
            <a:avLst/>
          </a:prstGeom>
          <a:solidFill>
            <a:schemeClr val="accent3">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1">
            <a:extLst>
              <a:ext uri="{FF2B5EF4-FFF2-40B4-BE49-F238E27FC236}">
                <a16:creationId xmlns:a16="http://schemas.microsoft.com/office/drawing/2014/main" id="{AAAA53AD-A3AF-994E-85CA-D46584CC4CFE}"/>
              </a:ext>
            </a:extLst>
          </p:cNvPr>
          <p:cNvSpPr txBox="1"/>
          <p:nvPr/>
        </p:nvSpPr>
        <p:spPr>
          <a:xfrm>
            <a:off x="5099766" y="2788425"/>
            <a:ext cx="3208892" cy="1200329"/>
          </a:xfrm>
          <a:prstGeom prst="rect">
            <a:avLst/>
          </a:prstGeom>
          <a:noFill/>
        </p:spPr>
        <p:txBody>
          <a:bodyPr wrap="non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Median Spoofing Error: </a:t>
            </a:r>
          </a:p>
          <a:p>
            <a:pPr algn="ctr"/>
            <a:r>
              <a:rPr lang="en-US" sz="2400" b="1" dirty="0">
                <a:ea typeface="+mn-lt"/>
                <a:cs typeface="+mn-lt"/>
              </a:rPr>
              <a:t>12.70 cm </a:t>
            </a:r>
            <a:r>
              <a:rPr lang="en-US" sz="2400" b="1" dirty="0"/>
              <a:t>(Home) </a:t>
            </a:r>
            <a:endParaRPr lang="en-US" sz="2400" b="1" dirty="0">
              <a:cs typeface="Calibri"/>
            </a:endParaRPr>
          </a:p>
          <a:p>
            <a:pPr algn="ctr"/>
            <a:r>
              <a:rPr lang="en-US" sz="2400" b="1" dirty="0"/>
              <a:t>24.49 cm (Office)</a:t>
            </a:r>
            <a:endParaRPr lang="en-US" sz="2400" b="1" dirty="0">
              <a:cs typeface="Calibri"/>
            </a:endParaRPr>
          </a:p>
        </p:txBody>
      </p:sp>
    </p:spTree>
    <p:extLst>
      <p:ext uri="{BB962C8B-B14F-4D97-AF65-F5344CB8AC3E}">
        <p14:creationId xmlns:p14="http://schemas.microsoft.com/office/powerpoint/2010/main" val="30796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 calcmode="lin" valueType="num">
                                      <p:cBhvr additive="base">
                                        <p:cTn id="7" dur="500"/>
                                        <p:tgtEl>
                                          <p:spTgt spid="6">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6">
                                            <p:graphicEl>
                                              <a:chart seriesIdx="-3" categoryIdx="-3" bldStep="gridLegend"/>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graphicEl>
                                              <a:chart seriesIdx="0" categoryIdx="-4" bldStep="series"/>
                                            </p:graphicEl>
                                          </p:spTgt>
                                        </p:tgtEl>
                                        <p:attrNameLst>
                                          <p:attrName>style.visibility</p:attrName>
                                        </p:attrNameLst>
                                      </p:cBhvr>
                                      <p:to>
                                        <p:strVal val="visible"/>
                                      </p:to>
                                    </p:set>
                                    <p:anim calcmode="lin" valueType="num">
                                      <p:cBhvr additive="base">
                                        <p:cTn id="13" dur="500"/>
                                        <p:tgtEl>
                                          <p:spTgt spid="6">
                                            <p:graphicEl>
                                              <a:chart seriesIdx="0" categoryIdx="-4" bldStep="series"/>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6">
                                            <p:graphicEl>
                                              <a:chart seriesIdx="0" categoryIdx="-4" bldStep="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graphicEl>
                                              <a:chart seriesIdx="1" categoryIdx="-4" bldStep="series"/>
                                            </p:graphicEl>
                                          </p:spTgt>
                                        </p:tgtEl>
                                        <p:attrNameLst>
                                          <p:attrName>style.visibility</p:attrName>
                                        </p:attrNameLst>
                                      </p:cBhvr>
                                      <p:to>
                                        <p:strVal val="visible"/>
                                      </p:to>
                                    </p:set>
                                    <p:anim calcmode="lin" valueType="num">
                                      <p:cBhvr additive="base">
                                        <p:cTn id="19" dur="500"/>
                                        <p:tgtEl>
                                          <p:spTgt spid="6">
                                            <p:graphicEl>
                                              <a:chart seriesIdx="1" categoryIdx="-4" bldStep="series"/>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6">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2D80-38F6-E540-A179-2C826878D569}"/>
              </a:ext>
            </a:extLst>
          </p:cNvPr>
          <p:cNvSpPr>
            <a:spLocks noGrp="1"/>
          </p:cNvSpPr>
          <p:nvPr>
            <p:ph type="title"/>
          </p:nvPr>
        </p:nvSpPr>
        <p:spPr>
          <a:xfrm>
            <a:off x="838200" y="-244475"/>
            <a:ext cx="10515600" cy="1325563"/>
          </a:xfrm>
        </p:spPr>
        <p:txBody>
          <a:bodyPr/>
          <a:lstStyle/>
          <a:p>
            <a:r>
              <a:rPr lang="en-US">
                <a:solidFill>
                  <a:schemeClr val="accent4"/>
                </a:solidFill>
              </a:rPr>
              <a:t>Evaluation: </a:t>
            </a:r>
            <a:r>
              <a:rPr lang="en-US"/>
              <a:t>Trajectory Generation</a:t>
            </a:r>
          </a:p>
        </p:txBody>
      </p:sp>
      <p:graphicFrame>
        <p:nvGraphicFramePr>
          <p:cNvPr id="5" name="Content Placeholder 4">
            <a:extLst>
              <a:ext uri="{FF2B5EF4-FFF2-40B4-BE49-F238E27FC236}">
                <a16:creationId xmlns:a16="http://schemas.microsoft.com/office/drawing/2014/main" id="{8B45EC7A-BC0A-574A-B887-87EDA10D5CCC}"/>
              </a:ext>
            </a:extLst>
          </p:cNvPr>
          <p:cNvGraphicFramePr>
            <a:graphicFrameLocks noGrp="1"/>
          </p:cNvGraphicFramePr>
          <p:nvPr>
            <p:ph idx="1"/>
            <p:extLst>
              <p:ext uri="{D42A27DB-BD31-4B8C-83A1-F6EECF244321}">
                <p14:modId xmlns:p14="http://schemas.microsoft.com/office/powerpoint/2010/main" val="1871497769"/>
              </p:ext>
            </p:extLst>
          </p:nvPr>
        </p:nvGraphicFramePr>
        <p:xfrm>
          <a:off x="838200" y="12160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a:extLst>
              <a:ext uri="{FF2B5EF4-FFF2-40B4-BE49-F238E27FC236}">
                <a16:creationId xmlns:a16="http://schemas.microsoft.com/office/drawing/2014/main" id="{236AB842-2B52-2447-AD6E-CC891C2207CD}"/>
              </a:ext>
            </a:extLst>
          </p:cNvPr>
          <p:cNvSpPr/>
          <p:nvPr/>
        </p:nvSpPr>
        <p:spPr>
          <a:xfrm>
            <a:off x="838200" y="2524360"/>
            <a:ext cx="4841823" cy="30430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271881-FF56-B59D-A7F8-8101EFC4AC08}"/>
              </a:ext>
            </a:extLst>
          </p:cNvPr>
          <p:cNvSpPr txBox="1"/>
          <p:nvPr/>
        </p:nvSpPr>
        <p:spPr>
          <a:xfrm>
            <a:off x="2116899" y="3574093"/>
            <a:ext cx="538619" cy="369332"/>
          </a:xfrm>
          <a:prstGeom prst="rect">
            <a:avLst/>
          </a:prstGeom>
          <a:noFill/>
        </p:spPr>
        <p:txBody>
          <a:bodyPr wrap="square" rtlCol="0">
            <a:spAutoFit/>
          </a:bodyPr>
          <a:lstStyle/>
          <a:p>
            <a:r>
              <a:rPr lang="en-US"/>
              <a:t>1</a:t>
            </a:r>
          </a:p>
        </p:txBody>
      </p:sp>
      <p:sp>
        <p:nvSpPr>
          <p:cNvPr id="4" name="TextBox 3">
            <a:extLst>
              <a:ext uri="{FF2B5EF4-FFF2-40B4-BE49-F238E27FC236}">
                <a16:creationId xmlns:a16="http://schemas.microsoft.com/office/drawing/2014/main" id="{6B183496-A88E-06E6-EFA4-0F4BDC63F504}"/>
              </a:ext>
            </a:extLst>
          </p:cNvPr>
          <p:cNvSpPr txBox="1"/>
          <p:nvPr/>
        </p:nvSpPr>
        <p:spPr>
          <a:xfrm>
            <a:off x="3934217" y="3391694"/>
            <a:ext cx="841332" cy="369332"/>
          </a:xfrm>
          <a:prstGeom prst="rect">
            <a:avLst/>
          </a:prstGeom>
          <a:noFill/>
        </p:spPr>
        <p:txBody>
          <a:bodyPr wrap="square" rtlCol="0">
            <a:spAutoFit/>
          </a:bodyPr>
          <a:lstStyle/>
          <a:p>
            <a:r>
              <a:rPr lang="en-US"/>
              <a:t>1.23</a:t>
            </a:r>
          </a:p>
        </p:txBody>
      </p:sp>
      <p:sp>
        <p:nvSpPr>
          <p:cNvPr id="6" name="TextBox 5">
            <a:extLst>
              <a:ext uri="{FF2B5EF4-FFF2-40B4-BE49-F238E27FC236}">
                <a16:creationId xmlns:a16="http://schemas.microsoft.com/office/drawing/2014/main" id="{2A212232-1EB9-5534-3A68-CDAD3806BB9E}"/>
              </a:ext>
            </a:extLst>
          </p:cNvPr>
          <p:cNvSpPr txBox="1"/>
          <p:nvPr/>
        </p:nvSpPr>
        <p:spPr>
          <a:xfrm>
            <a:off x="5945688" y="3022362"/>
            <a:ext cx="680581" cy="369332"/>
          </a:xfrm>
          <a:prstGeom prst="rect">
            <a:avLst/>
          </a:prstGeom>
          <a:noFill/>
        </p:spPr>
        <p:txBody>
          <a:bodyPr wrap="square" rtlCol="0">
            <a:spAutoFit/>
          </a:bodyPr>
          <a:lstStyle/>
          <a:p>
            <a:r>
              <a:rPr lang="en-US"/>
              <a:t>1.87</a:t>
            </a:r>
          </a:p>
        </p:txBody>
      </p:sp>
      <p:sp>
        <p:nvSpPr>
          <p:cNvPr id="7" name="TextBox 6">
            <a:extLst>
              <a:ext uri="{FF2B5EF4-FFF2-40B4-BE49-F238E27FC236}">
                <a16:creationId xmlns:a16="http://schemas.microsoft.com/office/drawing/2014/main" id="{B2C72157-1B06-BA43-27B2-2517DCD56CC3}"/>
              </a:ext>
            </a:extLst>
          </p:cNvPr>
          <p:cNvSpPr txBox="1"/>
          <p:nvPr/>
        </p:nvSpPr>
        <p:spPr>
          <a:xfrm>
            <a:off x="7969163" y="2928020"/>
            <a:ext cx="680581" cy="369332"/>
          </a:xfrm>
          <a:prstGeom prst="rect">
            <a:avLst/>
          </a:prstGeom>
          <a:noFill/>
        </p:spPr>
        <p:txBody>
          <a:bodyPr wrap="square" rtlCol="0">
            <a:spAutoFit/>
          </a:bodyPr>
          <a:lstStyle/>
          <a:p>
            <a:r>
              <a:rPr lang="en-US"/>
              <a:t>2.02</a:t>
            </a:r>
          </a:p>
        </p:txBody>
      </p:sp>
      <p:sp>
        <p:nvSpPr>
          <p:cNvPr id="8" name="TextBox 7">
            <a:extLst>
              <a:ext uri="{FF2B5EF4-FFF2-40B4-BE49-F238E27FC236}">
                <a16:creationId xmlns:a16="http://schemas.microsoft.com/office/drawing/2014/main" id="{3754CBE7-63DC-D496-2801-387544A47CFF}"/>
              </a:ext>
            </a:extLst>
          </p:cNvPr>
          <p:cNvSpPr txBox="1"/>
          <p:nvPr/>
        </p:nvSpPr>
        <p:spPr>
          <a:xfrm>
            <a:off x="9925311" y="1940551"/>
            <a:ext cx="680581" cy="369332"/>
          </a:xfrm>
          <a:prstGeom prst="rect">
            <a:avLst/>
          </a:prstGeom>
          <a:noFill/>
        </p:spPr>
        <p:txBody>
          <a:bodyPr wrap="square" rtlCol="0">
            <a:spAutoFit/>
          </a:bodyPr>
          <a:lstStyle/>
          <a:p>
            <a:r>
              <a:rPr lang="en-US"/>
              <a:t>3.44</a:t>
            </a:r>
          </a:p>
        </p:txBody>
      </p:sp>
      <p:sp>
        <p:nvSpPr>
          <p:cNvPr id="11" name="Rectangle 10">
            <a:extLst>
              <a:ext uri="{FF2B5EF4-FFF2-40B4-BE49-F238E27FC236}">
                <a16:creationId xmlns:a16="http://schemas.microsoft.com/office/drawing/2014/main" id="{F8902B3E-1C1E-1CE2-A327-B2320AA9CC05}"/>
              </a:ext>
            </a:extLst>
          </p:cNvPr>
          <p:cNvSpPr/>
          <p:nvPr/>
        </p:nvSpPr>
        <p:spPr>
          <a:xfrm>
            <a:off x="-8768" y="2186877"/>
            <a:ext cx="12192000" cy="2364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6000">
                <a:solidFill>
                  <a:schemeClr val="tx1"/>
                </a:solidFill>
              </a:rPr>
              <a:t>30 Person Qualitative Survey</a:t>
            </a:r>
            <a:endParaRPr lang="en-US">
              <a:solidFill>
                <a:schemeClr val="tx1"/>
              </a:solidFill>
            </a:endParaRPr>
          </a:p>
        </p:txBody>
      </p:sp>
    </p:spTree>
    <p:extLst>
      <p:ext uri="{BB962C8B-B14F-4D97-AF65-F5344CB8AC3E}">
        <p14:creationId xmlns:p14="http://schemas.microsoft.com/office/powerpoint/2010/main" val="96915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CB9D-A095-014F-BD65-A92B6ACBD353}"/>
              </a:ext>
            </a:extLst>
          </p:cNvPr>
          <p:cNvSpPr>
            <a:spLocks noGrp="1"/>
          </p:cNvSpPr>
          <p:nvPr>
            <p:ph type="title"/>
          </p:nvPr>
        </p:nvSpPr>
        <p:spPr/>
        <p:txBody>
          <a:bodyPr/>
          <a:lstStyle/>
          <a:p>
            <a:r>
              <a:rPr lang="en-US">
                <a:solidFill>
                  <a:schemeClr val="accent4"/>
                </a:solidFill>
              </a:rPr>
              <a:t>RF Protect: </a:t>
            </a:r>
            <a:r>
              <a:rPr lang="en-US"/>
              <a:t>Breathing</a:t>
            </a:r>
          </a:p>
        </p:txBody>
      </p:sp>
      <p:graphicFrame>
        <p:nvGraphicFramePr>
          <p:cNvPr id="7" name="Chart 6">
            <a:extLst>
              <a:ext uri="{FF2B5EF4-FFF2-40B4-BE49-F238E27FC236}">
                <a16:creationId xmlns:a16="http://schemas.microsoft.com/office/drawing/2014/main" id="{327ABB0A-B559-B344-84B6-63898F949838}"/>
              </a:ext>
            </a:extLst>
          </p:cNvPr>
          <p:cNvGraphicFramePr>
            <a:graphicFrameLocks/>
          </p:cNvGraphicFramePr>
          <p:nvPr>
            <p:extLst>
              <p:ext uri="{D42A27DB-BD31-4B8C-83A1-F6EECF244321}">
                <p14:modId xmlns:p14="http://schemas.microsoft.com/office/powerpoint/2010/main" val="300606159"/>
              </p:ext>
            </p:extLst>
          </p:nvPr>
        </p:nvGraphicFramePr>
        <p:xfrm>
          <a:off x="838200" y="1288414"/>
          <a:ext cx="9499600" cy="53981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810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 calcmode="lin" valueType="num">
                                      <p:cBhvr additive="base">
                                        <p:cTn id="7" dur="500"/>
                                        <p:tgtEl>
                                          <p:spTgt spid="7">
                                            <p:graphicEl>
                                              <a:chart seriesIdx="-3" categoryIdx="-3" bldStep="gridLegend"/>
                                            </p:graphicEl>
                                          </p:spTgt>
                                        </p:tgtEl>
                                        <p:attrNameLst>
                                          <p:attrName>ppt_y</p:attrName>
                                        </p:attrNameLst>
                                      </p:cBhvr>
                                      <p:tavLst>
                                        <p:tav tm="0">
                                          <p:val>
                                            <p:strVal val="#ppt_y+#ppt_h*1.125000"/>
                                          </p:val>
                                        </p:tav>
                                        <p:tav tm="100000">
                                          <p:val>
                                            <p:strVal val="#ppt_y"/>
                                          </p:val>
                                        </p:tav>
                                      </p:tavLst>
                                    </p:anim>
                                    <p:animEffect transition="in" filter="wipe(up)">
                                      <p:cBhvr>
                                        <p:cTn id="8" dur="500"/>
                                        <p:tgtEl>
                                          <p:spTgt spid="7">
                                            <p:graphicEl>
                                              <a:chart seriesIdx="-3" categoryIdx="-3" bldStep="gridLegend"/>
                                            </p:graphic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graphicEl>
                                              <a:chart seriesIdx="0" categoryIdx="-4" bldStep="series"/>
                                            </p:graphicEl>
                                          </p:spTgt>
                                        </p:tgtEl>
                                        <p:attrNameLst>
                                          <p:attrName>style.visibility</p:attrName>
                                        </p:attrNameLst>
                                      </p:cBhvr>
                                      <p:to>
                                        <p:strVal val="visible"/>
                                      </p:to>
                                    </p:set>
                                    <p:anim calcmode="lin" valueType="num">
                                      <p:cBhvr additive="base">
                                        <p:cTn id="13" dur="500"/>
                                        <p:tgtEl>
                                          <p:spTgt spid="7">
                                            <p:graphicEl>
                                              <a:chart seriesIdx="0" categoryIdx="-4" bldStep="series"/>
                                            </p:graphicEl>
                                          </p:spTgt>
                                        </p:tgtEl>
                                        <p:attrNameLst>
                                          <p:attrName>ppt_y</p:attrName>
                                        </p:attrNameLst>
                                      </p:cBhvr>
                                      <p:tavLst>
                                        <p:tav tm="0">
                                          <p:val>
                                            <p:strVal val="#ppt_y+#ppt_h*1.125000"/>
                                          </p:val>
                                        </p:tav>
                                        <p:tav tm="100000">
                                          <p:val>
                                            <p:strVal val="#ppt_y"/>
                                          </p:val>
                                        </p:tav>
                                      </p:tavLst>
                                    </p:anim>
                                    <p:animEffect transition="in" filter="wipe(up)">
                                      <p:cBhvr>
                                        <p:cTn id="14" dur="500"/>
                                        <p:tgtEl>
                                          <p:spTgt spid="7">
                                            <p:graphicEl>
                                              <a:chart seriesIdx="0" categoryIdx="-4" bldStep="series"/>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graphicEl>
                                              <a:chart seriesIdx="1" categoryIdx="-4" bldStep="series"/>
                                            </p:graphicEl>
                                          </p:spTgt>
                                        </p:tgtEl>
                                        <p:attrNameLst>
                                          <p:attrName>style.visibility</p:attrName>
                                        </p:attrNameLst>
                                      </p:cBhvr>
                                      <p:to>
                                        <p:strVal val="visible"/>
                                      </p:to>
                                    </p:set>
                                    <p:anim calcmode="lin" valueType="num">
                                      <p:cBhvr additive="base">
                                        <p:cTn id="19" dur="500"/>
                                        <p:tgtEl>
                                          <p:spTgt spid="7">
                                            <p:graphicEl>
                                              <a:chart seriesIdx="1" categoryIdx="-4" bldStep="series"/>
                                            </p:graphicEl>
                                          </p:spTgt>
                                        </p:tgtEl>
                                        <p:attrNameLst>
                                          <p:attrName>ppt_y</p:attrName>
                                        </p:attrNameLst>
                                      </p:cBhvr>
                                      <p:tavLst>
                                        <p:tav tm="0">
                                          <p:val>
                                            <p:strVal val="#ppt_y+#ppt_h*1.125000"/>
                                          </p:val>
                                        </p:tav>
                                        <p:tav tm="100000">
                                          <p:val>
                                            <p:strVal val="#ppt_y"/>
                                          </p:val>
                                        </p:tav>
                                      </p:tavLst>
                                    </p:anim>
                                    <p:animEffect transition="in" filter="wipe(up)">
                                      <p:cBhvr>
                                        <p:cTn id="20" dur="500"/>
                                        <p:tgtEl>
                                          <p:spTgt spid="7">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456-AB5C-2746-AD25-86A0A10BA0BB}"/>
              </a:ext>
            </a:extLst>
          </p:cNvPr>
          <p:cNvSpPr>
            <a:spLocks noGrp="1"/>
          </p:cNvSpPr>
          <p:nvPr>
            <p:ph type="title"/>
          </p:nvPr>
        </p:nvSpPr>
        <p:spPr>
          <a:xfrm>
            <a:off x="782334" y="-248422"/>
            <a:ext cx="10515600" cy="1325563"/>
          </a:xfrm>
        </p:spPr>
        <p:txBody>
          <a:bodyPr/>
          <a:lstStyle/>
          <a:p>
            <a:r>
              <a:rPr lang="en-US">
                <a:solidFill>
                  <a:schemeClr val="accent4"/>
                </a:solidFill>
              </a:rPr>
              <a:t>Conclusion</a:t>
            </a:r>
          </a:p>
        </p:txBody>
      </p:sp>
      <p:sp>
        <p:nvSpPr>
          <p:cNvPr id="3" name="Content Placeholder 2">
            <a:extLst>
              <a:ext uri="{FF2B5EF4-FFF2-40B4-BE49-F238E27FC236}">
                <a16:creationId xmlns:a16="http://schemas.microsoft.com/office/drawing/2014/main" id="{ACD72142-63F2-4345-AC55-5D40B6F71B5E}"/>
              </a:ext>
            </a:extLst>
          </p:cNvPr>
          <p:cNvSpPr>
            <a:spLocks noGrp="1"/>
          </p:cNvSpPr>
          <p:nvPr>
            <p:ph idx="1"/>
          </p:nvPr>
        </p:nvSpPr>
        <p:spPr>
          <a:xfrm>
            <a:off x="399738" y="975281"/>
            <a:ext cx="11150600" cy="4351338"/>
          </a:xfrm>
        </p:spPr>
        <p:txBody>
          <a:bodyPr vert="horz" lIns="91440" tIns="45720" rIns="91440" bIns="45720" rtlCol="0" anchor="t">
            <a:normAutofit fontScale="92500" lnSpcReduction="10000"/>
          </a:bodyPr>
          <a:lstStyle/>
          <a:p>
            <a:r>
              <a:rPr lang="en-US" dirty="0"/>
              <a:t>RF-Protect proposes a novel  privacy mechanism against wireless sensing</a:t>
            </a:r>
          </a:p>
          <a:p>
            <a:endParaRPr lang="en-US" dirty="0"/>
          </a:p>
          <a:p>
            <a:r>
              <a:rPr lang="en-US" dirty="0"/>
              <a:t>Opportunities for future work: </a:t>
            </a:r>
            <a:endParaRPr lang="en-US" dirty="0">
              <a:ea typeface="Calibri"/>
              <a:cs typeface="Calibri"/>
            </a:endParaRPr>
          </a:p>
          <a:p>
            <a:pPr lvl="1"/>
            <a:r>
              <a:rPr lang="en-US" dirty="0">
                <a:ea typeface="Calibri"/>
                <a:cs typeface="Calibri"/>
              </a:rPr>
              <a:t>3D Spoofing</a:t>
            </a:r>
          </a:p>
          <a:p>
            <a:pPr lvl="1"/>
            <a:r>
              <a:rPr lang="en-US" dirty="0">
                <a:ea typeface="Calibri"/>
                <a:cs typeface="Calibri"/>
              </a:rPr>
              <a:t>Imaging Spoof</a:t>
            </a:r>
          </a:p>
          <a:p>
            <a:endParaRPr lang="en-US" dirty="0">
              <a:ea typeface="Calibri"/>
              <a:cs typeface="Calibri"/>
            </a:endParaRPr>
          </a:p>
          <a:p>
            <a:r>
              <a:rPr lang="en-US" dirty="0">
                <a:ea typeface="Calibri"/>
                <a:cs typeface="Calibri"/>
              </a:rPr>
              <a:t>We envision RF-Protect can become a vital part of smart surfaces</a:t>
            </a:r>
          </a:p>
          <a:p>
            <a:endParaRPr lang="en-US" dirty="0"/>
          </a:p>
          <a:p>
            <a:r>
              <a:rPr lang="en-US" dirty="0"/>
              <a:t>Check out our code and experimental datasets at:</a:t>
            </a:r>
            <a:endParaRPr lang="en-US" dirty="0">
              <a:ea typeface="Calibri"/>
              <a:cs typeface="Calibri"/>
            </a:endParaRPr>
          </a:p>
          <a:p>
            <a:pPr marL="0" indent="0">
              <a:buNone/>
            </a:pPr>
            <a:r>
              <a:rPr lang="en-US" dirty="0"/>
              <a:t>   </a:t>
            </a:r>
            <a:r>
              <a:rPr lang="en-US" dirty="0">
                <a:solidFill>
                  <a:schemeClr val="accent4"/>
                </a:solidFill>
              </a:rPr>
              <a:t>https://</a:t>
            </a:r>
            <a:r>
              <a:rPr lang="en-US" dirty="0" err="1">
                <a:solidFill>
                  <a:schemeClr val="accent4"/>
                </a:solidFill>
              </a:rPr>
              <a:t>github.com</a:t>
            </a:r>
            <a:r>
              <a:rPr lang="en-US" dirty="0">
                <a:solidFill>
                  <a:schemeClr val="accent4"/>
                </a:solidFill>
              </a:rPr>
              <a:t>/</a:t>
            </a:r>
            <a:r>
              <a:rPr lang="en-US" dirty="0" err="1">
                <a:solidFill>
                  <a:schemeClr val="accent4"/>
                </a:solidFill>
              </a:rPr>
              <a:t>ConnectedSystemsLab</a:t>
            </a:r>
            <a:r>
              <a:rPr lang="en-US" dirty="0">
                <a:solidFill>
                  <a:schemeClr val="accent4"/>
                </a:solidFill>
              </a:rPr>
              <a:t>/</a:t>
            </a:r>
            <a:r>
              <a:rPr lang="en-US" dirty="0" err="1">
                <a:solidFill>
                  <a:schemeClr val="accent4"/>
                </a:solidFill>
              </a:rPr>
              <a:t>rf</a:t>
            </a:r>
            <a:r>
              <a:rPr lang="en-US" dirty="0">
                <a:solidFill>
                  <a:schemeClr val="accent4"/>
                </a:solidFill>
              </a:rPr>
              <a:t>-protect</a:t>
            </a:r>
            <a:endParaRPr lang="en-US" dirty="0">
              <a:solidFill>
                <a:schemeClr val="accent4"/>
              </a:solidFill>
              <a:ea typeface="Calibri"/>
              <a:cs typeface="Calibri"/>
            </a:endParaRPr>
          </a:p>
        </p:txBody>
      </p:sp>
      <p:grpSp>
        <p:nvGrpSpPr>
          <p:cNvPr id="25" name="Group 24">
            <a:extLst>
              <a:ext uri="{FF2B5EF4-FFF2-40B4-BE49-F238E27FC236}">
                <a16:creationId xmlns:a16="http://schemas.microsoft.com/office/drawing/2014/main" id="{82A61A01-5BB6-6D4F-A232-D718AFABEEB4}"/>
              </a:ext>
            </a:extLst>
          </p:cNvPr>
          <p:cNvGrpSpPr/>
          <p:nvPr/>
        </p:nvGrpSpPr>
        <p:grpSpPr>
          <a:xfrm>
            <a:off x="14367484" y="1576847"/>
            <a:ext cx="5554305" cy="2553618"/>
            <a:chOff x="14367484" y="1576847"/>
            <a:chExt cx="5554305" cy="2553618"/>
          </a:xfrm>
        </p:grpSpPr>
        <p:sp>
          <p:nvSpPr>
            <p:cNvPr id="26" name="Rectangle 25">
              <a:extLst>
                <a:ext uri="{FF2B5EF4-FFF2-40B4-BE49-F238E27FC236}">
                  <a16:creationId xmlns:a16="http://schemas.microsoft.com/office/drawing/2014/main" id="{123ADD4C-08D6-8949-8713-B5DEA9F2137A}"/>
                </a:ext>
              </a:extLst>
            </p:cNvPr>
            <p:cNvSpPr/>
            <p:nvPr/>
          </p:nvSpPr>
          <p:spPr>
            <a:xfrm>
              <a:off x="14367484" y="1576847"/>
              <a:ext cx="3916018" cy="2553618"/>
            </a:xfrm>
            <a:prstGeom prst="rect">
              <a:avLst/>
            </a:prstGeom>
            <a:blipFill dpi="0" rotWithShape="1">
              <a:blip r:embed="rId3">
                <a:alphaModFix amt="79000"/>
              </a:blip>
              <a:srcRect/>
              <a:tile tx="0" ty="0" sx="100000" sy="100000" flip="none" algn="tl"/>
            </a:blipFill>
            <a:ln>
              <a:solidFill>
                <a:schemeClr val="bg2">
                  <a:lumMod val="25000"/>
                </a:schemeClr>
              </a:solidFill>
            </a:ln>
            <a:scene3d>
              <a:camera prst="orthographicFront">
                <a:rot lat="12600000" lon="2400000" rev="0"/>
              </a:camera>
              <a:lightRig rig="threePt" dir="t"/>
            </a:scene3d>
            <a:sp3d contourW="6350" prstMaterial="plastic">
              <a:bevelT w="0" h="444500"/>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9C76CC73-C4EF-654D-8886-AC4B7848162F}"/>
                </a:ext>
              </a:extLst>
            </p:cNvPr>
            <p:cNvGrpSpPr/>
            <p:nvPr/>
          </p:nvGrpSpPr>
          <p:grpSpPr>
            <a:xfrm>
              <a:off x="15489334" y="3625029"/>
              <a:ext cx="2616481" cy="483132"/>
              <a:chOff x="15926651" y="4565120"/>
              <a:chExt cx="4084754" cy="754248"/>
            </a:xfrm>
            <a:scene3d>
              <a:camera prst="orthographicFront">
                <a:rot lat="19800000" lon="2400000" rev="0"/>
              </a:camera>
              <a:lightRig rig="threePt" dir="t"/>
            </a:scene3d>
          </p:grpSpPr>
          <p:grpSp>
            <p:nvGrpSpPr>
              <p:cNvPr id="43" name="Group 42">
                <a:extLst>
                  <a:ext uri="{FF2B5EF4-FFF2-40B4-BE49-F238E27FC236}">
                    <a16:creationId xmlns:a16="http://schemas.microsoft.com/office/drawing/2014/main" id="{ECABB47B-178D-434F-91D5-8C2FE2C56D4E}"/>
                  </a:ext>
                </a:extLst>
              </p:cNvPr>
              <p:cNvGrpSpPr/>
              <p:nvPr/>
            </p:nvGrpSpPr>
            <p:grpSpPr>
              <a:xfrm>
                <a:off x="19294367" y="4565120"/>
                <a:ext cx="717038" cy="471714"/>
                <a:chOff x="8045702" y="1222232"/>
                <a:chExt cx="717038" cy="811305"/>
              </a:xfrm>
            </p:grpSpPr>
            <p:cxnSp>
              <p:nvCxnSpPr>
                <p:cNvPr id="45" name="Straight Connector 139">
                  <a:extLst>
                    <a:ext uri="{FF2B5EF4-FFF2-40B4-BE49-F238E27FC236}">
                      <a16:creationId xmlns:a16="http://schemas.microsoft.com/office/drawing/2014/main" id="{860D16FC-F237-E449-9440-0B31972F3695}"/>
                    </a:ext>
                  </a:extLst>
                </p:cNvPr>
                <p:cNvCxnSpPr>
                  <a:cxnSpLocks/>
                </p:cNvCxnSpPr>
                <p:nvPr/>
              </p:nvCxnSpPr>
              <p:spPr>
                <a:xfrm flipV="1">
                  <a:off x="8404221" y="1641859"/>
                  <a:ext cx="0" cy="391678"/>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6" name="Isosceles Triangle 65">
                  <a:extLst>
                    <a:ext uri="{FF2B5EF4-FFF2-40B4-BE49-F238E27FC236}">
                      <a16:creationId xmlns:a16="http://schemas.microsoft.com/office/drawing/2014/main" id="{AA1BB12D-7693-C54E-BD37-C5C4598667F9}"/>
                    </a:ext>
                  </a:extLst>
                </p:cNvPr>
                <p:cNvSpPr/>
                <p:nvPr/>
              </p:nvSpPr>
              <p:spPr>
                <a:xfrm flipH="1" flipV="1">
                  <a:off x="8045702" y="1222232"/>
                  <a:ext cx="717038" cy="419627"/>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ounded Rectangle 43">
                <a:extLst>
                  <a:ext uri="{FF2B5EF4-FFF2-40B4-BE49-F238E27FC236}">
                    <a16:creationId xmlns:a16="http://schemas.microsoft.com/office/drawing/2014/main" id="{52EFC8C1-D324-E841-9D81-67E50BC131B6}"/>
                  </a:ext>
                </a:extLst>
              </p:cNvPr>
              <p:cNvSpPr/>
              <p:nvPr/>
            </p:nvSpPr>
            <p:spPr>
              <a:xfrm>
                <a:off x="15926651" y="4953955"/>
                <a:ext cx="437321" cy="3654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B9E6DA86-53E1-0442-BD25-6EAB8DC91DD5}"/>
                </a:ext>
              </a:extLst>
            </p:cNvPr>
            <p:cNvGrpSpPr/>
            <p:nvPr/>
          </p:nvGrpSpPr>
          <p:grpSpPr>
            <a:xfrm>
              <a:off x="16045372" y="2667981"/>
              <a:ext cx="2616481" cy="483132"/>
              <a:chOff x="15926651" y="4565120"/>
              <a:chExt cx="4084754" cy="754248"/>
            </a:xfrm>
            <a:scene3d>
              <a:camera prst="orthographicFront">
                <a:rot lat="19800000" lon="2400000" rev="0"/>
              </a:camera>
              <a:lightRig rig="threePt" dir="t"/>
            </a:scene3d>
          </p:grpSpPr>
          <p:grpSp>
            <p:nvGrpSpPr>
              <p:cNvPr id="39" name="Group 38">
                <a:extLst>
                  <a:ext uri="{FF2B5EF4-FFF2-40B4-BE49-F238E27FC236}">
                    <a16:creationId xmlns:a16="http://schemas.microsoft.com/office/drawing/2014/main" id="{B7D70912-0B43-A847-9396-CEB83BC63692}"/>
                  </a:ext>
                </a:extLst>
              </p:cNvPr>
              <p:cNvGrpSpPr/>
              <p:nvPr/>
            </p:nvGrpSpPr>
            <p:grpSpPr>
              <a:xfrm>
                <a:off x="19294367" y="4565120"/>
                <a:ext cx="717038" cy="471714"/>
                <a:chOff x="8045702" y="1222232"/>
                <a:chExt cx="717038" cy="811305"/>
              </a:xfrm>
            </p:grpSpPr>
            <p:cxnSp>
              <p:nvCxnSpPr>
                <p:cNvPr id="41" name="Straight Connector 139">
                  <a:extLst>
                    <a:ext uri="{FF2B5EF4-FFF2-40B4-BE49-F238E27FC236}">
                      <a16:creationId xmlns:a16="http://schemas.microsoft.com/office/drawing/2014/main" id="{FF58BA7D-F8D9-EC4B-BDE7-149B2011CD4B}"/>
                    </a:ext>
                  </a:extLst>
                </p:cNvPr>
                <p:cNvCxnSpPr>
                  <a:cxnSpLocks/>
                </p:cNvCxnSpPr>
                <p:nvPr/>
              </p:nvCxnSpPr>
              <p:spPr>
                <a:xfrm flipV="1">
                  <a:off x="8404221" y="1641859"/>
                  <a:ext cx="0" cy="391678"/>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2" name="Isosceles Triangle 65">
                  <a:extLst>
                    <a:ext uri="{FF2B5EF4-FFF2-40B4-BE49-F238E27FC236}">
                      <a16:creationId xmlns:a16="http://schemas.microsoft.com/office/drawing/2014/main" id="{387BCF28-06B8-E449-8318-6DE23CA0E5BE}"/>
                    </a:ext>
                  </a:extLst>
                </p:cNvPr>
                <p:cNvSpPr/>
                <p:nvPr/>
              </p:nvSpPr>
              <p:spPr>
                <a:xfrm flipH="1" flipV="1">
                  <a:off x="8045702" y="1222232"/>
                  <a:ext cx="717038" cy="419627"/>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23345733-A490-4C49-AF82-3E6937B2AC10}"/>
                  </a:ext>
                </a:extLst>
              </p:cNvPr>
              <p:cNvSpPr/>
              <p:nvPr/>
            </p:nvSpPr>
            <p:spPr>
              <a:xfrm>
                <a:off x="15926651" y="4953955"/>
                <a:ext cx="437321" cy="3654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A96BA285-74DD-5C4B-AF6A-EB12F508DB23}"/>
                </a:ext>
              </a:extLst>
            </p:cNvPr>
            <p:cNvGrpSpPr/>
            <p:nvPr/>
          </p:nvGrpSpPr>
          <p:grpSpPr>
            <a:xfrm>
              <a:off x="16849998" y="3072809"/>
              <a:ext cx="2616481" cy="483132"/>
              <a:chOff x="15926651" y="4565120"/>
              <a:chExt cx="4084754" cy="754248"/>
            </a:xfrm>
            <a:scene3d>
              <a:camera prst="orthographicFront">
                <a:rot lat="19800000" lon="2400000" rev="0"/>
              </a:camera>
              <a:lightRig rig="threePt" dir="t"/>
            </a:scene3d>
          </p:grpSpPr>
          <p:grpSp>
            <p:nvGrpSpPr>
              <p:cNvPr id="35" name="Group 34">
                <a:extLst>
                  <a:ext uri="{FF2B5EF4-FFF2-40B4-BE49-F238E27FC236}">
                    <a16:creationId xmlns:a16="http://schemas.microsoft.com/office/drawing/2014/main" id="{7DC0EF25-6350-6543-A7E8-3E6925441394}"/>
                  </a:ext>
                </a:extLst>
              </p:cNvPr>
              <p:cNvGrpSpPr/>
              <p:nvPr/>
            </p:nvGrpSpPr>
            <p:grpSpPr>
              <a:xfrm>
                <a:off x="19294367" y="4565120"/>
                <a:ext cx="717038" cy="471714"/>
                <a:chOff x="8045702" y="1222232"/>
                <a:chExt cx="717038" cy="811305"/>
              </a:xfrm>
            </p:grpSpPr>
            <p:cxnSp>
              <p:nvCxnSpPr>
                <p:cNvPr id="37" name="Straight Connector 139">
                  <a:extLst>
                    <a:ext uri="{FF2B5EF4-FFF2-40B4-BE49-F238E27FC236}">
                      <a16:creationId xmlns:a16="http://schemas.microsoft.com/office/drawing/2014/main" id="{2C053B89-713F-284C-8D1C-DF95C1E13386}"/>
                    </a:ext>
                  </a:extLst>
                </p:cNvPr>
                <p:cNvCxnSpPr>
                  <a:cxnSpLocks/>
                </p:cNvCxnSpPr>
                <p:nvPr/>
              </p:nvCxnSpPr>
              <p:spPr>
                <a:xfrm flipV="1">
                  <a:off x="8404221" y="1641859"/>
                  <a:ext cx="0" cy="391678"/>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8" name="Isosceles Triangle 65">
                  <a:extLst>
                    <a:ext uri="{FF2B5EF4-FFF2-40B4-BE49-F238E27FC236}">
                      <a16:creationId xmlns:a16="http://schemas.microsoft.com/office/drawing/2014/main" id="{840B247D-10A4-044C-A24E-04B7C9D16ED5}"/>
                    </a:ext>
                  </a:extLst>
                </p:cNvPr>
                <p:cNvSpPr/>
                <p:nvPr/>
              </p:nvSpPr>
              <p:spPr>
                <a:xfrm flipH="1" flipV="1">
                  <a:off x="8045702" y="1222232"/>
                  <a:ext cx="717038" cy="419627"/>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E4C388DD-DB6B-C340-8013-01FF8BF81A4F}"/>
                  </a:ext>
                </a:extLst>
              </p:cNvPr>
              <p:cNvSpPr/>
              <p:nvPr/>
            </p:nvSpPr>
            <p:spPr>
              <a:xfrm>
                <a:off x="15926651" y="4953955"/>
                <a:ext cx="437321" cy="3654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1B9F97D7-978B-6F40-B21F-E6F78EA4A33D}"/>
                </a:ext>
              </a:extLst>
            </p:cNvPr>
            <p:cNvGrpSpPr/>
            <p:nvPr/>
          </p:nvGrpSpPr>
          <p:grpSpPr>
            <a:xfrm>
              <a:off x="17305308" y="2184849"/>
              <a:ext cx="2616481" cy="483132"/>
              <a:chOff x="15926651" y="4565120"/>
              <a:chExt cx="4084754" cy="754248"/>
            </a:xfrm>
            <a:scene3d>
              <a:camera prst="orthographicFront">
                <a:rot lat="19800000" lon="2400000" rev="0"/>
              </a:camera>
              <a:lightRig rig="threePt" dir="t"/>
            </a:scene3d>
          </p:grpSpPr>
          <p:grpSp>
            <p:nvGrpSpPr>
              <p:cNvPr id="31" name="Group 30">
                <a:extLst>
                  <a:ext uri="{FF2B5EF4-FFF2-40B4-BE49-F238E27FC236}">
                    <a16:creationId xmlns:a16="http://schemas.microsoft.com/office/drawing/2014/main" id="{4FDC2400-71CE-9540-98C8-8EF6858C879E}"/>
                  </a:ext>
                </a:extLst>
              </p:cNvPr>
              <p:cNvGrpSpPr/>
              <p:nvPr/>
            </p:nvGrpSpPr>
            <p:grpSpPr>
              <a:xfrm>
                <a:off x="19294367" y="4565120"/>
                <a:ext cx="717038" cy="471714"/>
                <a:chOff x="8045702" y="1222232"/>
                <a:chExt cx="717038" cy="811305"/>
              </a:xfrm>
            </p:grpSpPr>
            <p:cxnSp>
              <p:nvCxnSpPr>
                <p:cNvPr id="33" name="Straight Connector 139">
                  <a:extLst>
                    <a:ext uri="{FF2B5EF4-FFF2-40B4-BE49-F238E27FC236}">
                      <a16:creationId xmlns:a16="http://schemas.microsoft.com/office/drawing/2014/main" id="{34B85158-8EB9-614E-8873-E884C89F6124}"/>
                    </a:ext>
                  </a:extLst>
                </p:cNvPr>
                <p:cNvCxnSpPr>
                  <a:cxnSpLocks/>
                </p:cNvCxnSpPr>
                <p:nvPr/>
              </p:nvCxnSpPr>
              <p:spPr>
                <a:xfrm flipV="1">
                  <a:off x="8404221" y="1641859"/>
                  <a:ext cx="0" cy="391678"/>
                </a:xfrm>
                <a:prstGeom prst="line">
                  <a:avLst/>
                </a:prstGeom>
                <a:ln w="28575">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34" name="Isosceles Triangle 65">
                  <a:extLst>
                    <a:ext uri="{FF2B5EF4-FFF2-40B4-BE49-F238E27FC236}">
                      <a16:creationId xmlns:a16="http://schemas.microsoft.com/office/drawing/2014/main" id="{52677C99-B07E-D64D-93A3-F34BF62A8C4C}"/>
                    </a:ext>
                  </a:extLst>
                </p:cNvPr>
                <p:cNvSpPr/>
                <p:nvPr/>
              </p:nvSpPr>
              <p:spPr>
                <a:xfrm flipH="1" flipV="1">
                  <a:off x="8045702" y="1222232"/>
                  <a:ext cx="717038" cy="419627"/>
                </a:xfrm>
                <a:prstGeom prst="triangle">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Rounded Rectangle 31">
                <a:extLst>
                  <a:ext uri="{FF2B5EF4-FFF2-40B4-BE49-F238E27FC236}">
                    <a16:creationId xmlns:a16="http://schemas.microsoft.com/office/drawing/2014/main" id="{8BAE2791-9DEC-DE49-B018-CF12076F3CB1}"/>
                  </a:ext>
                </a:extLst>
              </p:cNvPr>
              <p:cNvSpPr/>
              <p:nvPr/>
            </p:nvSpPr>
            <p:spPr>
              <a:xfrm>
                <a:off x="15926651" y="4953955"/>
                <a:ext cx="437321" cy="36541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Rounded Rectangle 68">
            <a:extLst>
              <a:ext uri="{FF2B5EF4-FFF2-40B4-BE49-F238E27FC236}">
                <a16:creationId xmlns:a16="http://schemas.microsoft.com/office/drawing/2014/main" id="{C93203A9-3740-3449-B720-7F96CF2260CD}"/>
              </a:ext>
            </a:extLst>
          </p:cNvPr>
          <p:cNvSpPr/>
          <p:nvPr/>
        </p:nvSpPr>
        <p:spPr>
          <a:xfrm>
            <a:off x="16197768" y="3069448"/>
            <a:ext cx="280125" cy="234065"/>
          </a:xfrm>
          <a:prstGeom prst="roundRect">
            <a:avLst/>
          </a:prstGeom>
          <a:solidFill>
            <a:schemeClr val="bg1">
              <a:lumMod val="95000"/>
            </a:schemeClr>
          </a:solidFill>
          <a:ln>
            <a:solidFill>
              <a:schemeClr val="tx1"/>
            </a:solidFill>
          </a:ln>
          <a:scene3d>
            <a:camera prst="orthographicFront">
              <a:rot lat="198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a:extLst>
              <a:ext uri="{FF2B5EF4-FFF2-40B4-BE49-F238E27FC236}">
                <a16:creationId xmlns:a16="http://schemas.microsoft.com/office/drawing/2014/main" id="{4143FBD7-21CD-B34B-97A6-68581AE7DA2F}"/>
              </a:ext>
            </a:extLst>
          </p:cNvPr>
          <p:cNvSpPr/>
          <p:nvPr/>
        </p:nvSpPr>
        <p:spPr>
          <a:xfrm>
            <a:off x="16350168" y="3221848"/>
            <a:ext cx="280125" cy="234065"/>
          </a:xfrm>
          <a:prstGeom prst="roundRect">
            <a:avLst/>
          </a:prstGeom>
          <a:solidFill>
            <a:schemeClr val="bg1">
              <a:lumMod val="95000"/>
            </a:schemeClr>
          </a:solidFill>
          <a:ln>
            <a:solidFill>
              <a:schemeClr val="tx1"/>
            </a:solidFill>
          </a:ln>
          <a:scene3d>
            <a:camera prst="orthographicFront">
              <a:rot lat="1980000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a:extLst>
              <a:ext uri="{FF2B5EF4-FFF2-40B4-BE49-F238E27FC236}">
                <a16:creationId xmlns:a16="http://schemas.microsoft.com/office/drawing/2014/main" id="{44E68663-E3FB-C44F-BCC6-83482968F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5997" y="3045758"/>
            <a:ext cx="2404341" cy="2658385"/>
          </a:xfrm>
          <a:prstGeom prst="rect">
            <a:avLst/>
          </a:prstGeom>
        </p:spPr>
      </p:pic>
    </p:spTree>
    <p:extLst>
      <p:ext uri="{BB962C8B-B14F-4D97-AF65-F5344CB8AC3E}">
        <p14:creationId xmlns:p14="http://schemas.microsoft.com/office/powerpoint/2010/main" val="2040530458"/>
      </p:ext>
    </p:extLst>
  </p:cSld>
  <p:clrMapOvr>
    <a:masterClrMapping/>
  </p:clrMapOvr>
  <p:extLst>
    <p:ext uri="{6950BFC3-D8DA-4A85-94F7-54DA5524770B}">
      <p188:commentRel xmlns:p188="http://schemas.microsoft.com/office/powerpoint/2018/8/main" xmlns=""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F049E4-1BA7-2993-7FBC-8F3BBB6207FA}"/>
              </a:ext>
            </a:extLst>
          </p:cNvPr>
          <p:cNvSpPr>
            <a:spLocks noGrp="1"/>
          </p:cNvSpPr>
          <p:nvPr>
            <p:ph type="title"/>
          </p:nvPr>
        </p:nvSpPr>
        <p:spPr>
          <a:xfrm>
            <a:off x="838200" y="1058"/>
            <a:ext cx="10515600" cy="1325563"/>
          </a:xfrm>
        </p:spPr>
        <p:txBody>
          <a:bodyPr/>
          <a:lstStyle/>
          <a:p>
            <a:r>
              <a:rPr lang="en-US" dirty="0"/>
              <a:t>Wireless Sensing is Prevalent </a:t>
            </a:r>
            <a:r>
              <a:rPr lang="en-US" sz="1200" dirty="0"/>
              <a:t>(</a:t>
            </a:r>
            <a:r>
              <a:rPr lang="en-US" sz="1000" dirty="0"/>
              <a:t>Texas Instruments. Awr1642, </a:t>
            </a:r>
            <a:r>
              <a:rPr lang="en-US" sz="1000" dirty="0" err="1"/>
              <a:t>Chokkatu</a:t>
            </a:r>
            <a:r>
              <a:rPr lang="en-US" sz="1000" dirty="0"/>
              <a:t> Wired 2022 </a:t>
            </a:r>
            <a:r>
              <a:rPr lang="en-US" sz="1200" dirty="0"/>
              <a:t>)</a:t>
            </a:r>
          </a:p>
        </p:txBody>
      </p:sp>
      <p:pic>
        <p:nvPicPr>
          <p:cNvPr id="8" name="Picture 7">
            <a:extLst>
              <a:ext uri="{FF2B5EF4-FFF2-40B4-BE49-F238E27FC236}">
                <a16:creationId xmlns:a16="http://schemas.microsoft.com/office/drawing/2014/main" id="{AAC8E4E8-57A0-494E-9576-1F10C47A99A5}"/>
              </a:ext>
            </a:extLst>
          </p:cNvPr>
          <p:cNvPicPr>
            <a:picLocks noChangeAspect="1"/>
          </p:cNvPicPr>
          <p:nvPr/>
        </p:nvPicPr>
        <p:blipFill>
          <a:blip r:embed="rId3"/>
          <a:stretch>
            <a:fillRect/>
          </a:stretch>
        </p:blipFill>
        <p:spPr>
          <a:xfrm>
            <a:off x="1060641" y="3510225"/>
            <a:ext cx="3722711" cy="1985446"/>
          </a:xfrm>
          <a:prstGeom prst="rect">
            <a:avLst/>
          </a:prstGeom>
        </p:spPr>
      </p:pic>
      <p:pic>
        <p:nvPicPr>
          <p:cNvPr id="4" name="Picture 3">
            <a:extLst>
              <a:ext uri="{FF2B5EF4-FFF2-40B4-BE49-F238E27FC236}">
                <a16:creationId xmlns:a16="http://schemas.microsoft.com/office/drawing/2014/main" id="{5C6F0D2A-D7BA-B14E-8A64-2114F466E031}"/>
              </a:ext>
            </a:extLst>
          </p:cNvPr>
          <p:cNvPicPr>
            <a:picLocks noChangeAspect="1"/>
          </p:cNvPicPr>
          <p:nvPr/>
        </p:nvPicPr>
        <p:blipFill>
          <a:blip r:embed="rId4"/>
          <a:stretch>
            <a:fillRect/>
          </a:stretch>
        </p:blipFill>
        <p:spPr>
          <a:xfrm>
            <a:off x="2921996" y="1326621"/>
            <a:ext cx="6339320" cy="1825364"/>
          </a:xfrm>
          <a:prstGeom prst="rect">
            <a:avLst/>
          </a:prstGeom>
        </p:spPr>
      </p:pic>
      <p:pic>
        <p:nvPicPr>
          <p:cNvPr id="9" name="Picture 8">
            <a:extLst>
              <a:ext uri="{FF2B5EF4-FFF2-40B4-BE49-F238E27FC236}">
                <a16:creationId xmlns:a16="http://schemas.microsoft.com/office/drawing/2014/main" id="{89B30CBB-616A-534D-96CF-A97F974918A2}"/>
              </a:ext>
            </a:extLst>
          </p:cNvPr>
          <p:cNvPicPr>
            <a:picLocks noChangeAspect="1"/>
          </p:cNvPicPr>
          <p:nvPr/>
        </p:nvPicPr>
        <p:blipFill>
          <a:blip r:embed="rId5"/>
          <a:stretch>
            <a:fillRect/>
          </a:stretch>
        </p:blipFill>
        <p:spPr>
          <a:xfrm>
            <a:off x="7380075" y="3555217"/>
            <a:ext cx="3269673" cy="1895462"/>
          </a:xfrm>
          <a:prstGeom prst="rect">
            <a:avLst/>
          </a:prstGeom>
        </p:spPr>
      </p:pic>
    </p:spTree>
    <p:extLst>
      <p:ext uri="{BB962C8B-B14F-4D97-AF65-F5344CB8AC3E}">
        <p14:creationId xmlns:p14="http://schemas.microsoft.com/office/powerpoint/2010/main" val="33316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par>
                                <p:cTn id="15" presetID="1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362713-4D5B-E5D0-684E-0D41258A29DA}"/>
              </a:ext>
            </a:extLst>
          </p:cNvPr>
          <p:cNvPicPr>
            <a:picLocks noChangeAspect="1"/>
          </p:cNvPicPr>
          <p:nvPr/>
        </p:nvPicPr>
        <p:blipFill>
          <a:blip r:embed="rId3"/>
          <a:stretch>
            <a:fillRect/>
          </a:stretch>
        </p:blipFill>
        <p:spPr>
          <a:xfrm>
            <a:off x="2649906" y="589308"/>
            <a:ext cx="6210300" cy="3860800"/>
          </a:xfrm>
          <a:prstGeom prst="rect">
            <a:avLst/>
          </a:prstGeom>
        </p:spPr>
      </p:pic>
      <p:grpSp>
        <p:nvGrpSpPr>
          <p:cNvPr id="6" name="组合 49">
            <a:extLst>
              <a:ext uri="{FF2B5EF4-FFF2-40B4-BE49-F238E27FC236}">
                <a16:creationId xmlns:a16="http://schemas.microsoft.com/office/drawing/2014/main" id="{EED0362C-B464-4CB6-CDFE-2FB7CFAC7B97}"/>
              </a:ext>
            </a:extLst>
          </p:cNvPr>
          <p:cNvGrpSpPr/>
          <p:nvPr/>
        </p:nvGrpSpPr>
        <p:grpSpPr>
          <a:xfrm rot="5400000">
            <a:off x="381179" y="2249578"/>
            <a:ext cx="1175718" cy="830058"/>
            <a:chOff x="983473" y="4156984"/>
            <a:chExt cx="1175718" cy="830058"/>
          </a:xfrm>
        </p:grpSpPr>
        <p:sp>
          <p:nvSpPr>
            <p:cNvPr id="7" name="Rectangle 5">
              <a:extLst>
                <a:ext uri="{FF2B5EF4-FFF2-40B4-BE49-F238E27FC236}">
                  <a16:creationId xmlns:a16="http://schemas.microsoft.com/office/drawing/2014/main" id="{480D1AE9-169A-A4C8-99E8-91DD17FC0709}"/>
                </a:ext>
              </a:extLst>
            </p:cNvPr>
            <p:cNvSpPr/>
            <p:nvPr/>
          </p:nvSpPr>
          <p:spPr>
            <a:xfrm>
              <a:off x="983473" y="4412153"/>
              <a:ext cx="1175717" cy="574889"/>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solidFill>
                    <a:schemeClr val="tx1"/>
                  </a:solidFill>
                </a:rPr>
                <a:t>Sensor</a:t>
              </a:r>
            </a:p>
          </p:txBody>
        </p:sp>
        <p:grpSp>
          <p:nvGrpSpPr>
            <p:cNvPr id="8" name="Group 9">
              <a:extLst>
                <a:ext uri="{FF2B5EF4-FFF2-40B4-BE49-F238E27FC236}">
                  <a16:creationId xmlns:a16="http://schemas.microsoft.com/office/drawing/2014/main" id="{388F532F-7EDB-0608-7DD8-649BC67B26F5}"/>
                </a:ext>
              </a:extLst>
            </p:cNvPr>
            <p:cNvGrpSpPr/>
            <p:nvPr/>
          </p:nvGrpSpPr>
          <p:grpSpPr>
            <a:xfrm>
              <a:off x="992305" y="4158212"/>
              <a:ext cx="128808" cy="257730"/>
              <a:chOff x="2566279" y="2278058"/>
              <a:chExt cx="142964" cy="327654"/>
            </a:xfrm>
          </p:grpSpPr>
          <p:cxnSp>
            <p:nvCxnSpPr>
              <p:cNvPr id="21" name="Straight Connector 20">
                <a:extLst>
                  <a:ext uri="{FF2B5EF4-FFF2-40B4-BE49-F238E27FC236}">
                    <a16:creationId xmlns:a16="http://schemas.microsoft.com/office/drawing/2014/main" id="{D939958F-87CC-1F8D-FAC4-5E183A663754}"/>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Isosceles Triangle 52">
                <a:extLst>
                  <a:ext uri="{FF2B5EF4-FFF2-40B4-BE49-F238E27FC236}">
                    <a16:creationId xmlns:a16="http://schemas.microsoft.com/office/drawing/2014/main" id="{724CC597-7CDF-B483-0BA1-E2778AE44BE3}"/>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10">
              <a:extLst>
                <a:ext uri="{FF2B5EF4-FFF2-40B4-BE49-F238E27FC236}">
                  <a16:creationId xmlns:a16="http://schemas.microsoft.com/office/drawing/2014/main" id="{C6F6D694-DDDA-9D6B-9C9F-3B4D7378FF76}"/>
                </a:ext>
              </a:extLst>
            </p:cNvPr>
            <p:cNvGrpSpPr/>
            <p:nvPr/>
          </p:nvGrpSpPr>
          <p:grpSpPr>
            <a:xfrm>
              <a:off x="1258423" y="4164554"/>
              <a:ext cx="128808" cy="257730"/>
              <a:chOff x="2566279" y="2278058"/>
              <a:chExt cx="142964" cy="327654"/>
            </a:xfrm>
          </p:grpSpPr>
          <p:cxnSp>
            <p:nvCxnSpPr>
              <p:cNvPr id="19" name="Straight Connector 18">
                <a:extLst>
                  <a:ext uri="{FF2B5EF4-FFF2-40B4-BE49-F238E27FC236}">
                    <a16:creationId xmlns:a16="http://schemas.microsoft.com/office/drawing/2014/main" id="{FB193765-A61B-2865-418D-F730A66CAFA1}"/>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Isosceles Triangle 56">
                <a:extLst>
                  <a:ext uri="{FF2B5EF4-FFF2-40B4-BE49-F238E27FC236}">
                    <a16:creationId xmlns:a16="http://schemas.microsoft.com/office/drawing/2014/main" id="{D4C281C5-F293-46B8-B772-6C6184F56350}"/>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1">
              <a:extLst>
                <a:ext uri="{FF2B5EF4-FFF2-40B4-BE49-F238E27FC236}">
                  <a16:creationId xmlns:a16="http://schemas.microsoft.com/office/drawing/2014/main" id="{B0879909-BEF5-3EA9-2FF1-20D7730E542F}"/>
                </a:ext>
              </a:extLst>
            </p:cNvPr>
            <p:cNvGrpSpPr/>
            <p:nvPr/>
          </p:nvGrpSpPr>
          <p:grpSpPr>
            <a:xfrm>
              <a:off x="1524540" y="4164554"/>
              <a:ext cx="128808" cy="257730"/>
              <a:chOff x="2566279" y="2278058"/>
              <a:chExt cx="142964" cy="327654"/>
            </a:xfrm>
          </p:grpSpPr>
          <p:cxnSp>
            <p:nvCxnSpPr>
              <p:cNvPr id="17" name="Straight Connector 16">
                <a:extLst>
                  <a:ext uri="{FF2B5EF4-FFF2-40B4-BE49-F238E27FC236}">
                    <a16:creationId xmlns:a16="http://schemas.microsoft.com/office/drawing/2014/main" id="{2FDF102C-3425-A207-8919-E5935862A215}"/>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Isosceles Triangle 59">
                <a:extLst>
                  <a:ext uri="{FF2B5EF4-FFF2-40B4-BE49-F238E27FC236}">
                    <a16:creationId xmlns:a16="http://schemas.microsoft.com/office/drawing/2014/main" id="{CD782396-1BDB-5F11-A82D-1815C52DA811}"/>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2">
              <a:extLst>
                <a:ext uri="{FF2B5EF4-FFF2-40B4-BE49-F238E27FC236}">
                  <a16:creationId xmlns:a16="http://schemas.microsoft.com/office/drawing/2014/main" id="{43D42A50-5F4D-1473-CB6A-9B6E2EE62C71}"/>
                </a:ext>
              </a:extLst>
            </p:cNvPr>
            <p:cNvGrpSpPr/>
            <p:nvPr/>
          </p:nvGrpSpPr>
          <p:grpSpPr>
            <a:xfrm>
              <a:off x="1781164" y="4160596"/>
              <a:ext cx="128808" cy="257730"/>
              <a:chOff x="2566279" y="2278058"/>
              <a:chExt cx="142964" cy="327654"/>
            </a:xfrm>
          </p:grpSpPr>
          <p:cxnSp>
            <p:nvCxnSpPr>
              <p:cNvPr id="15" name="Straight Connector 14">
                <a:extLst>
                  <a:ext uri="{FF2B5EF4-FFF2-40B4-BE49-F238E27FC236}">
                    <a16:creationId xmlns:a16="http://schemas.microsoft.com/office/drawing/2014/main" id="{66950FBC-1C6F-67ED-4F80-3DBEB8B02492}"/>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Isosceles Triangle 62">
                <a:extLst>
                  <a:ext uri="{FF2B5EF4-FFF2-40B4-BE49-F238E27FC236}">
                    <a16:creationId xmlns:a16="http://schemas.microsoft.com/office/drawing/2014/main" id="{B8015463-A943-2057-FE2E-67B84610491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3">
              <a:extLst>
                <a:ext uri="{FF2B5EF4-FFF2-40B4-BE49-F238E27FC236}">
                  <a16:creationId xmlns:a16="http://schemas.microsoft.com/office/drawing/2014/main" id="{D11A0D3F-E9C6-6EAF-FD35-C2DF69D305BF}"/>
                </a:ext>
              </a:extLst>
            </p:cNvPr>
            <p:cNvGrpSpPr/>
            <p:nvPr/>
          </p:nvGrpSpPr>
          <p:grpSpPr>
            <a:xfrm>
              <a:off x="2030383" y="4156984"/>
              <a:ext cx="128808" cy="257730"/>
              <a:chOff x="2566279" y="2278058"/>
              <a:chExt cx="142964" cy="327654"/>
            </a:xfrm>
          </p:grpSpPr>
          <p:cxnSp>
            <p:nvCxnSpPr>
              <p:cNvPr id="13" name="Straight Connector 12">
                <a:extLst>
                  <a:ext uri="{FF2B5EF4-FFF2-40B4-BE49-F238E27FC236}">
                    <a16:creationId xmlns:a16="http://schemas.microsoft.com/office/drawing/2014/main" id="{183BB5EF-CB2A-3530-05A2-59559D689F20}"/>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Isosceles Triangle 65">
                <a:extLst>
                  <a:ext uri="{FF2B5EF4-FFF2-40B4-BE49-F238E27FC236}">
                    <a16:creationId xmlns:a16="http://schemas.microsoft.com/office/drawing/2014/main" id="{9E045CC3-62D0-CAE2-1BEE-4034F1386675}"/>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7" name="连接符: 曲线 33">
            <a:extLst>
              <a:ext uri="{FF2B5EF4-FFF2-40B4-BE49-F238E27FC236}">
                <a16:creationId xmlns:a16="http://schemas.microsoft.com/office/drawing/2014/main" id="{7215C4B5-5608-2D20-8807-3030ED4F811E}"/>
              </a:ext>
            </a:extLst>
          </p:cNvPr>
          <p:cNvCxnSpPr>
            <a:cxnSpLocks/>
          </p:cNvCxnSpPr>
          <p:nvPr/>
        </p:nvCxnSpPr>
        <p:spPr>
          <a:xfrm>
            <a:off x="4680896" y="2661994"/>
            <a:ext cx="2788920" cy="1180945"/>
          </a:xfrm>
          <a:prstGeom prst="curvedConnector3">
            <a:avLst/>
          </a:prstGeom>
          <a:ln w="285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任意多边形: 形状 36">
            <a:extLst>
              <a:ext uri="{FF2B5EF4-FFF2-40B4-BE49-F238E27FC236}">
                <a16:creationId xmlns:a16="http://schemas.microsoft.com/office/drawing/2014/main" id="{5668E55C-7427-BD09-C400-1A2887D3A5F6}"/>
              </a:ext>
            </a:extLst>
          </p:cNvPr>
          <p:cNvSpPr/>
          <p:nvPr/>
        </p:nvSpPr>
        <p:spPr>
          <a:xfrm>
            <a:off x="3336728" y="2663363"/>
            <a:ext cx="1353312" cy="1161288"/>
          </a:xfrm>
          <a:custGeom>
            <a:avLst/>
            <a:gdLst>
              <a:gd name="connsiteX0" fmla="*/ 1353312 w 1353312"/>
              <a:gd name="connsiteY0" fmla="*/ 0 h 1161288"/>
              <a:gd name="connsiteX1" fmla="*/ 914400 w 1353312"/>
              <a:gd name="connsiteY1" fmla="*/ 182880 h 1161288"/>
              <a:gd name="connsiteX2" fmla="*/ 493776 w 1353312"/>
              <a:gd name="connsiteY2" fmla="*/ 896112 h 1161288"/>
              <a:gd name="connsiteX3" fmla="*/ 0 w 1353312"/>
              <a:gd name="connsiteY3" fmla="*/ 1161288 h 1161288"/>
              <a:gd name="connsiteX4" fmla="*/ 0 w 1353312"/>
              <a:gd name="connsiteY4" fmla="*/ 1161288 h 116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1161288">
                <a:moveTo>
                  <a:pt x="1353312" y="0"/>
                </a:moveTo>
                <a:cubicBezTo>
                  <a:pt x="1205484" y="16764"/>
                  <a:pt x="1057656" y="33528"/>
                  <a:pt x="914400" y="182880"/>
                </a:cubicBezTo>
                <a:cubicBezTo>
                  <a:pt x="771144" y="332232"/>
                  <a:pt x="646176" y="733044"/>
                  <a:pt x="493776" y="896112"/>
                </a:cubicBezTo>
                <a:cubicBezTo>
                  <a:pt x="341376" y="1059180"/>
                  <a:pt x="0" y="1161288"/>
                  <a:pt x="0" y="1161288"/>
                </a:cubicBezTo>
                <a:lnTo>
                  <a:pt x="0" y="116128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28" name="图片 8">
            <a:extLst>
              <a:ext uri="{FF2B5EF4-FFF2-40B4-BE49-F238E27FC236}">
                <a16:creationId xmlns:a16="http://schemas.microsoft.com/office/drawing/2014/main" id="{6B038F53-2E91-65A8-0654-3597E8C2C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39536" y="2901777"/>
            <a:ext cx="779864" cy="1170939"/>
          </a:xfrm>
          <a:prstGeom prst="rect">
            <a:avLst/>
          </a:prstGeom>
        </p:spPr>
      </p:pic>
      <p:sp>
        <p:nvSpPr>
          <p:cNvPr id="33" name="Cloud Callout 32">
            <a:extLst>
              <a:ext uri="{FF2B5EF4-FFF2-40B4-BE49-F238E27FC236}">
                <a16:creationId xmlns:a16="http://schemas.microsoft.com/office/drawing/2014/main" id="{0E9BACC3-8ECC-19D4-DE49-5791E9DDA422}"/>
              </a:ext>
            </a:extLst>
          </p:cNvPr>
          <p:cNvSpPr/>
          <p:nvPr/>
        </p:nvSpPr>
        <p:spPr>
          <a:xfrm>
            <a:off x="6011642" y="-990459"/>
            <a:ext cx="5953068" cy="3497356"/>
          </a:xfrm>
          <a:prstGeom prst="cloudCallou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30" name="Picture 4" descr="Icon&#10;&#10;Description automatically generated">
            <a:extLst>
              <a:ext uri="{FF2B5EF4-FFF2-40B4-BE49-F238E27FC236}">
                <a16:creationId xmlns:a16="http://schemas.microsoft.com/office/drawing/2014/main" id="{CE7F8671-42B0-8625-6828-A18AC0E8F8AE}"/>
              </a:ext>
            </a:extLst>
          </p:cNvPr>
          <p:cNvPicPr>
            <a:picLocks noGrp="1" noChangeAspect="1"/>
          </p:cNvPicPr>
          <p:nvPr>
            <p:ph idx="1"/>
          </p:nvPr>
        </p:nvPicPr>
        <p:blipFill>
          <a:blip r:embed="rId5"/>
          <a:stretch>
            <a:fillRect/>
          </a:stretch>
        </p:blipFill>
        <p:spPr>
          <a:xfrm>
            <a:off x="6873308" y="390365"/>
            <a:ext cx="738027" cy="746666"/>
          </a:xfrm>
        </p:spPr>
      </p:pic>
      <p:pic>
        <p:nvPicPr>
          <p:cNvPr id="31" name="Picture 5">
            <a:extLst>
              <a:ext uri="{FF2B5EF4-FFF2-40B4-BE49-F238E27FC236}">
                <a16:creationId xmlns:a16="http://schemas.microsoft.com/office/drawing/2014/main" id="{096522AA-4FB6-2966-75FA-6D37E325D005}"/>
              </a:ext>
            </a:extLst>
          </p:cNvPr>
          <p:cNvPicPr>
            <a:picLocks noChangeAspect="1"/>
          </p:cNvPicPr>
          <p:nvPr/>
        </p:nvPicPr>
        <p:blipFill>
          <a:blip r:embed="rId6"/>
          <a:stretch>
            <a:fillRect/>
          </a:stretch>
        </p:blipFill>
        <p:spPr>
          <a:xfrm>
            <a:off x="8413247" y="379041"/>
            <a:ext cx="847999" cy="852492"/>
          </a:xfrm>
          <a:prstGeom prst="rect">
            <a:avLst/>
          </a:prstGeom>
        </p:spPr>
      </p:pic>
      <p:pic>
        <p:nvPicPr>
          <p:cNvPr id="32" name="Picture 6" descr="Icon&#10;&#10;Description automatically generated">
            <a:extLst>
              <a:ext uri="{FF2B5EF4-FFF2-40B4-BE49-F238E27FC236}">
                <a16:creationId xmlns:a16="http://schemas.microsoft.com/office/drawing/2014/main" id="{C433F72A-DA5F-255D-698A-B2CFB4ABDCF3}"/>
              </a:ext>
            </a:extLst>
          </p:cNvPr>
          <p:cNvPicPr>
            <a:picLocks noChangeAspect="1"/>
          </p:cNvPicPr>
          <p:nvPr/>
        </p:nvPicPr>
        <p:blipFill>
          <a:blip r:embed="rId7"/>
          <a:stretch>
            <a:fillRect/>
          </a:stretch>
        </p:blipFill>
        <p:spPr>
          <a:xfrm>
            <a:off x="9835115" y="390365"/>
            <a:ext cx="847999" cy="847999"/>
          </a:xfrm>
          <a:prstGeom prst="rect">
            <a:avLst/>
          </a:prstGeom>
        </p:spPr>
      </p:pic>
      <p:sp>
        <p:nvSpPr>
          <p:cNvPr id="37" name="TextBox 36">
            <a:extLst>
              <a:ext uri="{FF2B5EF4-FFF2-40B4-BE49-F238E27FC236}">
                <a16:creationId xmlns:a16="http://schemas.microsoft.com/office/drawing/2014/main" id="{45708B10-88F3-C2C5-A3AA-6A15711561F7}"/>
              </a:ext>
            </a:extLst>
          </p:cNvPr>
          <p:cNvSpPr txBox="1"/>
          <p:nvPr/>
        </p:nvSpPr>
        <p:spPr>
          <a:xfrm>
            <a:off x="6727278" y="1078724"/>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t>Sleep</a:t>
            </a:r>
            <a:endParaRPr lang="en-US" sz="3000">
              <a:cs typeface="Calibri"/>
            </a:endParaRPr>
          </a:p>
        </p:txBody>
      </p:sp>
      <p:sp>
        <p:nvSpPr>
          <p:cNvPr id="40" name="TextBox 39">
            <a:extLst>
              <a:ext uri="{FF2B5EF4-FFF2-40B4-BE49-F238E27FC236}">
                <a16:creationId xmlns:a16="http://schemas.microsoft.com/office/drawing/2014/main" id="{01D75A97-83AE-F638-5B48-83F594E8C3A1}"/>
              </a:ext>
            </a:extLst>
          </p:cNvPr>
          <p:cNvSpPr txBox="1"/>
          <p:nvPr/>
        </p:nvSpPr>
        <p:spPr>
          <a:xfrm>
            <a:off x="7368076" y="1045845"/>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t>Heart</a:t>
            </a:r>
          </a:p>
          <a:p>
            <a:pPr algn="ctr"/>
            <a:r>
              <a:rPr lang="en-US" sz="3000"/>
              <a:t>Rate</a:t>
            </a:r>
            <a:endParaRPr lang="en-US" sz="3000">
              <a:cs typeface="Calibri"/>
            </a:endParaRPr>
          </a:p>
        </p:txBody>
      </p:sp>
      <p:sp>
        <p:nvSpPr>
          <p:cNvPr id="41" name="TextBox 40">
            <a:extLst>
              <a:ext uri="{FF2B5EF4-FFF2-40B4-BE49-F238E27FC236}">
                <a16:creationId xmlns:a16="http://schemas.microsoft.com/office/drawing/2014/main" id="{702FF5B1-559E-9ECE-3DC2-CD795FB4B84E}"/>
              </a:ext>
            </a:extLst>
          </p:cNvPr>
          <p:cNvSpPr txBox="1"/>
          <p:nvPr/>
        </p:nvSpPr>
        <p:spPr>
          <a:xfrm>
            <a:off x="9616508" y="1078724"/>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t>Emotion</a:t>
            </a:r>
            <a:endParaRPr lang="en-US" sz="3000">
              <a:cs typeface="Calibri"/>
            </a:endParaRPr>
          </a:p>
        </p:txBody>
      </p:sp>
      <p:pic>
        <p:nvPicPr>
          <p:cNvPr id="2" name="Picture 114">
            <a:extLst>
              <a:ext uri="{FF2B5EF4-FFF2-40B4-BE49-F238E27FC236}">
                <a16:creationId xmlns:a16="http://schemas.microsoft.com/office/drawing/2014/main" id="{C3A66382-A124-56F8-0737-F535A3DC81C6}"/>
              </a:ext>
            </a:extLst>
          </p:cNvPr>
          <p:cNvPicPr>
            <a:picLocks noChangeAspect="1"/>
          </p:cNvPicPr>
          <p:nvPr/>
        </p:nvPicPr>
        <p:blipFill rotWithShape="1">
          <a:blip r:embed="rId8">
            <a:duotone>
              <a:schemeClr val="accent2">
                <a:shade val="45000"/>
                <a:satMod val="135000"/>
              </a:schemeClr>
              <a:prstClr val="white"/>
            </a:duotone>
          </a:blip>
          <a:srcRect l="48357" r="34796" b="-7891"/>
          <a:stretch/>
        </p:blipFill>
        <p:spPr>
          <a:xfrm rot="10800000">
            <a:off x="1521669" y="2696834"/>
            <a:ext cx="782296" cy="426824"/>
          </a:xfrm>
          <a:prstGeom prst="rect">
            <a:avLst/>
          </a:prstGeom>
        </p:spPr>
      </p:pic>
      <p:pic>
        <p:nvPicPr>
          <p:cNvPr id="3" name="Picture 114">
            <a:extLst>
              <a:ext uri="{FF2B5EF4-FFF2-40B4-BE49-F238E27FC236}">
                <a16:creationId xmlns:a16="http://schemas.microsoft.com/office/drawing/2014/main" id="{EC499CCB-BD4B-00E6-8AA6-5BD5EB80E378}"/>
              </a:ext>
            </a:extLst>
          </p:cNvPr>
          <p:cNvPicPr>
            <a:picLocks noChangeAspect="1"/>
          </p:cNvPicPr>
          <p:nvPr/>
        </p:nvPicPr>
        <p:blipFill rotWithShape="1">
          <a:blip r:embed="rId8">
            <a:duotone>
              <a:schemeClr val="accent2">
                <a:shade val="45000"/>
                <a:satMod val="135000"/>
              </a:schemeClr>
              <a:prstClr val="white"/>
            </a:duotone>
          </a:blip>
          <a:srcRect l="48357" r="34796" b="-7891"/>
          <a:stretch/>
        </p:blipFill>
        <p:spPr>
          <a:xfrm rot="12037186">
            <a:off x="1640146" y="2307803"/>
            <a:ext cx="782296" cy="426824"/>
          </a:xfrm>
          <a:prstGeom prst="rect">
            <a:avLst/>
          </a:prstGeom>
        </p:spPr>
      </p:pic>
      <p:sp>
        <p:nvSpPr>
          <p:cNvPr id="4" name="Oval 3">
            <a:extLst>
              <a:ext uri="{FF2B5EF4-FFF2-40B4-BE49-F238E27FC236}">
                <a16:creationId xmlns:a16="http://schemas.microsoft.com/office/drawing/2014/main" id="{B3491010-52D8-8041-AF51-61D4589EEA51}"/>
              </a:ext>
            </a:extLst>
          </p:cNvPr>
          <p:cNvSpPr/>
          <p:nvPr/>
        </p:nvSpPr>
        <p:spPr>
          <a:xfrm>
            <a:off x="2911162" y="170917"/>
            <a:ext cx="5651448" cy="550864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pic>
        <p:nvPicPr>
          <p:cNvPr id="35" name="Picture 34">
            <a:extLst>
              <a:ext uri="{FF2B5EF4-FFF2-40B4-BE49-F238E27FC236}">
                <a16:creationId xmlns:a16="http://schemas.microsoft.com/office/drawing/2014/main" id="{C3A8A840-C1EE-DA40-BD78-CABF40C97BC9}"/>
              </a:ext>
            </a:extLst>
          </p:cNvPr>
          <p:cNvPicPr>
            <a:picLocks noChangeAspect="1"/>
          </p:cNvPicPr>
          <p:nvPr/>
        </p:nvPicPr>
        <p:blipFill>
          <a:blip r:embed="rId9"/>
          <a:stretch>
            <a:fillRect/>
          </a:stretch>
        </p:blipFill>
        <p:spPr>
          <a:xfrm>
            <a:off x="3904242" y="912783"/>
            <a:ext cx="3923311" cy="3923311"/>
          </a:xfrm>
          <a:prstGeom prst="rect">
            <a:avLst/>
          </a:prstGeom>
        </p:spPr>
      </p:pic>
    </p:spTree>
    <p:extLst>
      <p:ext uri="{BB962C8B-B14F-4D97-AF65-F5344CB8AC3E}">
        <p14:creationId xmlns:p14="http://schemas.microsoft.com/office/powerpoint/2010/main" val="258567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p:tgtEl>
                                          <p:spTgt spid="35"/>
                                        </p:tgtEl>
                                        <p:attrNameLst>
                                          <p:attrName>ppt_y</p:attrName>
                                        </p:attrNameLst>
                                      </p:cBhvr>
                                      <p:tavLst>
                                        <p:tav tm="0">
                                          <p:val>
                                            <p:strVal val="#ppt_y+#ppt_h*1.125000"/>
                                          </p:val>
                                        </p:tav>
                                        <p:tav tm="100000">
                                          <p:val>
                                            <p:strVal val="#ppt_y"/>
                                          </p:val>
                                        </p:tav>
                                      </p:tavLst>
                                    </p:anim>
                                    <p:animEffect transition="in" filter="wipe(up)">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0E93-2E0B-4D4B-08DB-ED76F404DADE}"/>
              </a:ext>
            </a:extLst>
          </p:cNvPr>
          <p:cNvSpPr>
            <a:spLocks noGrp="1"/>
          </p:cNvSpPr>
          <p:nvPr>
            <p:ph type="title"/>
          </p:nvPr>
        </p:nvSpPr>
        <p:spPr>
          <a:xfrm>
            <a:off x="838200" y="1058"/>
            <a:ext cx="10515600" cy="1325563"/>
          </a:xfrm>
        </p:spPr>
        <p:txBody>
          <a:bodyPr/>
          <a:lstStyle/>
          <a:p>
            <a:r>
              <a:rPr lang="en-US">
                <a:ea typeface="Calibri Light"/>
                <a:cs typeface="Calibri Light"/>
              </a:rPr>
              <a:t>Imagine…</a:t>
            </a:r>
          </a:p>
        </p:txBody>
      </p:sp>
      <p:sp>
        <p:nvSpPr>
          <p:cNvPr id="3" name="Content Placeholder 2">
            <a:extLst>
              <a:ext uri="{FF2B5EF4-FFF2-40B4-BE49-F238E27FC236}">
                <a16:creationId xmlns:a16="http://schemas.microsoft.com/office/drawing/2014/main" id="{DB5D9BB3-C225-05D9-7D72-711FCA07189B}"/>
              </a:ext>
            </a:extLst>
          </p:cNvPr>
          <p:cNvSpPr>
            <a:spLocks noGrp="1"/>
          </p:cNvSpPr>
          <p:nvPr>
            <p:ph idx="1"/>
          </p:nvPr>
        </p:nvSpPr>
        <p:spPr>
          <a:xfrm>
            <a:off x="838200" y="1326621"/>
            <a:ext cx="10515600" cy="4351338"/>
          </a:xfrm>
        </p:spPr>
        <p:txBody>
          <a:bodyPr/>
          <a:lstStyle/>
          <a:p>
            <a:r>
              <a:rPr lang="en-US"/>
              <a:t>Burglar can </a:t>
            </a:r>
            <a:r>
              <a:rPr lang="en-US">
                <a:solidFill>
                  <a:schemeClr val="accent4"/>
                </a:solidFill>
              </a:rPr>
              <a:t>detect </a:t>
            </a:r>
            <a:r>
              <a:rPr lang="en-US"/>
              <a:t>when you’re away or sleeping</a:t>
            </a:r>
          </a:p>
          <a:p>
            <a:endParaRPr lang="en-US"/>
          </a:p>
          <a:p>
            <a:endParaRPr lang="en-US"/>
          </a:p>
          <a:p>
            <a:r>
              <a:rPr lang="en-US"/>
              <a:t>Amazon/Google can </a:t>
            </a:r>
            <a:r>
              <a:rPr lang="en-US">
                <a:solidFill>
                  <a:schemeClr val="accent4"/>
                </a:solidFill>
              </a:rPr>
              <a:t>sell your data</a:t>
            </a:r>
          </a:p>
          <a:p>
            <a:endParaRPr lang="en-US"/>
          </a:p>
          <a:p>
            <a:endParaRPr lang="en-US"/>
          </a:p>
          <a:p>
            <a:r>
              <a:rPr lang="en-US">
                <a:solidFill>
                  <a:schemeClr val="accent4"/>
                </a:solidFill>
              </a:rPr>
              <a:t>Healthcare providers can price </a:t>
            </a:r>
            <a:r>
              <a:rPr lang="en-US"/>
              <a:t>your plan based on tracking</a:t>
            </a:r>
          </a:p>
        </p:txBody>
      </p:sp>
    </p:spTree>
    <p:extLst>
      <p:ext uri="{BB962C8B-B14F-4D97-AF65-F5344CB8AC3E}">
        <p14:creationId xmlns:p14="http://schemas.microsoft.com/office/powerpoint/2010/main" val="28272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C585-9C40-8849-8873-F606BF6AF2FF}"/>
              </a:ext>
            </a:extLst>
          </p:cNvPr>
          <p:cNvSpPr>
            <a:spLocks noGrp="1"/>
          </p:cNvSpPr>
          <p:nvPr>
            <p:ph type="title"/>
          </p:nvPr>
        </p:nvSpPr>
        <p:spPr/>
        <p:txBody>
          <a:bodyPr/>
          <a:lstStyle/>
          <a:p>
            <a:r>
              <a:rPr lang="en-US"/>
              <a:t>What can we do?</a:t>
            </a:r>
          </a:p>
        </p:txBody>
      </p:sp>
      <p:grpSp>
        <p:nvGrpSpPr>
          <p:cNvPr id="5" name="组合 49">
            <a:extLst>
              <a:ext uri="{FF2B5EF4-FFF2-40B4-BE49-F238E27FC236}">
                <a16:creationId xmlns:a16="http://schemas.microsoft.com/office/drawing/2014/main" id="{E8118042-7B7E-4E4F-A384-D46FC1A3D866}"/>
              </a:ext>
            </a:extLst>
          </p:cNvPr>
          <p:cNvGrpSpPr/>
          <p:nvPr/>
        </p:nvGrpSpPr>
        <p:grpSpPr>
          <a:xfrm rot="16200000">
            <a:off x="7411632" y="3258220"/>
            <a:ext cx="1175718" cy="830058"/>
            <a:chOff x="983473" y="4156984"/>
            <a:chExt cx="1175718" cy="830058"/>
          </a:xfrm>
        </p:grpSpPr>
        <p:sp>
          <p:nvSpPr>
            <p:cNvPr id="6" name="Rectangle 5">
              <a:extLst>
                <a:ext uri="{FF2B5EF4-FFF2-40B4-BE49-F238E27FC236}">
                  <a16:creationId xmlns:a16="http://schemas.microsoft.com/office/drawing/2014/main" id="{D24EED45-7FAE-7D46-B2A0-94934E5E0553}"/>
                </a:ext>
              </a:extLst>
            </p:cNvPr>
            <p:cNvSpPr/>
            <p:nvPr/>
          </p:nvSpPr>
          <p:spPr>
            <a:xfrm>
              <a:off x="983473" y="4412153"/>
              <a:ext cx="1175717" cy="574889"/>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7" name="Group 9">
              <a:extLst>
                <a:ext uri="{FF2B5EF4-FFF2-40B4-BE49-F238E27FC236}">
                  <a16:creationId xmlns:a16="http://schemas.microsoft.com/office/drawing/2014/main" id="{27D830A9-F20F-9043-BFEE-5981EB31FE55}"/>
                </a:ext>
              </a:extLst>
            </p:cNvPr>
            <p:cNvGrpSpPr/>
            <p:nvPr/>
          </p:nvGrpSpPr>
          <p:grpSpPr>
            <a:xfrm>
              <a:off x="992305" y="4158212"/>
              <a:ext cx="128808" cy="257730"/>
              <a:chOff x="2566279" y="2278058"/>
              <a:chExt cx="142964" cy="327654"/>
            </a:xfrm>
          </p:grpSpPr>
          <p:cxnSp>
            <p:nvCxnSpPr>
              <p:cNvPr id="20" name="Straight Connector 19">
                <a:extLst>
                  <a:ext uri="{FF2B5EF4-FFF2-40B4-BE49-F238E27FC236}">
                    <a16:creationId xmlns:a16="http://schemas.microsoft.com/office/drawing/2014/main" id="{93ED4798-1051-C641-95E5-ABF2DB367706}"/>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Isosceles Triangle 52">
                <a:extLst>
                  <a:ext uri="{FF2B5EF4-FFF2-40B4-BE49-F238E27FC236}">
                    <a16:creationId xmlns:a16="http://schemas.microsoft.com/office/drawing/2014/main" id="{9C7D2660-F5A8-6640-B073-2861400CE0DF}"/>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10">
              <a:extLst>
                <a:ext uri="{FF2B5EF4-FFF2-40B4-BE49-F238E27FC236}">
                  <a16:creationId xmlns:a16="http://schemas.microsoft.com/office/drawing/2014/main" id="{0A04CF96-A4F5-7F47-ACAD-4228194769FD}"/>
                </a:ext>
              </a:extLst>
            </p:cNvPr>
            <p:cNvGrpSpPr/>
            <p:nvPr/>
          </p:nvGrpSpPr>
          <p:grpSpPr>
            <a:xfrm>
              <a:off x="1258423" y="4164554"/>
              <a:ext cx="128808" cy="257730"/>
              <a:chOff x="2566279" y="2278058"/>
              <a:chExt cx="142964" cy="327654"/>
            </a:xfrm>
          </p:grpSpPr>
          <p:cxnSp>
            <p:nvCxnSpPr>
              <p:cNvPr id="18" name="Straight Connector 17">
                <a:extLst>
                  <a:ext uri="{FF2B5EF4-FFF2-40B4-BE49-F238E27FC236}">
                    <a16:creationId xmlns:a16="http://schemas.microsoft.com/office/drawing/2014/main" id="{4B0E6B2A-709E-964D-BB37-694C5D419F8C}"/>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Isosceles Triangle 56">
                <a:extLst>
                  <a:ext uri="{FF2B5EF4-FFF2-40B4-BE49-F238E27FC236}">
                    <a16:creationId xmlns:a16="http://schemas.microsoft.com/office/drawing/2014/main" id="{856754CA-1E6E-FD4D-A266-E2F959F39365}"/>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11">
              <a:extLst>
                <a:ext uri="{FF2B5EF4-FFF2-40B4-BE49-F238E27FC236}">
                  <a16:creationId xmlns:a16="http://schemas.microsoft.com/office/drawing/2014/main" id="{F0B09768-8C9E-B04B-8281-59E09034843E}"/>
                </a:ext>
              </a:extLst>
            </p:cNvPr>
            <p:cNvGrpSpPr/>
            <p:nvPr/>
          </p:nvGrpSpPr>
          <p:grpSpPr>
            <a:xfrm>
              <a:off x="1524540" y="4164554"/>
              <a:ext cx="128808" cy="257730"/>
              <a:chOff x="2566279" y="2278058"/>
              <a:chExt cx="142964" cy="327654"/>
            </a:xfrm>
          </p:grpSpPr>
          <p:cxnSp>
            <p:nvCxnSpPr>
              <p:cNvPr id="16" name="Straight Connector 15">
                <a:extLst>
                  <a:ext uri="{FF2B5EF4-FFF2-40B4-BE49-F238E27FC236}">
                    <a16:creationId xmlns:a16="http://schemas.microsoft.com/office/drawing/2014/main" id="{4723EED4-DE55-224D-8EA5-CE0280A65DB3}"/>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Isosceles Triangle 59">
                <a:extLst>
                  <a:ext uri="{FF2B5EF4-FFF2-40B4-BE49-F238E27FC236}">
                    <a16:creationId xmlns:a16="http://schemas.microsoft.com/office/drawing/2014/main" id="{911DE2CC-473F-A848-BB15-0C896515DB73}"/>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2">
              <a:extLst>
                <a:ext uri="{FF2B5EF4-FFF2-40B4-BE49-F238E27FC236}">
                  <a16:creationId xmlns:a16="http://schemas.microsoft.com/office/drawing/2014/main" id="{C282555A-9A2D-0E4B-9FDE-5EC94EDA76E1}"/>
                </a:ext>
              </a:extLst>
            </p:cNvPr>
            <p:cNvGrpSpPr/>
            <p:nvPr/>
          </p:nvGrpSpPr>
          <p:grpSpPr>
            <a:xfrm>
              <a:off x="1781164" y="4160596"/>
              <a:ext cx="128808" cy="257730"/>
              <a:chOff x="2566279" y="2278058"/>
              <a:chExt cx="142964" cy="327654"/>
            </a:xfrm>
          </p:grpSpPr>
          <p:cxnSp>
            <p:nvCxnSpPr>
              <p:cNvPr id="14" name="Straight Connector 13">
                <a:extLst>
                  <a:ext uri="{FF2B5EF4-FFF2-40B4-BE49-F238E27FC236}">
                    <a16:creationId xmlns:a16="http://schemas.microsoft.com/office/drawing/2014/main" id="{F06A03CA-C971-5841-AB8D-F6A2B3516EE4}"/>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Isosceles Triangle 62">
                <a:extLst>
                  <a:ext uri="{FF2B5EF4-FFF2-40B4-BE49-F238E27FC236}">
                    <a16:creationId xmlns:a16="http://schemas.microsoft.com/office/drawing/2014/main" id="{B38EC4B1-2C86-BD4A-9BF7-021ECB7662FF}"/>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3">
              <a:extLst>
                <a:ext uri="{FF2B5EF4-FFF2-40B4-BE49-F238E27FC236}">
                  <a16:creationId xmlns:a16="http://schemas.microsoft.com/office/drawing/2014/main" id="{13B3D85D-8D14-964E-9AD8-CF77CB8508A8}"/>
                </a:ext>
              </a:extLst>
            </p:cNvPr>
            <p:cNvGrpSpPr/>
            <p:nvPr/>
          </p:nvGrpSpPr>
          <p:grpSpPr>
            <a:xfrm>
              <a:off x="2030383" y="4156984"/>
              <a:ext cx="128808" cy="257730"/>
              <a:chOff x="2566279" y="2278058"/>
              <a:chExt cx="142964" cy="327654"/>
            </a:xfrm>
          </p:grpSpPr>
          <p:cxnSp>
            <p:nvCxnSpPr>
              <p:cNvPr id="12" name="Straight Connector 11">
                <a:extLst>
                  <a:ext uri="{FF2B5EF4-FFF2-40B4-BE49-F238E27FC236}">
                    <a16:creationId xmlns:a16="http://schemas.microsoft.com/office/drawing/2014/main" id="{CFEBEE68-384A-B849-8F01-E45F36397413}"/>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Isosceles Triangle 65">
                <a:extLst>
                  <a:ext uri="{FF2B5EF4-FFF2-40B4-BE49-F238E27FC236}">
                    <a16:creationId xmlns:a16="http://schemas.microsoft.com/office/drawing/2014/main" id="{2C231E03-E9CC-5A49-9890-A90C6AB0D75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2" name="图片 8">
            <a:extLst>
              <a:ext uri="{FF2B5EF4-FFF2-40B4-BE49-F238E27FC236}">
                <a16:creationId xmlns:a16="http://schemas.microsoft.com/office/drawing/2014/main" id="{A92E8183-DB00-5644-B3D3-3DB6BB8EB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06661" y="1630839"/>
            <a:ext cx="2680695" cy="4024971"/>
          </a:xfrm>
          <a:prstGeom prst="rect">
            <a:avLst/>
          </a:prstGeom>
        </p:spPr>
      </p:pic>
      <p:pic>
        <p:nvPicPr>
          <p:cNvPr id="23" name="Picture 114">
            <a:extLst>
              <a:ext uri="{FF2B5EF4-FFF2-40B4-BE49-F238E27FC236}">
                <a16:creationId xmlns:a16="http://schemas.microsoft.com/office/drawing/2014/main" id="{9D28CBAE-03DF-7C43-AF66-0B13898DE43B}"/>
              </a:ext>
            </a:extLst>
          </p:cNvPr>
          <p:cNvPicPr>
            <a:picLocks noChangeAspect="1"/>
          </p:cNvPicPr>
          <p:nvPr/>
        </p:nvPicPr>
        <p:blipFill rotWithShape="1">
          <a:blip r:embed="rId4">
            <a:duotone>
              <a:schemeClr val="accent2">
                <a:shade val="45000"/>
                <a:satMod val="135000"/>
              </a:schemeClr>
              <a:prstClr val="white"/>
            </a:duotone>
          </a:blip>
          <a:srcRect l="48357" r="34796" b="-7891"/>
          <a:stretch/>
        </p:blipFill>
        <p:spPr>
          <a:xfrm rot="261000">
            <a:off x="3996208" y="3250005"/>
            <a:ext cx="782296" cy="426824"/>
          </a:xfrm>
          <a:prstGeom prst="rect">
            <a:avLst/>
          </a:prstGeom>
        </p:spPr>
      </p:pic>
      <p:pic>
        <p:nvPicPr>
          <p:cNvPr id="24" name="Picture 23">
            <a:extLst>
              <a:ext uri="{FF2B5EF4-FFF2-40B4-BE49-F238E27FC236}">
                <a16:creationId xmlns:a16="http://schemas.microsoft.com/office/drawing/2014/main" id="{0C014BF6-DC06-334C-A7B0-4C82CDC887F0}"/>
              </a:ext>
            </a:extLst>
          </p:cNvPr>
          <p:cNvPicPr>
            <a:picLocks noChangeAspect="1"/>
          </p:cNvPicPr>
          <p:nvPr/>
        </p:nvPicPr>
        <p:blipFill>
          <a:blip r:embed="rId5"/>
          <a:stretch>
            <a:fillRect/>
          </a:stretch>
        </p:blipFill>
        <p:spPr>
          <a:xfrm>
            <a:off x="7922098" y="3441598"/>
            <a:ext cx="487627" cy="487627"/>
          </a:xfrm>
          <a:prstGeom prst="rect">
            <a:avLst/>
          </a:prstGeom>
        </p:spPr>
      </p:pic>
      <p:sp>
        <p:nvSpPr>
          <p:cNvPr id="4" name="Rectangle 3">
            <a:extLst>
              <a:ext uri="{FF2B5EF4-FFF2-40B4-BE49-F238E27FC236}">
                <a16:creationId xmlns:a16="http://schemas.microsoft.com/office/drawing/2014/main" id="{36583D24-6DE3-FE49-9457-A3AB7372BA20}"/>
              </a:ext>
            </a:extLst>
          </p:cNvPr>
          <p:cNvSpPr/>
          <p:nvPr/>
        </p:nvSpPr>
        <p:spPr>
          <a:xfrm>
            <a:off x="0" y="2804048"/>
            <a:ext cx="12192000" cy="2364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RF Signals will Always Reflect!</a:t>
            </a:r>
          </a:p>
        </p:txBody>
      </p:sp>
    </p:spTree>
    <p:extLst>
      <p:ext uri="{BB962C8B-B14F-4D97-AF65-F5344CB8AC3E}">
        <p14:creationId xmlns:p14="http://schemas.microsoft.com/office/powerpoint/2010/main" val="14946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643D-05B5-D7E3-007D-64DBEE784A9A}"/>
              </a:ext>
            </a:extLst>
          </p:cNvPr>
          <p:cNvSpPr>
            <a:spLocks noGrp="1"/>
          </p:cNvSpPr>
          <p:nvPr>
            <p:ph type="title"/>
          </p:nvPr>
        </p:nvSpPr>
        <p:spPr>
          <a:xfrm>
            <a:off x="838200" y="1058"/>
            <a:ext cx="10515600" cy="1325563"/>
          </a:xfrm>
        </p:spPr>
        <p:txBody>
          <a:bodyPr/>
          <a:lstStyle/>
          <a:p>
            <a:r>
              <a:rPr lang="en-US">
                <a:ea typeface="Calibri Light"/>
                <a:cs typeface="Calibri Light"/>
              </a:rPr>
              <a:t>RF Privacy Solutions are Limited </a:t>
            </a:r>
            <a:r>
              <a:rPr lang="en-US" sz="1500"/>
              <a:t>(Yang et. Al 2013)</a:t>
            </a:r>
          </a:p>
        </p:txBody>
      </p:sp>
      <p:pic>
        <p:nvPicPr>
          <p:cNvPr id="7" name="Picture 6">
            <a:extLst>
              <a:ext uri="{FF2B5EF4-FFF2-40B4-BE49-F238E27FC236}">
                <a16:creationId xmlns:a16="http://schemas.microsoft.com/office/drawing/2014/main" id="{FBAC8673-BF50-154A-99C5-4225896F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647" y="1944130"/>
            <a:ext cx="2742926" cy="2742926"/>
          </a:xfrm>
          <a:prstGeom prst="rect">
            <a:avLst/>
          </a:prstGeom>
        </p:spPr>
      </p:pic>
      <p:sp>
        <p:nvSpPr>
          <p:cNvPr id="8" name="Terminator 7">
            <a:extLst>
              <a:ext uri="{FF2B5EF4-FFF2-40B4-BE49-F238E27FC236}">
                <a16:creationId xmlns:a16="http://schemas.microsoft.com/office/drawing/2014/main" id="{16EA88A1-03ED-B748-BF29-1121D3F3BD68}"/>
              </a:ext>
            </a:extLst>
          </p:cNvPr>
          <p:cNvSpPr/>
          <p:nvPr/>
        </p:nvSpPr>
        <p:spPr>
          <a:xfrm>
            <a:off x="7200000" y="4964360"/>
            <a:ext cx="3411518" cy="694266"/>
          </a:xfrm>
          <a:prstGeom prst="flowChartTerminator">
            <a:avLst/>
          </a:prstGeom>
          <a:solidFill>
            <a:schemeClr val="bg1">
              <a:lumMod val="65000"/>
              <a:lumOff val="3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4"/>
                </a:solidFill>
              </a:rPr>
              <a:t>Faraday Cages</a:t>
            </a:r>
            <a:endParaRPr lang="en-US" sz="2000"/>
          </a:p>
        </p:txBody>
      </p:sp>
      <p:sp>
        <p:nvSpPr>
          <p:cNvPr id="9" name="Terminator 8">
            <a:extLst>
              <a:ext uri="{FF2B5EF4-FFF2-40B4-BE49-F238E27FC236}">
                <a16:creationId xmlns:a16="http://schemas.microsoft.com/office/drawing/2014/main" id="{84B8CA60-41C2-3645-B2CE-856F0A1ED4DF}"/>
              </a:ext>
            </a:extLst>
          </p:cNvPr>
          <p:cNvSpPr/>
          <p:nvPr/>
        </p:nvSpPr>
        <p:spPr>
          <a:xfrm>
            <a:off x="1399310" y="4964360"/>
            <a:ext cx="3536956" cy="694266"/>
          </a:xfrm>
          <a:prstGeom prst="flowChartTerminator">
            <a:avLst/>
          </a:prstGeom>
          <a:solidFill>
            <a:schemeClr val="bg1">
              <a:lumMod val="65000"/>
              <a:lumOff val="3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4"/>
                </a:solidFill>
              </a:rPr>
              <a:t>Jamming</a:t>
            </a:r>
            <a:endParaRPr lang="en-US" sz="2000">
              <a:solidFill>
                <a:schemeClr val="tx1"/>
              </a:solidFill>
            </a:endParaRPr>
          </a:p>
        </p:txBody>
      </p:sp>
      <p:pic>
        <p:nvPicPr>
          <p:cNvPr id="11" name="Picture 10" descr="Icon&#10;&#10;Description automatically generated">
            <a:extLst>
              <a:ext uri="{FF2B5EF4-FFF2-40B4-BE49-F238E27FC236}">
                <a16:creationId xmlns:a16="http://schemas.microsoft.com/office/drawing/2014/main" id="{00C16CB6-8598-644E-BD5F-3BDB3973E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42" y="454245"/>
            <a:ext cx="5382491" cy="5382491"/>
          </a:xfrm>
          <a:prstGeom prst="rect">
            <a:avLst/>
          </a:prstGeom>
        </p:spPr>
      </p:pic>
      <p:sp>
        <p:nvSpPr>
          <p:cNvPr id="10" name="Rectangle 9">
            <a:extLst>
              <a:ext uri="{FF2B5EF4-FFF2-40B4-BE49-F238E27FC236}">
                <a16:creationId xmlns:a16="http://schemas.microsoft.com/office/drawing/2014/main" id="{7DDDB5A6-8F1E-714E-BDAD-F0A2DAD8CDBF}"/>
              </a:ext>
            </a:extLst>
          </p:cNvPr>
          <p:cNvSpPr/>
          <p:nvPr/>
        </p:nvSpPr>
        <p:spPr>
          <a:xfrm>
            <a:off x="47967" y="2747406"/>
            <a:ext cx="12192000" cy="23642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How do we ensure privacy?</a:t>
            </a:r>
          </a:p>
        </p:txBody>
      </p:sp>
    </p:spTree>
    <p:extLst>
      <p:ext uri="{BB962C8B-B14F-4D97-AF65-F5344CB8AC3E}">
        <p14:creationId xmlns:p14="http://schemas.microsoft.com/office/powerpoint/2010/main" val="41815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C1DE6-E59A-8944-B336-1A1E7A4C748D}"/>
              </a:ext>
            </a:extLst>
          </p:cNvPr>
          <p:cNvSpPr>
            <a:spLocks noGrp="1"/>
          </p:cNvSpPr>
          <p:nvPr>
            <p:ph type="title"/>
          </p:nvPr>
        </p:nvSpPr>
        <p:spPr>
          <a:xfrm>
            <a:off x="838200" y="-203200"/>
            <a:ext cx="10515600" cy="1325563"/>
          </a:xfrm>
        </p:spPr>
        <p:txBody>
          <a:bodyPr/>
          <a:lstStyle/>
          <a:p>
            <a:r>
              <a:rPr lang="en-US"/>
              <a:t>Privacy Example  </a:t>
            </a:r>
          </a:p>
        </p:txBody>
      </p:sp>
      <p:pic>
        <p:nvPicPr>
          <p:cNvPr id="20" name="Picture 19">
            <a:extLst>
              <a:ext uri="{FF2B5EF4-FFF2-40B4-BE49-F238E27FC236}">
                <a16:creationId xmlns:a16="http://schemas.microsoft.com/office/drawing/2014/main" id="{FE40401D-B824-5B48-B1F4-48735EE97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799" y="1057709"/>
            <a:ext cx="8689109" cy="4578492"/>
          </a:xfrm>
          <a:prstGeom prst="rect">
            <a:avLst/>
          </a:prstGeom>
        </p:spPr>
      </p:pic>
    </p:spTree>
    <p:extLst>
      <p:ext uri="{BB962C8B-B14F-4D97-AF65-F5344CB8AC3E}">
        <p14:creationId xmlns:p14="http://schemas.microsoft.com/office/powerpoint/2010/main" val="426662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7CC5-73E4-D147-B45B-F3D0028725F0}"/>
              </a:ext>
            </a:extLst>
          </p:cNvPr>
          <p:cNvSpPr>
            <a:spLocks noGrp="1"/>
          </p:cNvSpPr>
          <p:nvPr>
            <p:ph type="title"/>
          </p:nvPr>
        </p:nvSpPr>
        <p:spPr>
          <a:xfrm>
            <a:off x="346364" y="-142235"/>
            <a:ext cx="11006244" cy="1325563"/>
          </a:xfrm>
        </p:spPr>
        <p:txBody>
          <a:bodyPr/>
          <a:lstStyle/>
          <a:p>
            <a:r>
              <a:rPr lang="en-US">
                <a:solidFill>
                  <a:schemeClr val="accent4"/>
                </a:solidFill>
              </a:rPr>
              <a:t>RF-Protect: </a:t>
            </a:r>
            <a:r>
              <a:rPr lang="en-US"/>
              <a:t>Injecting Ghosts against RF-Tracking</a:t>
            </a:r>
            <a:endParaRPr lang="en-US">
              <a:ea typeface="Calibri Light"/>
              <a:cs typeface="Calibri Light"/>
            </a:endParaRPr>
          </a:p>
        </p:txBody>
      </p:sp>
      <p:pic>
        <p:nvPicPr>
          <p:cNvPr id="4" name="Picture 3">
            <a:extLst>
              <a:ext uri="{FF2B5EF4-FFF2-40B4-BE49-F238E27FC236}">
                <a16:creationId xmlns:a16="http://schemas.microsoft.com/office/drawing/2014/main" id="{8149EDE4-7700-8245-BE0F-692E3182D89B}"/>
              </a:ext>
            </a:extLst>
          </p:cNvPr>
          <p:cNvPicPr>
            <a:picLocks noChangeAspect="1"/>
          </p:cNvPicPr>
          <p:nvPr/>
        </p:nvPicPr>
        <p:blipFill>
          <a:blip r:embed="rId3"/>
          <a:stretch>
            <a:fillRect/>
          </a:stretch>
        </p:blipFill>
        <p:spPr>
          <a:xfrm>
            <a:off x="2802755" y="909247"/>
            <a:ext cx="6210300" cy="3860800"/>
          </a:xfrm>
          <a:prstGeom prst="rect">
            <a:avLst/>
          </a:prstGeom>
        </p:spPr>
      </p:pic>
      <p:cxnSp>
        <p:nvCxnSpPr>
          <p:cNvPr id="6" name="连接符: 曲线 33">
            <a:extLst>
              <a:ext uri="{FF2B5EF4-FFF2-40B4-BE49-F238E27FC236}">
                <a16:creationId xmlns:a16="http://schemas.microsoft.com/office/drawing/2014/main" id="{BA7CDE70-A72D-6C4D-8E2D-8FF8DE0B8120}"/>
              </a:ext>
            </a:extLst>
          </p:cNvPr>
          <p:cNvCxnSpPr>
            <a:cxnSpLocks/>
          </p:cNvCxnSpPr>
          <p:nvPr/>
        </p:nvCxnSpPr>
        <p:spPr>
          <a:xfrm>
            <a:off x="4764024" y="3026869"/>
            <a:ext cx="2788920" cy="1180945"/>
          </a:xfrm>
          <a:prstGeom prst="curvedConnector3">
            <a:avLst/>
          </a:prstGeom>
          <a:ln w="28575">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 name="任意多边形: 形状 36">
            <a:extLst>
              <a:ext uri="{FF2B5EF4-FFF2-40B4-BE49-F238E27FC236}">
                <a16:creationId xmlns:a16="http://schemas.microsoft.com/office/drawing/2014/main" id="{CAB4C9CB-FD65-704B-9172-0548F4B45555}"/>
              </a:ext>
            </a:extLst>
          </p:cNvPr>
          <p:cNvSpPr/>
          <p:nvPr/>
        </p:nvSpPr>
        <p:spPr>
          <a:xfrm>
            <a:off x="3419856" y="3028238"/>
            <a:ext cx="1353312" cy="1161288"/>
          </a:xfrm>
          <a:custGeom>
            <a:avLst/>
            <a:gdLst>
              <a:gd name="connsiteX0" fmla="*/ 1353312 w 1353312"/>
              <a:gd name="connsiteY0" fmla="*/ 0 h 1161288"/>
              <a:gd name="connsiteX1" fmla="*/ 914400 w 1353312"/>
              <a:gd name="connsiteY1" fmla="*/ 182880 h 1161288"/>
              <a:gd name="connsiteX2" fmla="*/ 493776 w 1353312"/>
              <a:gd name="connsiteY2" fmla="*/ 896112 h 1161288"/>
              <a:gd name="connsiteX3" fmla="*/ 0 w 1353312"/>
              <a:gd name="connsiteY3" fmla="*/ 1161288 h 1161288"/>
              <a:gd name="connsiteX4" fmla="*/ 0 w 1353312"/>
              <a:gd name="connsiteY4" fmla="*/ 1161288 h 116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12" h="1161288">
                <a:moveTo>
                  <a:pt x="1353312" y="0"/>
                </a:moveTo>
                <a:cubicBezTo>
                  <a:pt x="1205484" y="16764"/>
                  <a:pt x="1057656" y="33528"/>
                  <a:pt x="914400" y="182880"/>
                </a:cubicBezTo>
                <a:cubicBezTo>
                  <a:pt x="771144" y="332232"/>
                  <a:pt x="646176" y="733044"/>
                  <a:pt x="493776" y="896112"/>
                </a:cubicBezTo>
                <a:cubicBezTo>
                  <a:pt x="341376" y="1059180"/>
                  <a:pt x="0" y="1161288"/>
                  <a:pt x="0" y="1161288"/>
                </a:cubicBezTo>
                <a:lnTo>
                  <a:pt x="0" y="1161288"/>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任意多边形: 形状 41">
            <a:extLst>
              <a:ext uri="{FF2B5EF4-FFF2-40B4-BE49-F238E27FC236}">
                <a16:creationId xmlns:a16="http://schemas.microsoft.com/office/drawing/2014/main" id="{839A6C9F-2442-C741-BCCB-B7A8749E2E72}"/>
              </a:ext>
            </a:extLst>
          </p:cNvPr>
          <p:cNvSpPr/>
          <p:nvPr/>
        </p:nvSpPr>
        <p:spPr>
          <a:xfrm>
            <a:off x="4913523" y="1552418"/>
            <a:ext cx="2941504" cy="2214391"/>
          </a:xfrm>
          <a:custGeom>
            <a:avLst/>
            <a:gdLst>
              <a:gd name="connsiteX0" fmla="*/ 0 w 2941504"/>
              <a:gd name="connsiteY0" fmla="*/ 2214391 h 2214391"/>
              <a:gd name="connsiteX1" fmla="*/ 1718631 w 2941504"/>
              <a:gd name="connsiteY1" fmla="*/ 1619480 h 2214391"/>
              <a:gd name="connsiteX2" fmla="*/ 1883884 w 2941504"/>
              <a:gd name="connsiteY2" fmla="*/ 738131 h 2214391"/>
              <a:gd name="connsiteX3" fmla="*/ 2941504 w 2941504"/>
              <a:gd name="connsiteY3" fmla="*/ 0 h 2214391"/>
            </a:gdLst>
            <a:ahLst/>
            <a:cxnLst>
              <a:cxn ang="0">
                <a:pos x="connsiteX0" y="connsiteY0"/>
              </a:cxn>
              <a:cxn ang="0">
                <a:pos x="connsiteX1" y="connsiteY1"/>
              </a:cxn>
              <a:cxn ang="0">
                <a:pos x="connsiteX2" y="connsiteY2"/>
              </a:cxn>
              <a:cxn ang="0">
                <a:pos x="connsiteX3" y="connsiteY3"/>
              </a:cxn>
            </a:cxnLst>
            <a:rect l="l" t="t" r="r" b="b"/>
            <a:pathLst>
              <a:path w="2941504" h="2214391">
                <a:moveTo>
                  <a:pt x="0" y="2214391"/>
                </a:moveTo>
                <a:cubicBezTo>
                  <a:pt x="702325" y="2039957"/>
                  <a:pt x="1404650" y="1865523"/>
                  <a:pt x="1718631" y="1619480"/>
                </a:cubicBezTo>
                <a:cubicBezTo>
                  <a:pt x="2032612" y="1373437"/>
                  <a:pt x="1680072" y="1008044"/>
                  <a:pt x="1883884" y="738131"/>
                </a:cubicBezTo>
                <a:cubicBezTo>
                  <a:pt x="2087696" y="468218"/>
                  <a:pt x="2514600" y="234109"/>
                  <a:pt x="2941504" y="0"/>
                </a:cubicBezTo>
              </a:path>
            </a:pathLst>
          </a:custGeom>
          <a:noFill/>
          <a:ln w="28575">
            <a:prstDash val="lgDash"/>
            <a:headEnd type="none" w="med"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任意多边形: 形状 48">
            <a:extLst>
              <a:ext uri="{FF2B5EF4-FFF2-40B4-BE49-F238E27FC236}">
                <a16:creationId xmlns:a16="http://schemas.microsoft.com/office/drawing/2014/main" id="{EC0869DD-5A68-AC4C-AE61-5B7245F068B0}"/>
              </a:ext>
            </a:extLst>
          </p:cNvPr>
          <p:cNvSpPr/>
          <p:nvPr/>
        </p:nvSpPr>
        <p:spPr>
          <a:xfrm>
            <a:off x="3778786" y="1640553"/>
            <a:ext cx="3536415" cy="1652530"/>
          </a:xfrm>
          <a:custGeom>
            <a:avLst/>
            <a:gdLst>
              <a:gd name="connsiteX0" fmla="*/ 3536415 w 3536415"/>
              <a:gd name="connsiteY0" fmla="*/ 1652530 h 1652530"/>
              <a:gd name="connsiteX1" fmla="*/ 1894901 w 3536415"/>
              <a:gd name="connsiteY1" fmla="*/ 1421176 h 1652530"/>
              <a:gd name="connsiteX2" fmla="*/ 903383 w 3536415"/>
              <a:gd name="connsiteY2" fmla="*/ 1189822 h 1652530"/>
              <a:gd name="connsiteX3" fmla="*/ 771181 w 3536415"/>
              <a:gd name="connsiteY3" fmla="*/ 638979 h 1652530"/>
              <a:gd name="connsiteX4" fmla="*/ 0 w 3536415"/>
              <a:gd name="connsiteY4" fmla="*/ 0 h 1652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6415" h="1652530">
                <a:moveTo>
                  <a:pt x="3536415" y="1652530"/>
                </a:moveTo>
                <a:cubicBezTo>
                  <a:pt x="2935077" y="1575412"/>
                  <a:pt x="2333740" y="1498294"/>
                  <a:pt x="1894901" y="1421176"/>
                </a:cubicBezTo>
                <a:cubicBezTo>
                  <a:pt x="1456062" y="1344058"/>
                  <a:pt x="1090669" y="1320188"/>
                  <a:pt x="903383" y="1189822"/>
                </a:cubicBezTo>
                <a:cubicBezTo>
                  <a:pt x="716097" y="1059456"/>
                  <a:pt x="921745" y="837283"/>
                  <a:pt x="771181" y="638979"/>
                </a:cubicBezTo>
                <a:cubicBezTo>
                  <a:pt x="620617" y="440675"/>
                  <a:pt x="310308" y="220337"/>
                  <a:pt x="0" y="0"/>
                </a:cubicBezTo>
              </a:path>
            </a:pathLst>
          </a:custGeom>
          <a:noFill/>
          <a:ln w="28575">
            <a:solidFill>
              <a:schemeClr val="accent6"/>
            </a:solidFill>
            <a:prstDash val="dash"/>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8">
            <a:extLst>
              <a:ext uri="{FF2B5EF4-FFF2-40B4-BE49-F238E27FC236}">
                <a16:creationId xmlns:a16="http://schemas.microsoft.com/office/drawing/2014/main" id="{D05F5904-BD6E-5F4D-B44F-A15F75736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07905" y="2879196"/>
            <a:ext cx="779864" cy="1170939"/>
          </a:xfrm>
          <a:prstGeom prst="rect">
            <a:avLst/>
          </a:prstGeom>
        </p:spPr>
      </p:pic>
      <p:pic>
        <p:nvPicPr>
          <p:cNvPr id="36" name="Picture 35">
            <a:extLst>
              <a:ext uri="{FF2B5EF4-FFF2-40B4-BE49-F238E27FC236}">
                <a16:creationId xmlns:a16="http://schemas.microsoft.com/office/drawing/2014/main" id="{693C6ED9-95FC-784A-AFC7-117212F8D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2620" y="1618403"/>
            <a:ext cx="567635" cy="567635"/>
          </a:xfrm>
          <a:prstGeom prst="rect">
            <a:avLst/>
          </a:prstGeom>
        </p:spPr>
      </p:pic>
      <p:pic>
        <p:nvPicPr>
          <p:cNvPr id="37" name="Picture 36">
            <a:extLst>
              <a:ext uri="{FF2B5EF4-FFF2-40B4-BE49-F238E27FC236}">
                <a16:creationId xmlns:a16="http://schemas.microsoft.com/office/drawing/2014/main" id="{A79A8BE6-801B-294D-A0D8-507137408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942" y="1636103"/>
            <a:ext cx="567635" cy="567635"/>
          </a:xfrm>
          <a:prstGeom prst="rect">
            <a:avLst/>
          </a:prstGeom>
        </p:spPr>
      </p:pic>
      <p:grpSp>
        <p:nvGrpSpPr>
          <p:cNvPr id="28" name="组合 49">
            <a:extLst>
              <a:ext uri="{FF2B5EF4-FFF2-40B4-BE49-F238E27FC236}">
                <a16:creationId xmlns:a16="http://schemas.microsoft.com/office/drawing/2014/main" id="{093FB78C-B068-3A09-638C-005996FBAC63}"/>
              </a:ext>
            </a:extLst>
          </p:cNvPr>
          <p:cNvGrpSpPr/>
          <p:nvPr/>
        </p:nvGrpSpPr>
        <p:grpSpPr>
          <a:xfrm rot="5400000">
            <a:off x="1082760" y="2393758"/>
            <a:ext cx="1183934" cy="941189"/>
            <a:chOff x="1243521" y="4156977"/>
            <a:chExt cx="1183934" cy="941189"/>
          </a:xfrm>
        </p:grpSpPr>
        <p:sp>
          <p:nvSpPr>
            <p:cNvPr id="12" name="Rectangle 11">
              <a:extLst>
                <a:ext uri="{FF2B5EF4-FFF2-40B4-BE49-F238E27FC236}">
                  <a16:creationId xmlns:a16="http://schemas.microsoft.com/office/drawing/2014/main" id="{92FFE623-0654-7C37-5B89-0148E5E9EEA1}"/>
                </a:ext>
              </a:extLst>
            </p:cNvPr>
            <p:cNvSpPr/>
            <p:nvPr/>
          </p:nvSpPr>
          <p:spPr>
            <a:xfrm>
              <a:off x="1243521" y="4412154"/>
              <a:ext cx="1175717" cy="686012"/>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tx1"/>
                </a:solidFill>
              </a:endParaRPr>
            </a:p>
          </p:txBody>
        </p:sp>
        <p:grpSp>
          <p:nvGrpSpPr>
            <p:cNvPr id="13" name="Group 9">
              <a:extLst>
                <a:ext uri="{FF2B5EF4-FFF2-40B4-BE49-F238E27FC236}">
                  <a16:creationId xmlns:a16="http://schemas.microsoft.com/office/drawing/2014/main" id="{E035878B-9950-AF33-6674-4075A0396377}"/>
                </a:ext>
              </a:extLst>
            </p:cNvPr>
            <p:cNvGrpSpPr/>
            <p:nvPr/>
          </p:nvGrpSpPr>
          <p:grpSpPr>
            <a:xfrm>
              <a:off x="1246413" y="4158205"/>
              <a:ext cx="142964" cy="257729"/>
              <a:chOff x="2566279" y="2278058"/>
              <a:chExt cx="142964" cy="327654"/>
            </a:xfrm>
          </p:grpSpPr>
          <p:cxnSp>
            <p:nvCxnSpPr>
              <p:cNvPr id="26" name="Straight Connector 25">
                <a:extLst>
                  <a:ext uri="{FF2B5EF4-FFF2-40B4-BE49-F238E27FC236}">
                    <a16:creationId xmlns:a16="http://schemas.microsoft.com/office/drawing/2014/main" id="{6407DA86-A17E-C652-EC8B-DA9170067C2C}"/>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Isosceles Triangle 52">
                <a:extLst>
                  <a:ext uri="{FF2B5EF4-FFF2-40B4-BE49-F238E27FC236}">
                    <a16:creationId xmlns:a16="http://schemas.microsoft.com/office/drawing/2014/main" id="{753A7644-13A7-D763-F150-C478375B88F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0">
              <a:extLst>
                <a:ext uri="{FF2B5EF4-FFF2-40B4-BE49-F238E27FC236}">
                  <a16:creationId xmlns:a16="http://schemas.microsoft.com/office/drawing/2014/main" id="{E84689EE-E233-C246-153E-C43E38316C8D}"/>
                </a:ext>
              </a:extLst>
            </p:cNvPr>
            <p:cNvGrpSpPr/>
            <p:nvPr/>
          </p:nvGrpSpPr>
          <p:grpSpPr>
            <a:xfrm>
              <a:off x="1512531" y="4164547"/>
              <a:ext cx="142964" cy="257729"/>
              <a:chOff x="2566279" y="2278058"/>
              <a:chExt cx="142964" cy="327654"/>
            </a:xfrm>
          </p:grpSpPr>
          <p:cxnSp>
            <p:nvCxnSpPr>
              <p:cNvPr id="24" name="Straight Connector 23">
                <a:extLst>
                  <a:ext uri="{FF2B5EF4-FFF2-40B4-BE49-F238E27FC236}">
                    <a16:creationId xmlns:a16="http://schemas.microsoft.com/office/drawing/2014/main" id="{9BF56084-687B-195B-22C9-40B70AD17579}"/>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Isosceles Triangle 56">
                <a:extLst>
                  <a:ext uri="{FF2B5EF4-FFF2-40B4-BE49-F238E27FC236}">
                    <a16:creationId xmlns:a16="http://schemas.microsoft.com/office/drawing/2014/main" id="{838A21DA-5C89-231A-B46E-AEBDC598B95A}"/>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1">
              <a:extLst>
                <a:ext uri="{FF2B5EF4-FFF2-40B4-BE49-F238E27FC236}">
                  <a16:creationId xmlns:a16="http://schemas.microsoft.com/office/drawing/2014/main" id="{3CD0665B-833C-45D6-A042-8AF850CB8481}"/>
                </a:ext>
              </a:extLst>
            </p:cNvPr>
            <p:cNvGrpSpPr/>
            <p:nvPr/>
          </p:nvGrpSpPr>
          <p:grpSpPr>
            <a:xfrm>
              <a:off x="1778648" y="4164547"/>
              <a:ext cx="142964" cy="257729"/>
              <a:chOff x="2566279" y="2278058"/>
              <a:chExt cx="142964" cy="327654"/>
            </a:xfrm>
          </p:grpSpPr>
          <p:cxnSp>
            <p:nvCxnSpPr>
              <p:cNvPr id="22" name="Straight Connector 21">
                <a:extLst>
                  <a:ext uri="{FF2B5EF4-FFF2-40B4-BE49-F238E27FC236}">
                    <a16:creationId xmlns:a16="http://schemas.microsoft.com/office/drawing/2014/main" id="{E58B30D6-E361-704B-060E-9E650A5D1D19}"/>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Isosceles Triangle 59">
                <a:extLst>
                  <a:ext uri="{FF2B5EF4-FFF2-40B4-BE49-F238E27FC236}">
                    <a16:creationId xmlns:a16="http://schemas.microsoft.com/office/drawing/2014/main" id="{55AF8548-4379-81D0-7CEC-8B445D0F45E7}"/>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2">
              <a:extLst>
                <a:ext uri="{FF2B5EF4-FFF2-40B4-BE49-F238E27FC236}">
                  <a16:creationId xmlns:a16="http://schemas.microsoft.com/office/drawing/2014/main" id="{8F4D6ACF-F748-07D3-EA94-B6900A31AF43}"/>
                </a:ext>
              </a:extLst>
            </p:cNvPr>
            <p:cNvGrpSpPr/>
            <p:nvPr/>
          </p:nvGrpSpPr>
          <p:grpSpPr>
            <a:xfrm>
              <a:off x="2035272" y="4160589"/>
              <a:ext cx="142964" cy="257729"/>
              <a:chOff x="2566279" y="2278058"/>
              <a:chExt cx="142964" cy="327654"/>
            </a:xfrm>
          </p:grpSpPr>
          <p:cxnSp>
            <p:nvCxnSpPr>
              <p:cNvPr id="20" name="Straight Connector 19">
                <a:extLst>
                  <a:ext uri="{FF2B5EF4-FFF2-40B4-BE49-F238E27FC236}">
                    <a16:creationId xmlns:a16="http://schemas.microsoft.com/office/drawing/2014/main" id="{EF782E1A-58F5-3E5B-F8FF-7A687A5A1A8F}"/>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Isosceles Triangle 62">
                <a:extLst>
                  <a:ext uri="{FF2B5EF4-FFF2-40B4-BE49-F238E27FC236}">
                    <a16:creationId xmlns:a16="http://schemas.microsoft.com/office/drawing/2014/main" id="{1FEB5BE9-E67E-0FB0-4F64-5A7654E9DA4E}"/>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3">
              <a:extLst>
                <a:ext uri="{FF2B5EF4-FFF2-40B4-BE49-F238E27FC236}">
                  <a16:creationId xmlns:a16="http://schemas.microsoft.com/office/drawing/2014/main" id="{4D266244-C2E7-1DB4-62BE-085F6EAA2F04}"/>
                </a:ext>
              </a:extLst>
            </p:cNvPr>
            <p:cNvGrpSpPr/>
            <p:nvPr/>
          </p:nvGrpSpPr>
          <p:grpSpPr>
            <a:xfrm>
              <a:off x="2284491" y="4156977"/>
              <a:ext cx="142964" cy="257729"/>
              <a:chOff x="2566279" y="2278058"/>
              <a:chExt cx="142964" cy="327654"/>
            </a:xfrm>
          </p:grpSpPr>
          <p:cxnSp>
            <p:nvCxnSpPr>
              <p:cNvPr id="18" name="Straight Connector 17">
                <a:extLst>
                  <a:ext uri="{FF2B5EF4-FFF2-40B4-BE49-F238E27FC236}">
                    <a16:creationId xmlns:a16="http://schemas.microsoft.com/office/drawing/2014/main" id="{9D629204-5E66-B63C-77DD-152408320A67}"/>
                  </a:ext>
                </a:extLst>
              </p:cNvPr>
              <p:cNvCxnSpPr/>
              <p:nvPr/>
            </p:nvCxnSpPr>
            <p:spPr>
              <a:xfrm flipV="1">
                <a:off x="2644837" y="2370020"/>
                <a:ext cx="0" cy="23569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Isosceles Triangle 65">
                <a:extLst>
                  <a:ext uri="{FF2B5EF4-FFF2-40B4-BE49-F238E27FC236}">
                    <a16:creationId xmlns:a16="http://schemas.microsoft.com/office/drawing/2014/main" id="{D257876B-0344-55A9-D1F1-4BC83E2CB4EE}"/>
                  </a:ext>
                </a:extLst>
              </p:cNvPr>
              <p:cNvSpPr/>
              <p:nvPr/>
            </p:nvSpPr>
            <p:spPr>
              <a:xfrm flipV="1">
                <a:off x="2566279" y="2278058"/>
                <a:ext cx="142964" cy="128016"/>
              </a:xfrm>
              <a:prstGeom prst="triangle">
                <a:avLst/>
              </a:prstGeom>
              <a:solidFill>
                <a:schemeClr val="tx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5" name="Picture 4" descr="A picture containing text, clipart&#10;&#10;Description automatically generated">
            <a:extLst>
              <a:ext uri="{FF2B5EF4-FFF2-40B4-BE49-F238E27FC236}">
                <a16:creationId xmlns:a16="http://schemas.microsoft.com/office/drawing/2014/main" id="{21078D7A-337D-BF8E-74BA-095AD9DF3A37}"/>
              </a:ext>
            </a:extLst>
          </p:cNvPr>
          <p:cNvPicPr>
            <a:picLocks noChangeAspect="1"/>
          </p:cNvPicPr>
          <p:nvPr/>
        </p:nvPicPr>
        <p:blipFill>
          <a:blip r:embed="rId6"/>
          <a:stretch>
            <a:fillRect/>
          </a:stretch>
        </p:blipFill>
        <p:spPr>
          <a:xfrm>
            <a:off x="1257513" y="2607023"/>
            <a:ext cx="600078" cy="600078"/>
          </a:xfrm>
          <a:prstGeom prst="rect">
            <a:avLst/>
          </a:prstGeom>
        </p:spPr>
      </p:pic>
    </p:spTree>
    <p:extLst>
      <p:ext uri="{BB962C8B-B14F-4D97-AF65-F5344CB8AC3E}">
        <p14:creationId xmlns:p14="http://schemas.microsoft.com/office/powerpoint/2010/main" val="67235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2000"/>
                                        <p:tgtEl>
                                          <p:spTgt spid="3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20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20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1326</TotalTime>
  <Words>517</Words>
  <Application>Microsoft Macintosh PowerPoint</Application>
  <PresentationFormat>Widescreen</PresentationFormat>
  <Paragraphs>164</Paragraphs>
  <Slides>26</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等线</vt:lpstr>
      <vt:lpstr>Arial</vt:lpstr>
      <vt:lpstr>Calibri</vt:lpstr>
      <vt:lpstr>Calibri Light</vt:lpstr>
      <vt:lpstr>Cambria Math</vt:lpstr>
      <vt:lpstr>Office Theme</vt:lpstr>
      <vt:lpstr>RF-Protect: Privacy Against Device Free Wireless Sensing</vt:lpstr>
      <vt:lpstr>PowerPoint Presentation</vt:lpstr>
      <vt:lpstr>Wireless Sensing is Prevalent (Texas Instruments. Awr1642, Chokkatu Wired 2022 )</vt:lpstr>
      <vt:lpstr>PowerPoint Presentation</vt:lpstr>
      <vt:lpstr>Imagine…</vt:lpstr>
      <vt:lpstr>What can we do?</vt:lpstr>
      <vt:lpstr>RF Privacy Solutions are Limited (Yang et. Al 2013)</vt:lpstr>
      <vt:lpstr>Privacy Example  </vt:lpstr>
      <vt:lpstr>RF-Protect: Injecting Ghosts against RF-Tracking</vt:lpstr>
      <vt:lpstr>RF-Protect: Injecting Ghosts against RF-Tracking</vt:lpstr>
      <vt:lpstr>Q1: How do we generate moving reflections?</vt:lpstr>
      <vt:lpstr>RF-Protect: How does Indoor Radar-tracking work?</vt:lpstr>
      <vt:lpstr>RF-Protect: Distance Spoofing</vt:lpstr>
      <vt:lpstr>RF-Protect: Angle Spoofing</vt:lpstr>
      <vt:lpstr>Q1: How do we generate moving reflections?</vt:lpstr>
      <vt:lpstr>Realistic Human Movements</vt:lpstr>
      <vt:lpstr>RF-Protect: Trajectory Generation</vt:lpstr>
      <vt:lpstr>RF-Protect: Trajectory Generation</vt:lpstr>
      <vt:lpstr>RF Protect: Privacy Scenarios</vt:lpstr>
      <vt:lpstr>RF Protect: Evaluation</vt:lpstr>
      <vt:lpstr>Experimental Setup</vt:lpstr>
      <vt:lpstr>RF-Protect: Example </vt:lpstr>
      <vt:lpstr>RF-Protect: Spoofing Error</vt:lpstr>
      <vt:lpstr>Evaluation: Trajectory Generation</vt:lpstr>
      <vt:lpstr>RF Protect: Breathing</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Microsoft Office User</cp:lastModifiedBy>
  <cp:revision>3</cp:revision>
  <dcterms:created xsi:type="dcterms:W3CDTF">2022-07-11T16:58:54Z</dcterms:created>
  <dcterms:modified xsi:type="dcterms:W3CDTF">2022-09-18T03:17:11Z</dcterms:modified>
</cp:coreProperties>
</file>